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5"/>
  </p:notesMasterIdLst>
  <p:sldIdLst>
    <p:sldId id="280" r:id="rId2"/>
    <p:sldId id="321" r:id="rId3"/>
    <p:sldId id="316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9" autoAdjust="0"/>
    <p:restoredTop sz="94647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25.06.2018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 smtClean="0">
                <a:latin typeface="+mj-lt"/>
              </a:rPr>
              <a:t>Fachpräsentation mit Partnerteam</a:t>
            </a:r>
            <a:endParaRPr lang="de-CH" sz="2800" b="1" dirty="0">
              <a:latin typeface="+mj-lt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>
                <a:latin typeface="Calibri" panose="020F0502020204030204" pitchFamily="34" charset="0"/>
              </a:rPr>
              <a:t>Meilenstein_M5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1411" y="654272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 smtClean="0">
                <a:latin typeface="Calibri" panose="020F0502020204030204" pitchFamily="34" charset="0"/>
              </a:rPr>
              <a:t>26. Juni</a:t>
            </a:r>
            <a:r>
              <a:rPr lang="de-CH" sz="1200" dirty="0" smtClean="0">
                <a:latin typeface="Calibri" panose="020F0502020204030204" pitchFamily="34" charset="0"/>
              </a:rPr>
              <a:t> </a:t>
            </a:r>
            <a:r>
              <a:rPr lang="de-CH" sz="1200" dirty="0">
                <a:latin typeface="Calibri" panose="020F0502020204030204" pitchFamily="34" charset="0"/>
              </a:rPr>
              <a:t>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Demonstration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Meilenstein_M5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1411" y="654272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26. Juni 2018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</a:t>
            </a:r>
            <a:r>
              <a:rPr lang="de-CH" sz="1200" dirty="0" smtClean="0">
                <a:latin typeface="Calibri" panose="020F0502020204030204" pitchFamily="34" charset="0"/>
              </a:rPr>
              <a:t>1/2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Meilenstein_M5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1411" y="654272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26. Juni 2018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>
                <a:latin typeface="Calibri" panose="020F0502020204030204" pitchFamily="34" charset="0"/>
              </a:rPr>
              <a:t>Seite </a:t>
            </a:r>
            <a:r>
              <a:rPr lang="de-CH" sz="1200" smtClean="0">
                <a:latin typeface="Calibri" panose="020F0502020204030204" pitchFamily="34" charset="0"/>
              </a:rPr>
              <a:t>2</a:t>
            </a:r>
            <a:r>
              <a:rPr lang="de-CH" sz="1200" smtClean="0">
                <a:latin typeface="Calibri" panose="020F0502020204030204" pitchFamily="34" charset="0"/>
              </a:rPr>
              <a:t>/2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Bildschirmpräsentation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Klaus der Leuchtturmbauer </vt:lpstr>
      <vt:lpstr>Demonstration</vt:lpstr>
      <vt:lpstr>Diskussionsrunde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Stoffel Mauro</cp:lastModifiedBy>
  <cp:revision>278</cp:revision>
  <dcterms:created xsi:type="dcterms:W3CDTF">2015-05-23T08:14:11Z</dcterms:created>
  <dcterms:modified xsi:type="dcterms:W3CDTF">2018-06-25T09:10:22Z</dcterms:modified>
</cp:coreProperties>
</file>