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80" r:id="rId2"/>
    <p:sldId id="283" r:id="rId3"/>
    <p:sldId id="284" r:id="rId4"/>
    <p:sldId id="285" r:id="rId5"/>
    <p:sldId id="287" r:id="rId6"/>
    <p:sldId id="296" r:id="rId7"/>
    <p:sldId id="312" r:id="rId8"/>
    <p:sldId id="302" r:id="rId9"/>
    <p:sldId id="300" r:id="rId10"/>
    <p:sldId id="311" r:id="rId11"/>
    <p:sldId id="310" r:id="rId12"/>
    <p:sldId id="31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4701"/>
  </p:normalViewPr>
  <p:slideViewPr>
    <p:cSldViewPr>
      <p:cViewPr>
        <p:scale>
          <a:sx n="120" d="100"/>
          <a:sy n="120" d="100"/>
        </p:scale>
        <p:origin x="-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 custScaleX="96252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1982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88537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33581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907085" y="241153"/>
              </a:lnTo>
              <a:lnTo>
                <a:pt x="907085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26496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907085" y="0"/>
              </a:moveTo>
              <a:lnTo>
                <a:pt x="907085" y="241153"/>
              </a:lnTo>
              <a:lnTo>
                <a:pt x="0" y="241153"/>
              </a:lnTo>
              <a:lnTo>
                <a:pt x="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3758" y="1685284"/>
          <a:ext cx="3159823" cy="46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3"/>
              </a:lnTo>
              <a:lnTo>
                <a:pt x="3159823" y="302553"/>
              </a:lnTo>
              <a:lnTo>
                <a:pt x="3159823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40116" y="2851322"/>
          <a:ext cx="872209" cy="40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99"/>
              </a:lnTo>
              <a:lnTo>
                <a:pt x="872209" y="239799"/>
              </a:lnTo>
              <a:lnTo>
                <a:pt x="872209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698154" y="2851322"/>
          <a:ext cx="941961" cy="403161"/>
        </a:xfrm>
        <a:custGeom>
          <a:avLst/>
          <a:gdLst/>
          <a:ahLst/>
          <a:cxnLst/>
          <a:rect l="0" t="0" r="0" b="0"/>
          <a:pathLst>
            <a:path>
              <a:moveTo>
                <a:pt x="941961" y="0"/>
              </a:moveTo>
              <a:lnTo>
                <a:pt x="941961" y="239799"/>
              </a:lnTo>
              <a:lnTo>
                <a:pt x="0" y="239799"/>
              </a:lnTo>
              <a:lnTo>
                <a:pt x="0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40116" y="1685284"/>
          <a:ext cx="433642" cy="465915"/>
        </a:xfrm>
        <a:custGeom>
          <a:avLst/>
          <a:gdLst/>
          <a:ahLst/>
          <a:cxnLst/>
          <a:rect l="0" t="0" r="0" b="0"/>
          <a:pathLst>
            <a:path>
              <a:moveTo>
                <a:pt x="433642" y="0"/>
              </a:moveTo>
              <a:lnTo>
                <a:pt x="433642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17634" y="2851322"/>
          <a:ext cx="91440" cy="404514"/>
        </a:xfrm>
        <a:custGeom>
          <a:avLst/>
          <a:gdLst/>
          <a:ahLst/>
          <a:cxnLst/>
          <a:rect l="0" t="0" r="0" b="0"/>
          <a:pathLst>
            <a:path>
              <a:moveTo>
                <a:pt x="117437" y="0"/>
              </a:moveTo>
              <a:lnTo>
                <a:pt x="117437" y="241153"/>
              </a:lnTo>
              <a:lnTo>
                <a:pt x="45720" y="241153"/>
              </a:lnTo>
              <a:lnTo>
                <a:pt x="4572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35072" y="1685284"/>
          <a:ext cx="3238686" cy="465915"/>
        </a:xfrm>
        <a:custGeom>
          <a:avLst/>
          <a:gdLst/>
          <a:ahLst/>
          <a:cxnLst/>
          <a:rect l="0" t="0" r="0" b="0"/>
          <a:pathLst>
            <a:path>
              <a:moveTo>
                <a:pt x="3238686" y="0"/>
              </a:moveTo>
              <a:lnTo>
                <a:pt x="3238686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397646" y="985162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397646" y="985162"/>
        <a:ext cx="1352224" cy="700122"/>
      </dsp:txXfrm>
    </dsp:sp>
    <dsp:sp modelId="{35BD6B94-C03D-495B-9FA0-D85D9BADA0F1}">
      <dsp:nvSpPr>
        <dsp:cNvPr id="0" name=""/>
        <dsp:cNvSpPr/>
      </dsp:nvSpPr>
      <dsp:spPr>
        <a:xfrm>
          <a:off x="3741907" y="1507143"/>
          <a:ext cx="1073177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741907" y="1507143"/>
        <a:ext cx="1073177" cy="233374"/>
      </dsp:txXfrm>
    </dsp:sp>
    <dsp:sp modelId="{37F3AE77-4706-4748-82FA-32A316C55CDB}">
      <dsp:nvSpPr>
        <dsp:cNvPr id="0" name=""/>
        <dsp:cNvSpPr/>
      </dsp:nvSpPr>
      <dsp:spPr>
        <a:xfrm>
          <a:off x="15895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158959" y="2151199"/>
        <a:ext cx="1352224" cy="700122"/>
      </dsp:txXfrm>
    </dsp:sp>
    <dsp:sp modelId="{68E073EF-B9C3-46CD-8CA8-F653809773B3}">
      <dsp:nvSpPr>
        <dsp:cNvPr id="0" name=""/>
        <dsp:cNvSpPr/>
      </dsp:nvSpPr>
      <dsp:spPr>
        <a:xfrm>
          <a:off x="452211" y="2695739"/>
          <a:ext cx="1171389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52211" y="2695739"/>
        <a:ext cx="1171389" cy="233374"/>
      </dsp:txXfrm>
    </dsp:sp>
    <dsp:sp modelId="{EE048B81-8A80-4CDC-BFAF-70459737DDA1}">
      <dsp:nvSpPr>
        <dsp:cNvPr id="0" name=""/>
        <dsp:cNvSpPr/>
      </dsp:nvSpPr>
      <dsp:spPr>
        <a:xfrm>
          <a:off x="87241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Stoffel)</a:t>
          </a:r>
        </a:p>
      </dsp:txBody>
      <dsp:txXfrm>
        <a:off x="87241" y="3255837"/>
        <a:ext cx="1352224" cy="700122"/>
      </dsp:txXfrm>
    </dsp:sp>
    <dsp:sp modelId="{AA00AF11-3BEA-4DF9-B80E-73A747350DBB}">
      <dsp:nvSpPr>
        <dsp:cNvPr id="0" name=""/>
        <dsp:cNvSpPr/>
      </dsp:nvSpPr>
      <dsp:spPr>
        <a:xfrm>
          <a:off x="237057" y="3796113"/>
          <a:ext cx="1458260" cy="2418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237057" y="3796113"/>
        <a:ext cx="1458260" cy="241899"/>
      </dsp:txXfrm>
    </dsp:sp>
    <dsp:sp modelId="{372072CC-66E2-406F-8636-EE1CC9D0D4F2}">
      <dsp:nvSpPr>
        <dsp:cNvPr id="0" name=""/>
        <dsp:cNvSpPr/>
      </dsp:nvSpPr>
      <dsp:spPr>
        <a:xfrm>
          <a:off x="2964003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2964003" y="2151199"/>
        <a:ext cx="1352224" cy="700122"/>
      </dsp:txXfrm>
    </dsp:sp>
    <dsp:sp modelId="{744D93B7-4945-4670-A721-395C1DB418DB}">
      <dsp:nvSpPr>
        <dsp:cNvPr id="0" name=""/>
        <dsp:cNvSpPr/>
      </dsp:nvSpPr>
      <dsp:spPr>
        <a:xfrm>
          <a:off x="3304201" y="2697092"/>
          <a:ext cx="1077497" cy="2306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304201" y="2697092"/>
        <a:ext cx="1077497" cy="230666"/>
      </dsp:txXfrm>
    </dsp:sp>
    <dsp:sp modelId="{744103A9-B265-4431-8BB8-929E202D7B3A}">
      <dsp:nvSpPr>
        <dsp:cNvPr id="0" name=""/>
        <dsp:cNvSpPr/>
      </dsp:nvSpPr>
      <dsp:spPr>
        <a:xfrm>
          <a:off x="2022041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2022041" y="3254483"/>
        <a:ext cx="1352224" cy="700122"/>
      </dsp:txXfrm>
    </dsp:sp>
    <dsp:sp modelId="{6E17158F-4134-42D0-8914-5902F260E9D6}">
      <dsp:nvSpPr>
        <dsp:cNvPr id="0" name=""/>
        <dsp:cNvSpPr/>
      </dsp:nvSpPr>
      <dsp:spPr>
        <a:xfrm>
          <a:off x="2292486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292486" y="3799022"/>
        <a:ext cx="1217002" cy="233374"/>
      </dsp:txXfrm>
    </dsp:sp>
    <dsp:sp modelId="{A44795A0-8F7A-43EE-83BF-09ECB364F9D3}">
      <dsp:nvSpPr>
        <dsp:cNvPr id="0" name=""/>
        <dsp:cNvSpPr/>
      </dsp:nvSpPr>
      <dsp:spPr>
        <a:xfrm>
          <a:off x="3836212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836212" y="3254483"/>
        <a:ext cx="1352224" cy="700122"/>
      </dsp:txXfrm>
    </dsp:sp>
    <dsp:sp modelId="{E8EA4960-1774-4267-ADB3-4E0DB3984449}">
      <dsp:nvSpPr>
        <dsp:cNvPr id="0" name=""/>
        <dsp:cNvSpPr/>
      </dsp:nvSpPr>
      <dsp:spPr>
        <a:xfrm>
          <a:off x="4106657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06657" y="3799022"/>
        <a:ext cx="1217002" cy="233374"/>
      </dsp:txXfrm>
    </dsp:sp>
    <dsp:sp modelId="{AB26953D-141F-47CD-A8EC-D159E72BF93D}">
      <dsp:nvSpPr>
        <dsp:cNvPr id="0" name=""/>
        <dsp:cNvSpPr/>
      </dsp:nvSpPr>
      <dsp:spPr>
        <a:xfrm>
          <a:off x="655746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557469" y="2151199"/>
        <a:ext cx="1352224" cy="700122"/>
      </dsp:txXfrm>
    </dsp:sp>
    <dsp:sp modelId="{0B5B241E-AE79-435E-B438-BE290F728AAB}">
      <dsp:nvSpPr>
        <dsp:cNvPr id="0" name=""/>
        <dsp:cNvSpPr/>
      </dsp:nvSpPr>
      <dsp:spPr>
        <a:xfrm>
          <a:off x="6827914" y="2695739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27914" y="2695739"/>
        <a:ext cx="1217002" cy="233374"/>
      </dsp:txXfrm>
    </dsp:sp>
    <dsp:sp modelId="{A6917677-E922-4F86-95FA-B9919411BE12}">
      <dsp:nvSpPr>
        <dsp:cNvPr id="0" name=""/>
        <dsp:cNvSpPr/>
      </dsp:nvSpPr>
      <dsp:spPr>
        <a:xfrm>
          <a:off x="5650383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</a:p>
      </dsp:txBody>
      <dsp:txXfrm>
        <a:off x="5650383" y="3255837"/>
        <a:ext cx="1352224" cy="700122"/>
      </dsp:txXfrm>
    </dsp:sp>
    <dsp:sp modelId="{21000738-BA45-4DA0-98B2-F7A1D5D8A61D}">
      <dsp:nvSpPr>
        <dsp:cNvPr id="0" name=""/>
        <dsp:cNvSpPr/>
      </dsp:nvSpPr>
      <dsp:spPr>
        <a:xfrm>
          <a:off x="5920828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5920828" y="3800376"/>
        <a:ext cx="1217002" cy="233374"/>
      </dsp:txXfrm>
    </dsp:sp>
    <dsp:sp modelId="{96D73EC4-3F47-4F22-B4E1-B06D4B1590EA}">
      <dsp:nvSpPr>
        <dsp:cNvPr id="0" name=""/>
        <dsp:cNvSpPr/>
      </dsp:nvSpPr>
      <dsp:spPr>
        <a:xfrm>
          <a:off x="7464554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464554" y="3255837"/>
        <a:ext cx="1352224" cy="700122"/>
      </dsp:txXfrm>
    </dsp:sp>
    <dsp:sp modelId="{3E08DDBB-FF98-424D-8B78-15A64F5939D3}">
      <dsp:nvSpPr>
        <dsp:cNvPr id="0" name=""/>
        <dsp:cNvSpPr/>
      </dsp:nvSpPr>
      <dsp:spPr>
        <a:xfrm>
          <a:off x="7734999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734999" y="3800376"/>
        <a:ext cx="1217002" cy="23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37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2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58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15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4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19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40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2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9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22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974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50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8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610DC0-9250-F54B-8C78-73E9D45D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82068"/>
            <a:ext cx="5584397" cy="25952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AB918C7-A697-C242-8A22-E4921B025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559481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 erarbeiten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2972382-7860-4840-A550-BC7EDF0D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5258309" cy="311895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8E2A09-77EE-E544-9B74-99BE5D082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11/11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4134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Roboter</a:t>
            </a:r>
          </a:p>
          <a:p>
            <a:pPr marL="800100" lvl="1" indent="-342900">
              <a:spcAft>
                <a:spcPts val="4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52370485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Killerkriterien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FE4AFC-B6A1-9848-8A8B-64695E39C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/>
          <a:stretch/>
        </p:blipFill>
        <p:spPr>
          <a:xfrm>
            <a:off x="3607004" y="433352"/>
            <a:ext cx="3577334" cy="6074611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AE80A9-2A38-274B-B9F3-97814D52964A}"/>
              </a:ext>
            </a:extLst>
          </p:cNvPr>
          <p:cNvSpPr/>
          <p:nvPr/>
        </p:nvSpPr>
        <p:spPr>
          <a:xfrm>
            <a:off x="3607004" y="620688"/>
            <a:ext cx="357733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E4F6BB-5E5B-AB4E-9C1A-1583F43C5B09}"/>
              </a:ext>
            </a:extLst>
          </p:cNvPr>
          <p:cNvSpPr/>
          <p:nvPr/>
        </p:nvSpPr>
        <p:spPr>
          <a:xfrm>
            <a:off x="3607004" y="1555986"/>
            <a:ext cx="3577334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CD17CC-D763-9A4B-AAD9-DEBACA66146D}"/>
              </a:ext>
            </a:extLst>
          </p:cNvPr>
          <p:cNvSpPr/>
          <p:nvPr/>
        </p:nvSpPr>
        <p:spPr>
          <a:xfrm>
            <a:off x="3607004" y="2250897"/>
            <a:ext cx="3577334" cy="674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A5F7B87-C30E-9243-BB21-5AC196905F95}"/>
              </a:ext>
            </a:extLst>
          </p:cNvPr>
          <p:cNvSpPr/>
          <p:nvPr/>
        </p:nvSpPr>
        <p:spPr>
          <a:xfrm>
            <a:off x="3607004" y="2924944"/>
            <a:ext cx="3577334" cy="122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567A3D4-E5F8-CD43-B279-B69ECC64326A}"/>
              </a:ext>
            </a:extLst>
          </p:cNvPr>
          <p:cNvSpPr/>
          <p:nvPr/>
        </p:nvSpPr>
        <p:spPr>
          <a:xfrm>
            <a:off x="3607004" y="4144496"/>
            <a:ext cx="3577334" cy="1156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9BA0F2-9AB4-2A4A-B4B0-4CA9355C5B98}"/>
              </a:ext>
            </a:extLst>
          </p:cNvPr>
          <p:cNvSpPr/>
          <p:nvPr/>
        </p:nvSpPr>
        <p:spPr>
          <a:xfrm>
            <a:off x="3607004" y="5298978"/>
            <a:ext cx="3577334" cy="722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8EC4D9-369C-2640-AD58-F69224CB8F6D}"/>
              </a:ext>
            </a:extLst>
          </p:cNvPr>
          <p:cNvSpPr/>
          <p:nvPr/>
        </p:nvSpPr>
        <p:spPr>
          <a:xfrm>
            <a:off x="3606311" y="6021288"/>
            <a:ext cx="3577334" cy="482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E3C1F54-BEF6-2841-8CC2-C5666D38B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Anpressdruck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Erster Stein auf Legoplatte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Stein auf Stein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Greifer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Fortbewegung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261C4A-6A73-A24E-AA9E-31946BC0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8D2F86-EAFF-4942-A451-06F02BFB1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89583"/>
            <a:ext cx="4253522" cy="28073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2857B3-EED6-BA4F-8912-85F6609F8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" y="3356992"/>
            <a:ext cx="4290938" cy="26867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A02BE8A-24E4-C34B-A97D-A9F3ACE44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68" y="1970857"/>
            <a:ext cx="2813072" cy="276227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273FB1-E74E-E244-A42C-75165FCE519E}"/>
              </a:ext>
            </a:extLst>
          </p:cNvPr>
          <p:cNvSpPr txBox="1"/>
          <p:nvPr/>
        </p:nvSpPr>
        <p:spPr>
          <a:xfrm>
            <a:off x="3120768" y="4728861"/>
            <a:ext cx="28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Einrastschalter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9804EF6-1386-394D-B7F7-48F8B700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4C5055-9B9C-574D-9D48-C97445C3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350545-F6AB-7741-AB73-316CB635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5303"/>
            <a:ext cx="7829182" cy="50547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FAE46A9-A958-E743-A397-1D1888F8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Pläne erstellen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6FEC509-678C-EA46-9178-4BC36F92F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125450" y="1340768"/>
            <a:ext cx="3983915" cy="432153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1A507D-B5AA-224F-88E3-6C3C84AC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{66332B62-66E3-1F46-86EA-AE4A751A1135}tf10001063</Template>
  <TotalTime>0</TotalTime>
  <Words>272</Words>
  <Application>Microsoft Macintosh PowerPoint</Application>
  <PresentationFormat>Bildschirmpräsentation (4:3)</PresentationFormat>
  <Paragraphs>113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196</cp:revision>
  <dcterms:created xsi:type="dcterms:W3CDTF">2015-05-23T08:14:11Z</dcterms:created>
  <dcterms:modified xsi:type="dcterms:W3CDTF">2018-02-19T16:12:32Z</dcterms:modified>
</cp:coreProperties>
</file>