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14"/>
  </p:notesMasterIdLst>
  <p:sldIdLst>
    <p:sldId id="280" r:id="rId2"/>
    <p:sldId id="283" r:id="rId3"/>
    <p:sldId id="284" r:id="rId4"/>
    <p:sldId id="287" r:id="rId5"/>
    <p:sldId id="288" r:id="rId6"/>
    <p:sldId id="291" r:id="rId7"/>
    <p:sldId id="292" r:id="rId8"/>
    <p:sldId id="293" r:id="rId9"/>
    <p:sldId id="286" r:id="rId10"/>
    <p:sldId id="289" r:id="rId11"/>
    <p:sldId id="290" r:id="rId12"/>
    <p:sldId id="285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50" autoAdjust="0"/>
    <p:restoredTop sz="94740"/>
  </p:normalViewPr>
  <p:slideViewPr>
    <p:cSldViewPr>
      <p:cViewPr>
        <p:scale>
          <a:sx n="64" d="100"/>
          <a:sy n="64" d="100"/>
        </p:scale>
        <p:origin x="83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30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129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760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2059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9631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4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055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Design Review </a:t>
            </a:r>
          </a:p>
          <a:p>
            <a:pPr algn="ctr"/>
            <a:r>
              <a:rPr lang="de-CH" sz="2800" b="1" dirty="0">
                <a:latin typeface="+mj-lt"/>
              </a:rPr>
              <a:t>Präsentation zu M2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98834" y="436987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DF5744-C040-4AEC-B1FA-8FF6E45280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" t="-397" r="772" b="1"/>
          <a:stretch/>
        </p:blipFill>
        <p:spPr>
          <a:xfrm>
            <a:off x="1504255" y="960207"/>
            <a:ext cx="6142086" cy="53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67544" y="461248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Fehlerquelle Spannungsversorgung (Switch-Loop)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31EF22-365A-4750-B895-14BEE6043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980524"/>
            <a:ext cx="3744416" cy="52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9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82812" y="499308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PCB 3D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75CC21-65DC-4699-86D4-72440D283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0728"/>
            <a:ext cx="6817810" cy="53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821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Einführung ??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Mechanik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Aussichten ??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05352" y="876682"/>
            <a:ext cx="585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Erster Entwurf Sensoren und Diverses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BC6C3F-F926-43EC-84AF-1E6AA750E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49" y="1907024"/>
            <a:ext cx="6407479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Entwurf Top Sheet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C94E6E-AA38-40A8-BB2C-2B8DDD9C9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60864"/>
            <a:ext cx="6756747" cy="44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9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11560" y="765477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Top Sheet Aktuell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367EEA3-40E9-47DF-8CB4-6354EA244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12" y="2066855"/>
            <a:ext cx="5346975" cy="27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0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87830" y="1017112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MPC 555 und Diverses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FCE9FE3-A7BF-41AF-9AF2-EB3C904F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90" y="1844824"/>
            <a:ext cx="6388428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3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B0EBD4D-1810-472B-BE7B-81553D85D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60" y="1647964"/>
            <a:ext cx="5448580" cy="46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1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PCB 3D Modell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72140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90486" y="452675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Schema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4409DB-74CD-464E-8325-21620F50E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2" y="975896"/>
            <a:ext cx="8289445" cy="546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9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231</Words>
  <Application>Microsoft Office PowerPoint</Application>
  <PresentationFormat>Bildschirmpräsentation (4:3)</PresentationFormat>
  <Paragraphs>75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Luzian Weber</cp:lastModifiedBy>
  <cp:revision>213</cp:revision>
  <dcterms:created xsi:type="dcterms:W3CDTF">2015-05-23T08:14:11Z</dcterms:created>
  <dcterms:modified xsi:type="dcterms:W3CDTF">2018-03-29T14:20:52Z</dcterms:modified>
</cp:coreProperties>
</file>