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8"/>
  </p:notesMasterIdLst>
  <p:sldIdLst>
    <p:sldId id="280" r:id="rId2"/>
    <p:sldId id="283" r:id="rId3"/>
    <p:sldId id="286" r:id="rId4"/>
    <p:sldId id="284" r:id="rId5"/>
    <p:sldId id="288" r:id="rId6"/>
    <p:sldId id="289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70" autoAdjust="0"/>
    <p:restoredTop sz="94715"/>
  </p:normalViewPr>
  <p:slideViewPr>
    <p:cSldViewPr>
      <p:cViewPr varScale="1">
        <p:scale>
          <a:sx n="94" d="100"/>
          <a:sy n="94" d="100"/>
        </p:scale>
        <p:origin x="200" y="7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73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450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424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Design Review </a:t>
            </a:r>
          </a:p>
          <a:p>
            <a:pPr algn="ctr"/>
            <a:r>
              <a:rPr lang="de-CH" sz="2800" b="1" dirty="0">
                <a:latin typeface="+mj-lt"/>
              </a:rPr>
              <a:t>Präsentation zu M2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821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Einführung ??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Mechanik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Aussichten ??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Klassendiagramm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Ablaufdiagramm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364477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F28CC799-C0B0-FB4D-A89F-6F795FD1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18" y="529016"/>
            <a:ext cx="6248400" cy="5867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80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Klassendiagramm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Mehr und kleiner Klasse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Weniger zentrierte Struktur 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PinMap</a:t>
            </a: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212A49E-9FF6-E641-A494-F0864780C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267" y="2468292"/>
            <a:ext cx="57404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8BB93136-C36D-4F4A-BA90-AB6BA24E7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07" y="412635"/>
            <a:ext cx="4724400" cy="6121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555EA4-A3AF-634D-B1AF-746450916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99" y="447940"/>
            <a:ext cx="4861217" cy="606871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Komplikationen vermeiden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Je früher desto besser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Bedingung &amp; Aktivitäten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7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Ablaufdiagramm</a:t>
            </a:r>
          </a:p>
        </p:txBody>
      </p:sp>
    </p:spTree>
    <p:extLst>
      <p:ext uri="{BB962C8B-B14F-4D97-AF65-F5344CB8AC3E}">
        <p14:creationId xmlns:p14="http://schemas.microsoft.com/office/powerpoint/2010/main" val="300721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0" y="424142"/>
            <a:ext cx="641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Kommunikationsprotokoll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Kontrollsignal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Startsignal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«</a:t>
            </a:r>
            <a:r>
              <a:rPr lang="de-CH" sz="2400" dirty="0" err="1">
                <a:latin typeface="Calibri" panose="020F0502020204030204" pitchFamily="34" charset="0"/>
              </a:rPr>
              <a:t>Steingesetztsignal</a:t>
            </a:r>
            <a:r>
              <a:rPr lang="de-CH" sz="2400" dirty="0">
                <a:latin typeface="Calibri" panose="020F0502020204030204" pitchFamily="34" charset="0"/>
              </a:rPr>
              <a:t>» ohne Rückmeldung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Stoppsignal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46B1BFB-700D-1843-ABBF-409DBAA57B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5804" r="25526" b="75495"/>
          <a:stretch/>
        </p:blipFill>
        <p:spPr>
          <a:xfrm>
            <a:off x="1964816" y="3573016"/>
            <a:ext cx="6916808" cy="26045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B87B0A-425D-2446-9578-CB3755F8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879860"/>
            <a:ext cx="4046513" cy="55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</Words>
  <Application>Microsoft Macintosh PowerPoint</Application>
  <PresentationFormat>Bildschirmpräsentation (4:3)</PresentationFormat>
  <Paragraphs>53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216</cp:revision>
  <dcterms:created xsi:type="dcterms:W3CDTF">2015-05-23T08:14:11Z</dcterms:created>
  <dcterms:modified xsi:type="dcterms:W3CDTF">2018-03-29T15:37:34Z</dcterms:modified>
</cp:coreProperties>
</file>