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3"/>
  </p:notesMasterIdLst>
  <p:sldIdLst>
    <p:sldId id="280" r:id="rId2"/>
    <p:sldId id="283" r:id="rId3"/>
    <p:sldId id="301" r:id="rId4"/>
    <p:sldId id="300" r:id="rId5"/>
    <p:sldId id="304" r:id="rId6"/>
    <p:sldId id="302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  <p:sldId id="286" r:id="rId17"/>
    <p:sldId id="287" r:id="rId18"/>
    <p:sldId id="288" r:id="rId19"/>
    <p:sldId id="289" r:id="rId20"/>
    <p:sldId id="285" r:id="rId21"/>
    <p:sldId id="31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6C68E1-D097-42C0-A6EC-CEF10A373C3C}">
          <p14:sldIdLst>
            <p14:sldId id="280"/>
            <p14:sldId id="283"/>
            <p14:sldId id="301"/>
            <p14:sldId id="300"/>
            <p14:sldId id="304"/>
            <p14:sldId id="302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286"/>
            <p14:sldId id="287"/>
            <p14:sldId id="288"/>
            <p14:sldId id="289"/>
            <p14:sldId id="28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64" d="100"/>
          <a:sy n="64" d="100"/>
        </p:scale>
        <p:origin x="1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58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(null)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9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Aktuelles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88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12/20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58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13/20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14/20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-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15/20 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16/20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17/20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18/20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19/20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F3E3A8-402A-4DA9-A67B-AB339B41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8" y="990000"/>
            <a:ext cx="8137072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E718A57-8F16-491B-8661-04CFFB40B603}"/>
              </a:ext>
            </a:extLst>
          </p:cNvPr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20/20</a:t>
            </a:r>
          </a:p>
        </p:txBody>
      </p:sp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45" y="1270962"/>
            <a:ext cx="4459578" cy="19783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32" y="3531732"/>
            <a:ext cx="3289605" cy="27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– Design Review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Autor: Jeannot Zwick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Aktuar: Mauro Stoffel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Experte: </a:t>
            </a:r>
            <a:r>
              <a:rPr lang="de-CH" sz="2400" dirty="0" err="1">
                <a:latin typeface="Calibri" panose="020F0502020204030204" pitchFamily="34" charset="0"/>
              </a:rPr>
              <a:t>HansJakob</a:t>
            </a:r>
            <a:r>
              <a:rPr lang="de-CH" sz="2400" dirty="0">
                <a:latin typeface="Calibri" panose="020F0502020204030204" pitchFamily="34" charset="0"/>
              </a:rPr>
              <a:t> Rechsteiner</a:t>
            </a: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 - Ergebnisse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9940" y="1166893"/>
            <a:ext cx="7207585" cy="5652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Sensorelektronik und MPC 555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	Moderator: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Autor: Luzian Weber</a:t>
            </a: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Motorentreiber und Spannungsversorgung	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Moderator: Luzian Weber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	 Autor: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endParaRPr lang="de-CH" sz="2400" dirty="0"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-Aktuar: Marcel Sonderegger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-Betreuer: Falk Kyburz, </a:t>
            </a:r>
            <a:r>
              <a:rPr lang="de-CH" sz="2400" dirty="0" err="1">
                <a:latin typeface="Calibri" panose="020F0502020204030204" pitchFamily="34" charset="0"/>
              </a:rPr>
              <a:t>Bernhardh</a:t>
            </a:r>
            <a:r>
              <a:rPr lang="de-CH" sz="2400" dirty="0">
                <a:latin typeface="Calibri" panose="020F0502020204030204" pitchFamily="34" charset="0"/>
              </a:rPr>
              <a:t> Girardi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	 	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Erster Entwurf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8/20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5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Sensorelektronik und MPC 555 - 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437</Words>
  <Application>Microsoft Office PowerPoint</Application>
  <PresentationFormat>Bildschirmpräsentation (4:3)</PresentationFormat>
  <Paragraphs>157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229</cp:revision>
  <dcterms:created xsi:type="dcterms:W3CDTF">2015-05-23T08:14:11Z</dcterms:created>
  <dcterms:modified xsi:type="dcterms:W3CDTF">2018-04-03T12:45:14Z</dcterms:modified>
</cp:coreProperties>
</file>