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6" autoAdjust="0"/>
    <p:restoredTop sz="94715"/>
  </p:normalViewPr>
  <p:slideViewPr>
    <p:cSldViewPr>
      <p:cViewPr>
        <p:scale>
          <a:sx n="63" d="100"/>
          <a:sy n="63" d="100"/>
        </p:scale>
        <p:origin x="8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20.02.2018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610E713-E3FB-094E-8FDC-7B00D758ABA9}"/>
              </a:ext>
            </a:extLst>
          </p:cNvPr>
          <p:cNvSpPr/>
          <p:nvPr/>
        </p:nvSpPr>
        <p:spPr>
          <a:xfrm>
            <a:off x="3606311" y="1564676"/>
            <a:ext cx="1685769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94A028-206D-7441-AC76-E09738D4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1" t="21263" r="33693" b="16115"/>
          <a:stretch/>
        </p:blipFill>
        <p:spPr>
          <a:xfrm>
            <a:off x="4716016" y="2831380"/>
            <a:ext cx="3375683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DC90F-F929-E84F-A0F1-90E96009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9288"/>
          <a:stretch/>
        </p:blipFill>
        <p:spPr>
          <a:xfrm>
            <a:off x="3591282" y="2574426"/>
            <a:ext cx="4782176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Bildschirmpräsentation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206</cp:revision>
  <dcterms:created xsi:type="dcterms:W3CDTF">2015-05-23T08:14:11Z</dcterms:created>
  <dcterms:modified xsi:type="dcterms:W3CDTF">2018-02-20T15:01:00Z</dcterms:modified>
</cp:coreProperties>
</file>