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2"/>
  </p:notesMasterIdLst>
  <p:sldIdLst>
    <p:sldId id="280" r:id="rId2"/>
    <p:sldId id="283" r:id="rId3"/>
    <p:sldId id="301" r:id="rId4"/>
    <p:sldId id="300" r:id="rId5"/>
    <p:sldId id="302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286" r:id="rId16"/>
    <p:sldId id="287" r:id="rId17"/>
    <p:sldId id="288" r:id="rId18"/>
    <p:sldId id="289" r:id="rId19"/>
    <p:sldId id="284" r:id="rId20"/>
    <p:sldId id="28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53" autoAdjust="0"/>
    <p:restoredTop sz="94710"/>
  </p:normalViewPr>
  <p:slideViewPr>
    <p:cSldViewPr>
      <p:cViewPr varScale="1">
        <p:scale>
          <a:sx n="64" d="100"/>
          <a:sy n="64" d="100"/>
        </p:scale>
        <p:origin x="1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(null)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mit Aufzählung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leer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262149-E9AA-4B2B-8ACD-58174457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81" y="1267716"/>
            <a:ext cx="4459578" cy="1978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D6F41B-BE75-451A-A1F0-5562B49EF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11273"/>
            <a:ext cx="3045381" cy="21546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983108-3C42-4C2B-AF37-5E063EF88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37635"/>
            <a:ext cx="3289605" cy="271121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C4CC005-07CF-4CAC-B0E2-F8506963447F}"/>
              </a:ext>
            </a:extLst>
          </p:cNvPr>
          <p:cNvSpPr txBox="1"/>
          <p:nvPr/>
        </p:nvSpPr>
        <p:spPr>
          <a:xfrm>
            <a:off x="5399965" y="4437112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Bild unseres Roboters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40AAA1D-0F44-477C-B532-EE643E3D6DA1}"/>
              </a:ext>
            </a:extLst>
          </p:cNvPr>
          <p:cNvSpPr txBox="1"/>
          <p:nvPr/>
        </p:nvSpPr>
        <p:spPr>
          <a:xfrm>
            <a:off x="4698805" y="214049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ODER:</a:t>
            </a:r>
          </a:p>
        </p:txBody>
      </p:sp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7" y="1623458"/>
            <a:ext cx="7207585" cy="4237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Erster Entwurf Sensoren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Entwurf Top Sheet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Top Sheet Aktuell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MPC 55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Schema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Fehlerquelle Spannungsversorgung (Switch-Loop)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3D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8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Erster Entwurf Sensoren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MPC 555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437</Words>
  <Application>Microsoft Office PowerPoint</Application>
  <PresentationFormat>Bildschirmpräsentation (4:3)</PresentationFormat>
  <Paragraphs>151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221</cp:revision>
  <dcterms:created xsi:type="dcterms:W3CDTF">2015-05-23T08:14:11Z</dcterms:created>
  <dcterms:modified xsi:type="dcterms:W3CDTF">2018-04-03T11:28:54Z</dcterms:modified>
</cp:coreProperties>
</file>