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CH" sz="900" dirty="0"/>
            <a:t>Mädchen für alles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(Mauro Stoffel</a:t>
          </a:r>
          <a:r>
            <a:rPr lang="de-DE" dirty="0"/>
            <a:t>**</a:t>
          </a:r>
          <a:r>
            <a:rPr lang="DE-DE" dirty="0"/>
            <a:t>)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Reservemitarbeiter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Mauro Stoffel</a:t>
          </a:r>
          <a:r>
            <a:rPr lang="de-DE" dirty="0"/>
            <a:t>**</a:t>
          </a:r>
          <a:endParaRPr lang="DE-DE" dirty="0"/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1000" dirty="0"/>
            <a:t>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Teamleiter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-1243" custLinFactNeighborY="-84079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Y="-100000" custLinFactNeighborX="-1225" custLinFactNeighborY="-161903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6A1A2EB8-EE70-49F8-B722-60361485F9C2}" type="pres">
      <dgm:prSet presAssocID="{8D40E47D-C3DF-44FC-9ABA-D894EF405EF8}" presName="Name37" presStyleLbl="parChTrans1D2" presStyleIdx="0" presStyleCnt="4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0" presStyleCnt="8" custLinFactX="31253" custLinFactNeighborX="100000" custLinFactNeighborY="-74770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0" presStyleCnt="8" custScaleX="88537" custScaleY="98840" custLinFactX="45826" custLinFactY="-100000" custLinFactNeighborX="100000" custLinFactNeighborY="-124325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71F9E027-5847-4A40-AD82-0ED5512CF467}" type="pres">
      <dgm:prSet presAssocID="{E7FE705E-D412-4D46-9E30-D28FB9A47C2E}" presName="Name37" presStyleLbl="parChTrans1D2" presStyleIdx="1" presStyleCnt="4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1" presStyleCnt="8" custLinFactNeighborX="-78941" custLinFactNeighborY="99912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1" presStyleCnt="8" custScaleX="96252" custLinFactY="100000" custLinFactNeighborX="-87699" custLinFactNeighborY="199736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4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2" presStyleCnt="8" custLinFactNeighborX="-77469" custLinFactNeighborY="99912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2" presStyleCnt="8" custScaleX="102176" custScaleY="103653" custLinFactY="100000" custLinFactNeighborX="-87699" custLinFactNeighborY="199736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E9AA6C6F-DBED-4C8B-A7EB-60A26E27D27C}" type="pres">
      <dgm:prSet presAssocID="{6772F758-7DBA-469D-8BF5-8A37B1104C77}" presName="Name37" presStyleLbl="parChTrans1D2" presStyleIdx="2" presStyleCnt="4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3" presStyleCnt="8" custLinFactNeighborX="-26441" custLinFactNeighborY="99912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3" presStyleCnt="8" custLinFactY="100000" custLinFactNeighborX="-29379" custLinFactNeighborY="199736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2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4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4" presStyleCnt="8" custLinFactNeighborX="-26441" custLinFactNeighborY="99912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4" presStyleCnt="8" custLinFactY="100000" custLinFactNeighborX="-29379" custLinFactNeighborY="199736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3" presStyleCnt="4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 custLinFactNeighborX="-25691" custLinFactNeighborY="99912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2" presStyleCnt="4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 custLinFactNeighborX="-25691" custLinFactNeighborY="99912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 custScaleX="128274" custScaleY="106203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3" presStyleCnt="4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 custLinFactNeighborX="-25691" custLinFactNeighborY="99912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4CD06A01-746E-E648-9512-FD353D0A50ED}" type="presOf" srcId="{0FECF063-9AE3-47E3-8DB4-60096489D7B3}" destId="{A6917677-E922-4F86-95FA-B9919411BE12}" srcOrd="0" destOrd="0" presId="urn:microsoft.com/office/officeart/2008/layout/NameandTitleOrganizationalChart"/>
    <dgm:cxn modelId="{28358B05-A10E-3C40-A2C1-80E5BE412547}" type="presOf" srcId="{01BBBA31-A3A7-4D79-98B1-4CE386C36AB4}" destId="{744D93B7-4945-4670-A721-395C1DB418DB}" srcOrd="0" destOrd="0" presId="urn:microsoft.com/office/officeart/2008/layout/NameandTitleOrganizationalChart"/>
    <dgm:cxn modelId="{7756BB05-308F-3942-A0AB-50825B6C3C78}" type="presOf" srcId="{3D467F44-3940-4636-A30C-FD9903DB0922}" destId="{9E4721A4-B30C-4ACE-9A30-D162A1D7B77C}" srcOrd="1" destOrd="0" presId="urn:microsoft.com/office/officeart/2008/layout/NameandTitleOrganizationalChart"/>
    <dgm:cxn modelId="{94DA5413-0412-5D4D-A1F9-F972D68A2D6B}" type="presOf" srcId="{E7FE705E-D412-4D46-9E30-D28FB9A47C2E}" destId="{71F9E027-5847-4A40-AD82-0ED5512CF467}" srcOrd="0" destOrd="0" presId="urn:microsoft.com/office/officeart/2008/layout/NameandTitleOrganizationalChart"/>
    <dgm:cxn modelId="{CDFBDB13-D7A3-7748-8839-6F32128FC4D9}" type="presOf" srcId="{DE034B49-3621-4D74-B470-E34AA4661E67}" destId="{372072CC-66E2-406F-8636-EE1CC9D0D4F2}" srcOrd="0" destOrd="0" presId="urn:microsoft.com/office/officeart/2008/layout/NameandTitleOrganizationalChart"/>
    <dgm:cxn modelId="{6DE05F17-4BA3-E349-B262-01FBDF605D37}" type="presOf" srcId="{592AF461-9AE1-4BFE-94E7-D350ABCB1EEF}" destId="{35BD6B94-C03D-495B-9FA0-D85D9BADA0F1}" srcOrd="0" destOrd="0" presId="urn:microsoft.com/office/officeart/2008/layout/NameandTitleOrganizationalChart"/>
    <dgm:cxn modelId="{7A0D5918-71BB-3146-9651-787B802C9881}" type="presOf" srcId="{FBB39FB5-069D-485F-9357-1EE2AC35DCAA}" destId="{ED72DD50-C5D2-462C-AC91-E90B98975369}" srcOrd="0" destOrd="0" presId="urn:microsoft.com/office/officeart/2008/layout/NameandTitleOrganizationalChart"/>
    <dgm:cxn modelId="{B5D6A91B-DE74-CB46-BE6A-FA46CB06FF5A}" type="presOf" srcId="{07FA98C0-D3A2-4C6A-BA43-8C2F7E804283}" destId="{37F3AE77-4706-4748-82FA-32A316C55CDB}" srcOrd="0" destOrd="0" presId="urn:microsoft.com/office/officeart/2008/layout/NameandTitleOrganizationalChart"/>
    <dgm:cxn modelId="{05AE1220-1EEA-E34A-A120-737B0C2C4CBF}" type="presOf" srcId="{7E7429A2-C9CD-4CFA-86E6-116E034F12EE}" destId="{B0E713B5-8C1B-4D0A-8124-6207C014DF37}" srcOrd="0" destOrd="0" presId="urn:microsoft.com/office/officeart/2008/layout/NameandTitleOrganizationalChart"/>
    <dgm:cxn modelId="{5BA43020-D36D-1344-B4E6-2005AC9F698A}" type="presOf" srcId="{0FECF063-9AE3-47E3-8DB4-60096489D7B3}" destId="{F55665DE-BFF0-4F52-A8DA-F43C07651E2D}" srcOrd="1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7232D25-BF50-AA43-88E5-D020BAAFF4D1}" type="presOf" srcId="{AB67A73D-7770-4AA2-970D-B743FBE8BAEC}" destId="{744103A9-B265-4431-8BB8-929E202D7B3A}" srcOrd="0" destOrd="0" presId="urn:microsoft.com/office/officeart/2008/layout/NameandTitleOrganizationalChart"/>
    <dgm:cxn modelId="{F2E5E644-0AF8-E541-B155-D09927B8C001}" type="presOf" srcId="{BDE060C1-D918-4AAA-8D77-EEC0CE8727B9}" destId="{AB26953D-141F-47CD-A8EC-D159E72BF93D}" srcOrd="0" destOrd="0" presId="urn:microsoft.com/office/officeart/2008/layout/NameandTitleOrganizationalChart"/>
    <dgm:cxn modelId="{F8A5F648-A4D1-6647-9516-3E3110CE5E72}" type="presOf" srcId="{8D40E47D-C3DF-44FC-9ABA-D894EF405EF8}" destId="{6A1A2EB8-EE70-49F8-B722-60361485F9C2}" srcOrd="0" destOrd="0" presId="urn:microsoft.com/office/officeart/2008/layout/NameandTitleOrganizationalChart"/>
    <dgm:cxn modelId="{7805FD4D-A7B1-7148-8665-28ABA2E88A51}" type="presOf" srcId="{DC2EDBE4-8D86-4804-B46C-42E856BB64A7}" destId="{E485A4BC-C244-4026-873A-B41897FE0772}" srcOrd="1" destOrd="0" presId="urn:microsoft.com/office/officeart/2008/layout/NameandTitleOrganizationalChart"/>
    <dgm:cxn modelId="{62960561-8F10-6B42-840F-FD1F340E7A81}" type="presOf" srcId="{DE6E857B-7B7F-40F1-963D-CCA9A766CF0E}" destId="{AA00AF11-3BEA-4DF9-B80E-73A747350DBB}" srcOrd="0" destOrd="0" presId="urn:microsoft.com/office/officeart/2008/layout/NameandTitleOrganizationalChart"/>
    <dgm:cxn modelId="{DF6A6165-25EC-7C41-A419-420201DADF36}" type="presOf" srcId="{F2E2F4CF-3FE2-4E33-9975-A5D434162D96}" destId="{0B5B241E-AE79-435E-B438-BE290F728AAB}" srcOrd="0" destOrd="0" presId="urn:microsoft.com/office/officeart/2008/layout/NameandTitleOrganizationalChart"/>
    <dgm:cxn modelId="{38F01967-DDBC-4A4B-B91D-BA108A8D93B8}" type="presOf" srcId="{CFC228E7-BC37-4F73-A6E1-0B6AC36A263F}" destId="{EE048B81-8A80-4CDC-BFAF-70459737DDA1}" srcOrd="0" destOrd="0" presId="urn:microsoft.com/office/officeart/2008/layout/NameandTitleOrganizationalChart"/>
    <dgm:cxn modelId="{AF18E669-E95F-3449-9FBA-A8089601DCB7}" type="presOf" srcId="{1382D4A2-26BA-490E-A079-48EBB9241811}" destId="{3E08DDBB-FF98-424D-8B78-15A64F5939D3}" srcOrd="0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8593346D-BCF3-F34B-A183-75523483DB92}" type="presOf" srcId="{6460313D-F6CB-4103-924D-A0E78995A881}" destId="{0B1979C8-5317-4DF2-90A6-E5373C618E9A}" srcOrd="0" destOrd="0" presId="urn:microsoft.com/office/officeart/2008/layout/NameandTitleOrganizationalChart"/>
    <dgm:cxn modelId="{A1E41671-6CD6-4D4E-A1F3-CC85B3643118}" type="presOf" srcId="{AB67A73D-7770-4AA2-970D-B743FBE8BAEC}" destId="{2D54976D-93CE-4343-88EA-53579CC376F9}" srcOrd="1" destOrd="0" presId="urn:microsoft.com/office/officeart/2008/layout/NameandTitleOrganizationalChart"/>
    <dgm:cxn modelId="{FC0D8975-694D-41B5-B80B-DC6691F5283B}" srcId="{3D467F44-3940-4636-A30C-FD9903DB0922}" destId="{AB67A73D-7770-4AA2-970D-B743FBE8BAEC}" srcOrd="0" destOrd="0" parTransId="{6460313D-F6CB-4103-924D-A0E78995A881}" sibTransId="{1C06ECBC-74E0-4310-A733-B2A10663E50E}"/>
    <dgm:cxn modelId="{12B1FE86-BE6B-0243-9EC6-722C2E031029}" type="presOf" srcId="{1C06ECBC-74E0-4310-A733-B2A10663E50E}" destId="{6E17158F-4134-42D0-8914-5902F260E9D6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0" destOrd="0" parTransId="{8D40E47D-C3DF-44FC-9ABA-D894EF405EF8}" sibTransId="{01BBBA31-A3A7-4D79-98B1-4CE386C36AB4}"/>
    <dgm:cxn modelId="{CD5A428A-DA76-564A-A7B8-ECFBD4B83C61}" type="presOf" srcId="{DC2EDBE4-8D86-4804-B46C-42E856BB64A7}" destId="{CC2C5DB1-3D0A-4A91-8FEA-81B2F7BDDBF3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1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3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E79CF896-79F0-744D-BE75-A90628AE69D7}" type="presOf" srcId="{DE034B49-3621-4D74-B470-E34AA4661E67}" destId="{63FD9701-6193-4D53-A238-CA2E83253E8A}" srcOrd="1" destOrd="0" presId="urn:microsoft.com/office/officeart/2008/layout/NameandTitleOrganizationalChart"/>
    <dgm:cxn modelId="{71F120A1-F54D-4A22-A627-16F768579EF5}" srcId="{DC2EDBE4-8D86-4804-B46C-42E856BB64A7}" destId="{3D467F44-3940-4636-A30C-FD9903DB0922}" srcOrd="2" destOrd="0" parTransId="{6772F758-7DBA-469D-8BF5-8A37B1104C77}" sibTransId="{99FB93BD-E982-4971-AEEB-79F368761784}"/>
    <dgm:cxn modelId="{00C42FB3-5DF9-F443-B5F4-92766361245C}" type="presOf" srcId="{99FB93BD-E982-4971-AEEB-79F368761784}" destId="{E8EA4960-1774-4267-ADB3-4E0DB3984449}" srcOrd="0" destOrd="0" presId="urn:microsoft.com/office/officeart/2008/layout/NameandTitleOrganizationalChart"/>
    <dgm:cxn modelId="{E9B298B5-703E-8A4F-99C8-8800FCCDE995}" type="presOf" srcId="{07FA98C0-D3A2-4C6A-BA43-8C2F7E804283}" destId="{CB8B38B3-0334-4CC2-8BDC-E3F1ADA0BE12}" srcOrd="1" destOrd="0" presId="urn:microsoft.com/office/officeart/2008/layout/NameandTitleOrganizationalChart"/>
    <dgm:cxn modelId="{89E5D5BE-E836-5440-94A1-5B2DBB654951}" type="presOf" srcId="{BDE060C1-D918-4AAA-8D77-EEC0CE8727B9}" destId="{8EFF1D54-6088-4FAF-849B-6F68DAB1AE1A}" srcOrd="1" destOrd="0" presId="urn:microsoft.com/office/officeart/2008/layout/NameandTitleOrganizationalChart"/>
    <dgm:cxn modelId="{607C74C3-1708-F44C-BFF1-7C1A6AB45D8E}" type="presOf" srcId="{C20EC3BB-2F3F-4D00-B1FC-686B20A164F4}" destId="{2F1D3B71-81F6-4088-90FA-607FEDF33905}" srcOrd="0" destOrd="0" presId="urn:microsoft.com/office/officeart/2008/layout/NameandTitleOrganizationalChart"/>
    <dgm:cxn modelId="{F14540C5-9463-7941-B0BD-F6AD3DB01929}" type="presOf" srcId="{6772F758-7DBA-469D-8BF5-8A37B1104C77}" destId="{E9AA6C6F-DBED-4C8B-A7EB-60A26E27D27C}" srcOrd="0" destOrd="0" presId="urn:microsoft.com/office/officeart/2008/layout/NameandTitleOrganizationalChart"/>
    <dgm:cxn modelId="{C3E32CC6-ED7D-4B4E-8E4A-00BC5838A006}" type="presOf" srcId="{7434CF6E-C467-434C-B63D-D1BDEC3EB5C3}" destId="{0F46A7BC-7527-4507-A637-EE07F5C19E6C}" srcOrd="0" destOrd="0" presId="urn:microsoft.com/office/officeart/2008/layout/NameandTitleOrganizationalChart"/>
    <dgm:cxn modelId="{64EBE4C9-77BF-BF4B-A38C-5E1757C22101}" type="presOf" srcId="{CFC228E7-BC37-4F73-A6E1-0B6AC36A263F}" destId="{60707ECF-722F-436F-B41F-D1F7E34CDE10}" srcOrd="1" destOrd="0" presId="urn:microsoft.com/office/officeart/2008/layout/NameandTitleOrganizationalChart"/>
    <dgm:cxn modelId="{A5AB59E4-89B9-DA44-8D36-495A8EE0A01E}" type="presOf" srcId="{8139DA53-B272-4AF5-9B90-AA2B135CF15D}" destId="{21000738-BA45-4DA0-98B2-F7A1D5D8A61D}" srcOrd="0" destOrd="0" presId="urn:microsoft.com/office/officeart/2008/layout/NameandTitleOrganizationalChart"/>
    <dgm:cxn modelId="{93CBCDE4-5F19-5C4E-940E-2C3B93CF4A47}" type="presOf" srcId="{FD5DA274-C10C-489C-8981-AD65337AAF48}" destId="{96D73EC4-3F47-4F22-B4E1-B06D4B1590EA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177B46EB-320F-B84F-BE42-D1A5B762489B}" type="presOf" srcId="{081E3B47-D729-4E81-8C2A-42F042CEA4FF}" destId="{68E073EF-B9C3-46CD-8CA8-F653809773B3}" srcOrd="0" destOrd="0" presId="urn:microsoft.com/office/officeart/2008/layout/NameandTitleOrganizationalChart"/>
    <dgm:cxn modelId="{FA1633ED-E5ED-784A-8C3C-53724BBC30E6}" type="presOf" srcId="{3D467F44-3940-4636-A30C-FD9903DB0922}" destId="{A44795A0-8F7A-43EE-83BF-09ECB364F9D3}" srcOrd="0" destOrd="0" presId="urn:microsoft.com/office/officeart/2008/layout/NameandTitleOrganizationalChart"/>
    <dgm:cxn modelId="{C7DEE2F2-22C2-1040-B0D3-3546F5C98FF5}" type="presOf" srcId="{FD5DA274-C10C-489C-8981-AD65337AAF48}" destId="{C5E0D02D-3639-4B55-B914-E55014B91EFB}" srcOrd="1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4813972E-86E4-4743-96D3-8E9E772E2F1A}" type="presParOf" srcId="{C8350AB7-2249-411A-ACB5-693F71B394DA}" destId="{E46634C7-3ACF-4594-B471-1CAC47F350F5}" srcOrd="0" destOrd="0" presId="urn:microsoft.com/office/officeart/2008/layout/NameandTitleOrganizationalChart"/>
    <dgm:cxn modelId="{07990E24-4F0D-9F46-83DA-0115FFEBEC93}" type="presParOf" srcId="{E46634C7-3ACF-4594-B471-1CAC47F350F5}" destId="{8018C33C-9EC3-49AC-8F1F-D35A7E9A8C34}" srcOrd="0" destOrd="0" presId="urn:microsoft.com/office/officeart/2008/layout/NameandTitleOrganizationalChart"/>
    <dgm:cxn modelId="{4052ABCD-2C50-6E48-867F-6736A7867457}" type="presParOf" srcId="{8018C33C-9EC3-49AC-8F1F-D35A7E9A8C34}" destId="{CC2C5DB1-3D0A-4A91-8FEA-81B2F7BDDBF3}" srcOrd="0" destOrd="0" presId="urn:microsoft.com/office/officeart/2008/layout/NameandTitleOrganizationalChart"/>
    <dgm:cxn modelId="{23AA26CD-3A41-AB46-B56C-B57423EA3074}" type="presParOf" srcId="{8018C33C-9EC3-49AC-8F1F-D35A7E9A8C34}" destId="{35BD6B94-C03D-495B-9FA0-D85D9BADA0F1}" srcOrd="1" destOrd="0" presId="urn:microsoft.com/office/officeart/2008/layout/NameandTitleOrganizationalChart"/>
    <dgm:cxn modelId="{C58CD171-ECF4-2D43-8336-08123A48B7D6}" type="presParOf" srcId="{8018C33C-9EC3-49AC-8F1F-D35A7E9A8C34}" destId="{E485A4BC-C244-4026-873A-B41897FE0772}" srcOrd="2" destOrd="0" presId="urn:microsoft.com/office/officeart/2008/layout/NameandTitleOrganizationalChart"/>
    <dgm:cxn modelId="{D3C94604-AE05-2F46-A188-CD29913C642F}" type="presParOf" srcId="{E46634C7-3ACF-4594-B471-1CAC47F350F5}" destId="{E3096887-4CE1-4B5F-80CE-9604DCEB2BDE}" srcOrd="1" destOrd="0" presId="urn:microsoft.com/office/officeart/2008/layout/NameandTitleOrganizationalChart"/>
    <dgm:cxn modelId="{59CE6B62-A5ED-FE44-955D-81F82DF50C48}" type="presParOf" srcId="{E3096887-4CE1-4B5F-80CE-9604DCEB2BDE}" destId="{6A1A2EB8-EE70-49F8-B722-60361485F9C2}" srcOrd="0" destOrd="0" presId="urn:microsoft.com/office/officeart/2008/layout/NameandTitleOrganizationalChart"/>
    <dgm:cxn modelId="{83B77067-5C50-DE44-B925-248169C93771}" type="presParOf" srcId="{E3096887-4CE1-4B5F-80CE-9604DCEB2BDE}" destId="{A7B2576B-1ABE-49FC-B32D-E2BAF21EE9A2}" srcOrd="1" destOrd="0" presId="urn:microsoft.com/office/officeart/2008/layout/NameandTitleOrganizationalChart"/>
    <dgm:cxn modelId="{F8EDE30A-E3E3-C340-B1ED-44C9DC66BC47}" type="presParOf" srcId="{A7B2576B-1ABE-49FC-B32D-E2BAF21EE9A2}" destId="{040F7717-70BD-42A5-A3CD-C0A6E50418D9}" srcOrd="0" destOrd="0" presId="urn:microsoft.com/office/officeart/2008/layout/NameandTitleOrganizationalChart"/>
    <dgm:cxn modelId="{317F7690-EF5D-A743-B4F9-DF89272E74D4}" type="presParOf" srcId="{040F7717-70BD-42A5-A3CD-C0A6E50418D9}" destId="{372072CC-66E2-406F-8636-EE1CC9D0D4F2}" srcOrd="0" destOrd="0" presId="urn:microsoft.com/office/officeart/2008/layout/NameandTitleOrganizationalChart"/>
    <dgm:cxn modelId="{4B0ADC3D-7249-6A47-9AD0-F8ECD19E3658}" type="presParOf" srcId="{040F7717-70BD-42A5-A3CD-C0A6E50418D9}" destId="{744D93B7-4945-4670-A721-395C1DB418DB}" srcOrd="1" destOrd="0" presId="urn:microsoft.com/office/officeart/2008/layout/NameandTitleOrganizationalChart"/>
    <dgm:cxn modelId="{4DB4D114-F722-3447-8739-E1E027663E8C}" type="presParOf" srcId="{040F7717-70BD-42A5-A3CD-C0A6E50418D9}" destId="{63FD9701-6193-4D53-A238-CA2E83253E8A}" srcOrd="2" destOrd="0" presId="urn:microsoft.com/office/officeart/2008/layout/NameandTitleOrganizationalChart"/>
    <dgm:cxn modelId="{55CC0B92-BD62-C846-AFDD-D43F428BDCB2}" type="presParOf" srcId="{A7B2576B-1ABE-49FC-B32D-E2BAF21EE9A2}" destId="{530095AA-2436-47A3-B2FE-CB30078DA002}" srcOrd="1" destOrd="0" presId="urn:microsoft.com/office/officeart/2008/layout/NameandTitleOrganizationalChart"/>
    <dgm:cxn modelId="{BC50809C-265D-A349-AEE1-D8787F58215B}" type="presParOf" srcId="{A7B2576B-1ABE-49FC-B32D-E2BAF21EE9A2}" destId="{BA2210E5-C1F4-4C44-8B2C-05600FB71618}" srcOrd="2" destOrd="0" presId="urn:microsoft.com/office/officeart/2008/layout/NameandTitleOrganizationalChart"/>
    <dgm:cxn modelId="{920A39A4-8DF8-0B48-9FA1-89152E39907A}" type="presParOf" srcId="{E3096887-4CE1-4B5F-80CE-9604DCEB2BDE}" destId="{71F9E027-5847-4A40-AD82-0ED5512CF467}" srcOrd="2" destOrd="0" presId="urn:microsoft.com/office/officeart/2008/layout/NameandTitleOrganizationalChart"/>
    <dgm:cxn modelId="{D3D40D74-2859-1241-B69A-109C645B7532}" type="presParOf" srcId="{E3096887-4CE1-4B5F-80CE-9604DCEB2BDE}" destId="{B7F00C1A-D802-43C6-A0BD-7460014F7D69}" srcOrd="3" destOrd="0" presId="urn:microsoft.com/office/officeart/2008/layout/NameandTitleOrganizationalChart"/>
    <dgm:cxn modelId="{7ECCC3E7-ED12-6D4A-8069-BEBF7C97EC41}" type="presParOf" srcId="{B7F00C1A-D802-43C6-A0BD-7460014F7D69}" destId="{DFE6DF88-AD47-44E4-B666-D006E389DFAB}" srcOrd="0" destOrd="0" presId="urn:microsoft.com/office/officeart/2008/layout/NameandTitleOrganizationalChart"/>
    <dgm:cxn modelId="{AF876715-A7BE-D44E-A531-91E197CFBA11}" type="presParOf" srcId="{DFE6DF88-AD47-44E4-B666-D006E389DFAB}" destId="{37F3AE77-4706-4748-82FA-32A316C55CDB}" srcOrd="0" destOrd="0" presId="urn:microsoft.com/office/officeart/2008/layout/NameandTitleOrganizationalChart"/>
    <dgm:cxn modelId="{21E080CE-B662-BD43-8B86-7A59E3AA473F}" type="presParOf" srcId="{DFE6DF88-AD47-44E4-B666-D006E389DFAB}" destId="{68E073EF-B9C3-46CD-8CA8-F653809773B3}" srcOrd="1" destOrd="0" presId="urn:microsoft.com/office/officeart/2008/layout/NameandTitleOrganizationalChart"/>
    <dgm:cxn modelId="{ECB7D4DD-5E4B-6B41-84FB-A42726CCD0E0}" type="presParOf" srcId="{DFE6DF88-AD47-44E4-B666-D006E389DFAB}" destId="{CB8B38B3-0334-4CC2-8BDC-E3F1ADA0BE12}" srcOrd="2" destOrd="0" presId="urn:microsoft.com/office/officeart/2008/layout/NameandTitleOrganizationalChart"/>
    <dgm:cxn modelId="{3AE68AD5-F475-D142-9730-473A3E798A4C}" type="presParOf" srcId="{B7F00C1A-D802-43C6-A0BD-7460014F7D69}" destId="{39BB5404-DA2B-45CF-A438-83904CDEE819}" srcOrd="1" destOrd="0" presId="urn:microsoft.com/office/officeart/2008/layout/NameandTitleOrganizationalChart"/>
    <dgm:cxn modelId="{2C4B13B0-9F7E-2746-B4FE-C554262C7C0E}" type="presParOf" srcId="{39BB5404-DA2B-45CF-A438-83904CDEE819}" destId="{ED72DD50-C5D2-462C-AC91-E90B98975369}" srcOrd="0" destOrd="0" presId="urn:microsoft.com/office/officeart/2008/layout/NameandTitleOrganizationalChart"/>
    <dgm:cxn modelId="{B888D426-194B-F940-873C-9AC2FDA8F2E0}" type="presParOf" srcId="{39BB5404-DA2B-45CF-A438-83904CDEE819}" destId="{DD682908-2449-4466-A084-0E91E9C646C2}" srcOrd="1" destOrd="0" presId="urn:microsoft.com/office/officeart/2008/layout/NameandTitleOrganizationalChart"/>
    <dgm:cxn modelId="{8D971464-3897-DA48-99FC-FB240F6BCC12}" type="presParOf" srcId="{DD682908-2449-4466-A084-0E91E9C646C2}" destId="{52E60EF2-D1BA-4949-8FE7-C3A8115EC0CF}" srcOrd="0" destOrd="0" presId="urn:microsoft.com/office/officeart/2008/layout/NameandTitleOrganizationalChart"/>
    <dgm:cxn modelId="{357B155D-4EFB-4642-A652-43D51981EAE9}" type="presParOf" srcId="{52E60EF2-D1BA-4949-8FE7-C3A8115EC0CF}" destId="{EE048B81-8A80-4CDC-BFAF-70459737DDA1}" srcOrd="0" destOrd="0" presId="urn:microsoft.com/office/officeart/2008/layout/NameandTitleOrganizationalChart"/>
    <dgm:cxn modelId="{12394E41-5077-A946-9BD5-193EACDAC3FF}" type="presParOf" srcId="{52E60EF2-D1BA-4949-8FE7-C3A8115EC0CF}" destId="{AA00AF11-3BEA-4DF9-B80E-73A747350DBB}" srcOrd="1" destOrd="0" presId="urn:microsoft.com/office/officeart/2008/layout/NameandTitleOrganizationalChart"/>
    <dgm:cxn modelId="{D5DFE663-893B-4E4F-A793-86E6978BC27E}" type="presParOf" srcId="{52E60EF2-D1BA-4949-8FE7-C3A8115EC0CF}" destId="{60707ECF-722F-436F-B41F-D1F7E34CDE10}" srcOrd="2" destOrd="0" presId="urn:microsoft.com/office/officeart/2008/layout/NameandTitleOrganizationalChart"/>
    <dgm:cxn modelId="{FE22F7E0-F760-1A43-B5ED-AA515D3AC50B}" type="presParOf" srcId="{DD682908-2449-4466-A084-0E91E9C646C2}" destId="{4ACF7BBC-9BA7-4664-818E-A2CF8F568D24}" srcOrd="1" destOrd="0" presId="urn:microsoft.com/office/officeart/2008/layout/NameandTitleOrganizationalChart"/>
    <dgm:cxn modelId="{1A6ADDA3-FC00-C64C-914C-D047AFCF001A}" type="presParOf" srcId="{DD682908-2449-4466-A084-0E91E9C646C2}" destId="{59642473-9C32-4E01-90E1-C806817A2A85}" srcOrd="2" destOrd="0" presId="urn:microsoft.com/office/officeart/2008/layout/NameandTitleOrganizationalChart"/>
    <dgm:cxn modelId="{6E4B1BC9-5E89-E44D-BC3A-F56A4D8D1A71}" type="presParOf" srcId="{B7F00C1A-D802-43C6-A0BD-7460014F7D69}" destId="{1B7C9660-D9A2-4364-A0DD-6699F23D8778}" srcOrd="2" destOrd="0" presId="urn:microsoft.com/office/officeart/2008/layout/NameandTitleOrganizationalChart"/>
    <dgm:cxn modelId="{91E8FEC5-5DE8-0347-BF7F-C697F0C978AB}" type="presParOf" srcId="{E3096887-4CE1-4B5F-80CE-9604DCEB2BDE}" destId="{E9AA6C6F-DBED-4C8B-A7EB-60A26E27D27C}" srcOrd="4" destOrd="0" presId="urn:microsoft.com/office/officeart/2008/layout/NameandTitleOrganizationalChart"/>
    <dgm:cxn modelId="{170AB1D2-EB9E-D847-AC26-9DA129DEC423}" type="presParOf" srcId="{E3096887-4CE1-4B5F-80CE-9604DCEB2BDE}" destId="{1DF82446-5831-4A47-AB36-3F0F39C9D85F}" srcOrd="5" destOrd="0" presId="urn:microsoft.com/office/officeart/2008/layout/NameandTitleOrganizationalChart"/>
    <dgm:cxn modelId="{C00E368C-CEB9-BB43-8E65-960ED3511BFD}" type="presParOf" srcId="{1DF82446-5831-4A47-AB36-3F0F39C9D85F}" destId="{3D2AE7A1-E53C-4E18-AFFE-16AF7C1BABCD}" srcOrd="0" destOrd="0" presId="urn:microsoft.com/office/officeart/2008/layout/NameandTitleOrganizationalChart"/>
    <dgm:cxn modelId="{F9AEA464-372C-3045-8FF9-BCECB222F2DC}" type="presParOf" srcId="{3D2AE7A1-E53C-4E18-AFFE-16AF7C1BABCD}" destId="{A44795A0-8F7A-43EE-83BF-09ECB364F9D3}" srcOrd="0" destOrd="0" presId="urn:microsoft.com/office/officeart/2008/layout/NameandTitleOrganizationalChart"/>
    <dgm:cxn modelId="{65052294-89C2-E046-9685-251D0A8C1C61}" type="presParOf" srcId="{3D2AE7A1-E53C-4E18-AFFE-16AF7C1BABCD}" destId="{E8EA4960-1774-4267-ADB3-4E0DB3984449}" srcOrd="1" destOrd="0" presId="urn:microsoft.com/office/officeart/2008/layout/NameandTitleOrganizationalChart"/>
    <dgm:cxn modelId="{D7F3B7E9-943C-CD4C-84A9-631CCBAF8F9F}" type="presParOf" srcId="{3D2AE7A1-E53C-4E18-AFFE-16AF7C1BABCD}" destId="{9E4721A4-B30C-4ACE-9A30-D162A1D7B77C}" srcOrd="2" destOrd="0" presId="urn:microsoft.com/office/officeart/2008/layout/NameandTitleOrganizationalChart"/>
    <dgm:cxn modelId="{98FDFDAC-067D-CB4F-BC20-64B52FB1CC7E}" type="presParOf" srcId="{1DF82446-5831-4A47-AB36-3F0F39C9D85F}" destId="{490C285F-C255-4043-9F4F-D9C436A59247}" srcOrd="1" destOrd="0" presId="urn:microsoft.com/office/officeart/2008/layout/NameandTitleOrganizationalChart"/>
    <dgm:cxn modelId="{9B4CDF9B-7D16-1F45-902C-E67C8B1F6D25}" type="presParOf" srcId="{490C285F-C255-4043-9F4F-D9C436A59247}" destId="{0B1979C8-5317-4DF2-90A6-E5373C618E9A}" srcOrd="0" destOrd="0" presId="urn:microsoft.com/office/officeart/2008/layout/NameandTitleOrganizationalChart"/>
    <dgm:cxn modelId="{05FA09FE-474F-5B4E-BD25-3F5828945B63}" type="presParOf" srcId="{490C285F-C255-4043-9F4F-D9C436A59247}" destId="{70E76627-5E70-423B-9E9F-1DBE1D09A830}" srcOrd="1" destOrd="0" presId="urn:microsoft.com/office/officeart/2008/layout/NameandTitleOrganizationalChart"/>
    <dgm:cxn modelId="{115CD957-5125-984E-94BF-54DA1B9407D8}" type="presParOf" srcId="{70E76627-5E70-423B-9E9F-1DBE1D09A830}" destId="{BF958F0A-2789-4057-B44E-D0AAAAFDD8E4}" srcOrd="0" destOrd="0" presId="urn:microsoft.com/office/officeart/2008/layout/NameandTitleOrganizationalChart"/>
    <dgm:cxn modelId="{AFB8ACB2-86FE-7C49-9A0B-606A5BE5E691}" type="presParOf" srcId="{BF958F0A-2789-4057-B44E-D0AAAAFDD8E4}" destId="{744103A9-B265-4431-8BB8-929E202D7B3A}" srcOrd="0" destOrd="0" presId="urn:microsoft.com/office/officeart/2008/layout/NameandTitleOrganizationalChart"/>
    <dgm:cxn modelId="{530C7548-B94F-324C-A6EE-FB068E527EEC}" type="presParOf" srcId="{BF958F0A-2789-4057-B44E-D0AAAAFDD8E4}" destId="{6E17158F-4134-42D0-8914-5902F260E9D6}" srcOrd="1" destOrd="0" presId="urn:microsoft.com/office/officeart/2008/layout/NameandTitleOrganizationalChart"/>
    <dgm:cxn modelId="{C626E9FF-B44A-E546-B116-436678A622AF}" type="presParOf" srcId="{BF958F0A-2789-4057-B44E-D0AAAAFDD8E4}" destId="{2D54976D-93CE-4343-88EA-53579CC376F9}" srcOrd="2" destOrd="0" presId="urn:microsoft.com/office/officeart/2008/layout/NameandTitleOrganizationalChart"/>
    <dgm:cxn modelId="{740DF7CF-CE7E-9342-9041-D61CD6503914}" type="presParOf" srcId="{70E76627-5E70-423B-9E9F-1DBE1D09A830}" destId="{924E5DB5-D588-4948-9627-F82C3E847216}" srcOrd="1" destOrd="0" presId="urn:microsoft.com/office/officeart/2008/layout/NameandTitleOrganizationalChart"/>
    <dgm:cxn modelId="{4D096B34-75C1-894E-B812-C955A43DE99F}" type="presParOf" srcId="{70E76627-5E70-423B-9E9F-1DBE1D09A830}" destId="{7AF43D3D-0C99-479D-B63A-A72F821D9531}" srcOrd="2" destOrd="0" presId="urn:microsoft.com/office/officeart/2008/layout/NameandTitleOrganizationalChart"/>
    <dgm:cxn modelId="{E0873EBA-7FC8-0F4F-A842-6B1757A579B1}" type="presParOf" srcId="{1DF82446-5831-4A47-AB36-3F0F39C9D85F}" destId="{DD968716-D480-4466-AFF6-3DD3F2DDEF60}" srcOrd="2" destOrd="0" presId="urn:microsoft.com/office/officeart/2008/layout/NameandTitleOrganizationalChart"/>
    <dgm:cxn modelId="{9490D8D6-36E5-464D-B682-72680563AA1C}" type="presParOf" srcId="{E3096887-4CE1-4B5F-80CE-9604DCEB2BDE}" destId="{2F1D3B71-81F6-4088-90FA-607FEDF33905}" srcOrd="6" destOrd="0" presId="urn:microsoft.com/office/officeart/2008/layout/NameandTitleOrganizationalChart"/>
    <dgm:cxn modelId="{1847F0DB-C702-A14E-8999-CC769254D267}" type="presParOf" srcId="{E3096887-4CE1-4B5F-80CE-9604DCEB2BDE}" destId="{B12AD40E-3D95-44D7-8427-70A0F89A55D2}" srcOrd="7" destOrd="0" presId="urn:microsoft.com/office/officeart/2008/layout/NameandTitleOrganizationalChart"/>
    <dgm:cxn modelId="{8180EAA3-0E7B-B246-ABCA-34C63D82BD09}" type="presParOf" srcId="{B12AD40E-3D95-44D7-8427-70A0F89A55D2}" destId="{EB4C5954-6370-4978-BA79-B129110972A8}" srcOrd="0" destOrd="0" presId="urn:microsoft.com/office/officeart/2008/layout/NameandTitleOrganizationalChart"/>
    <dgm:cxn modelId="{200F5B1C-7288-714D-A703-A967DA31B613}" type="presParOf" srcId="{EB4C5954-6370-4978-BA79-B129110972A8}" destId="{AB26953D-141F-47CD-A8EC-D159E72BF93D}" srcOrd="0" destOrd="0" presId="urn:microsoft.com/office/officeart/2008/layout/NameandTitleOrganizationalChart"/>
    <dgm:cxn modelId="{9FC318E0-672F-6F4B-BC90-49D4BEE00538}" type="presParOf" srcId="{EB4C5954-6370-4978-BA79-B129110972A8}" destId="{0B5B241E-AE79-435E-B438-BE290F728AAB}" srcOrd="1" destOrd="0" presId="urn:microsoft.com/office/officeart/2008/layout/NameandTitleOrganizationalChart"/>
    <dgm:cxn modelId="{83AB0FEF-F544-1F49-95BE-8251B2290E93}" type="presParOf" srcId="{EB4C5954-6370-4978-BA79-B129110972A8}" destId="{8EFF1D54-6088-4FAF-849B-6F68DAB1AE1A}" srcOrd="2" destOrd="0" presId="urn:microsoft.com/office/officeart/2008/layout/NameandTitleOrganizationalChart"/>
    <dgm:cxn modelId="{8644B281-1E25-9E46-99BA-F5DDBB35057F}" type="presParOf" srcId="{B12AD40E-3D95-44D7-8427-70A0F89A55D2}" destId="{D403371C-F59C-4087-B8E4-2773937408A2}" srcOrd="1" destOrd="0" presId="urn:microsoft.com/office/officeart/2008/layout/NameandTitleOrganizationalChart"/>
    <dgm:cxn modelId="{E771C8CB-D747-4948-9AB1-1DFF1ABC6BAD}" type="presParOf" srcId="{D403371C-F59C-4087-B8E4-2773937408A2}" destId="{B0E713B5-8C1B-4D0A-8124-6207C014DF37}" srcOrd="0" destOrd="0" presId="urn:microsoft.com/office/officeart/2008/layout/NameandTitleOrganizationalChart"/>
    <dgm:cxn modelId="{C87444A9-1355-4E4A-80E3-944441C236A4}" type="presParOf" srcId="{D403371C-F59C-4087-B8E4-2773937408A2}" destId="{EDBCA665-23D2-4832-985A-15C43E117033}" srcOrd="1" destOrd="0" presId="urn:microsoft.com/office/officeart/2008/layout/NameandTitleOrganizationalChart"/>
    <dgm:cxn modelId="{1E7D03FA-4878-B84E-924A-4C68E9C7274C}" type="presParOf" srcId="{EDBCA665-23D2-4832-985A-15C43E117033}" destId="{32AB0A4C-81EC-44A0-AB10-B2062370446E}" srcOrd="0" destOrd="0" presId="urn:microsoft.com/office/officeart/2008/layout/NameandTitleOrganizationalChart"/>
    <dgm:cxn modelId="{1E2D6465-812A-0C4E-A1B4-DFA6E692F35B}" type="presParOf" srcId="{32AB0A4C-81EC-44A0-AB10-B2062370446E}" destId="{A6917677-E922-4F86-95FA-B9919411BE12}" srcOrd="0" destOrd="0" presId="urn:microsoft.com/office/officeart/2008/layout/NameandTitleOrganizationalChart"/>
    <dgm:cxn modelId="{2AFA0EE1-DB28-0041-997D-E9BF6D593B20}" type="presParOf" srcId="{32AB0A4C-81EC-44A0-AB10-B2062370446E}" destId="{21000738-BA45-4DA0-98B2-F7A1D5D8A61D}" srcOrd="1" destOrd="0" presId="urn:microsoft.com/office/officeart/2008/layout/NameandTitleOrganizationalChart"/>
    <dgm:cxn modelId="{B56D3A79-FED5-4644-980D-15FE1E027D3F}" type="presParOf" srcId="{32AB0A4C-81EC-44A0-AB10-B2062370446E}" destId="{F55665DE-BFF0-4F52-A8DA-F43C07651E2D}" srcOrd="2" destOrd="0" presId="urn:microsoft.com/office/officeart/2008/layout/NameandTitleOrganizationalChart"/>
    <dgm:cxn modelId="{51DA5A2F-C21C-B945-9C26-EB33C656DADC}" type="presParOf" srcId="{EDBCA665-23D2-4832-985A-15C43E117033}" destId="{9D112DD3-66BD-4E03-A39C-FC778E51669A}" srcOrd="1" destOrd="0" presId="urn:microsoft.com/office/officeart/2008/layout/NameandTitleOrganizationalChart"/>
    <dgm:cxn modelId="{7B0739FE-9405-9C4B-948F-017B33E17B8C}" type="presParOf" srcId="{EDBCA665-23D2-4832-985A-15C43E117033}" destId="{89568172-255F-4FFF-A224-E4B70D891AD2}" srcOrd="2" destOrd="0" presId="urn:microsoft.com/office/officeart/2008/layout/NameandTitleOrganizationalChart"/>
    <dgm:cxn modelId="{90288AA2-649F-114C-ABEF-83BEDD4C91F3}" type="presParOf" srcId="{D403371C-F59C-4087-B8E4-2773937408A2}" destId="{0F46A7BC-7527-4507-A637-EE07F5C19E6C}" srcOrd="2" destOrd="0" presId="urn:microsoft.com/office/officeart/2008/layout/NameandTitleOrganizationalChart"/>
    <dgm:cxn modelId="{75AA9E0F-6E6D-9647-881E-C6099B70A17C}" type="presParOf" srcId="{D403371C-F59C-4087-B8E4-2773937408A2}" destId="{B8B45831-A4B4-4E0B-8610-15C5C6E457F9}" srcOrd="3" destOrd="0" presId="urn:microsoft.com/office/officeart/2008/layout/NameandTitleOrganizationalChart"/>
    <dgm:cxn modelId="{10B75F71-F2CD-304A-BF04-1058B3CDC4BE}" type="presParOf" srcId="{B8B45831-A4B4-4E0B-8610-15C5C6E457F9}" destId="{1A955290-01A3-45EF-A03E-67DC709CB2DD}" srcOrd="0" destOrd="0" presId="urn:microsoft.com/office/officeart/2008/layout/NameandTitleOrganizationalChart"/>
    <dgm:cxn modelId="{FC23736C-A6F3-0B4C-8121-8E5B12E7B289}" type="presParOf" srcId="{1A955290-01A3-45EF-A03E-67DC709CB2DD}" destId="{96D73EC4-3F47-4F22-B4E1-B06D4B1590EA}" srcOrd="0" destOrd="0" presId="urn:microsoft.com/office/officeart/2008/layout/NameandTitleOrganizationalChart"/>
    <dgm:cxn modelId="{89E298C4-4052-8241-BAA7-3AB1043DFA04}" type="presParOf" srcId="{1A955290-01A3-45EF-A03E-67DC709CB2DD}" destId="{3E08DDBB-FF98-424D-8B78-15A64F5939D3}" srcOrd="1" destOrd="0" presId="urn:microsoft.com/office/officeart/2008/layout/NameandTitleOrganizationalChart"/>
    <dgm:cxn modelId="{9A9E50F3-F7B8-BD40-9CED-9F5E4749375C}" type="presParOf" srcId="{1A955290-01A3-45EF-A03E-67DC709CB2DD}" destId="{C5E0D02D-3639-4B55-B914-E55014B91EFB}" srcOrd="2" destOrd="0" presId="urn:microsoft.com/office/officeart/2008/layout/NameandTitleOrganizationalChart"/>
    <dgm:cxn modelId="{A27F8DFA-38FE-DC48-A774-DA55AB010B78}" type="presParOf" srcId="{B8B45831-A4B4-4E0B-8610-15C5C6E457F9}" destId="{4A189BDC-DB55-4936-A07A-457465B5B4BB}" srcOrd="1" destOrd="0" presId="urn:microsoft.com/office/officeart/2008/layout/NameandTitleOrganizationalChart"/>
    <dgm:cxn modelId="{9544F760-9BF9-EA4A-9007-BFEBFE05EB1C}" type="presParOf" srcId="{B8B45831-A4B4-4E0B-8610-15C5C6E457F9}" destId="{6F580BFE-9388-42A2-A175-9A6413275B63}" srcOrd="2" destOrd="0" presId="urn:microsoft.com/office/officeart/2008/layout/NameandTitleOrganizationalChart"/>
    <dgm:cxn modelId="{A213BFDB-4A85-AC4C-80E2-FCF3A43A2B38}" type="presParOf" srcId="{B12AD40E-3D95-44D7-8427-70A0F89A55D2}" destId="{31AF4363-AF05-4ABD-ABE7-A21D0E6517A0}" srcOrd="2" destOrd="0" presId="urn:microsoft.com/office/officeart/2008/layout/NameandTitleOrganizationalChart"/>
    <dgm:cxn modelId="{51E59F5B-5826-5549-B54E-25144322D608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6792622" y="3551125"/>
          <a:ext cx="994870" cy="405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580"/>
              </a:lnTo>
              <a:lnTo>
                <a:pt x="994870" y="241580"/>
              </a:lnTo>
              <a:lnTo>
                <a:pt x="99487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5797752" y="3551125"/>
          <a:ext cx="994870" cy="405232"/>
        </a:xfrm>
        <a:custGeom>
          <a:avLst/>
          <a:gdLst/>
          <a:ahLst/>
          <a:cxnLst/>
          <a:rect l="0" t="0" r="0" b="0"/>
          <a:pathLst>
            <a:path>
              <a:moveTo>
                <a:pt x="994870" y="0"/>
              </a:moveTo>
              <a:lnTo>
                <a:pt x="994870" y="241580"/>
              </a:lnTo>
              <a:lnTo>
                <a:pt x="0" y="241580"/>
              </a:lnTo>
              <a:lnTo>
                <a:pt x="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3973637" y="1154084"/>
          <a:ext cx="2818984" cy="1695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026"/>
              </a:lnTo>
              <a:lnTo>
                <a:pt x="2818984" y="1532026"/>
              </a:lnTo>
              <a:lnTo>
                <a:pt x="2818984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3924485" y="3551125"/>
          <a:ext cx="91440" cy="4052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924485" y="1154084"/>
          <a:ext cx="91440" cy="1695677"/>
        </a:xfrm>
        <a:custGeom>
          <a:avLst/>
          <a:gdLst/>
          <a:ahLst/>
          <a:cxnLst/>
          <a:rect l="0" t="0" r="0" b="0"/>
          <a:pathLst>
            <a:path>
              <a:moveTo>
                <a:pt x="49152" y="0"/>
              </a:moveTo>
              <a:lnTo>
                <a:pt x="49152" y="1532026"/>
              </a:lnTo>
              <a:lnTo>
                <a:pt x="45720" y="1532026"/>
              </a:lnTo>
              <a:lnTo>
                <a:pt x="45720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1400711" y="3551125"/>
          <a:ext cx="91440" cy="4052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580"/>
              </a:lnTo>
              <a:lnTo>
                <a:pt x="47604" y="241580"/>
              </a:lnTo>
              <a:lnTo>
                <a:pt x="47604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1446431" y="1154084"/>
          <a:ext cx="2527205" cy="1695677"/>
        </a:xfrm>
        <a:custGeom>
          <a:avLst/>
          <a:gdLst/>
          <a:ahLst/>
          <a:cxnLst/>
          <a:rect l="0" t="0" r="0" b="0"/>
          <a:pathLst>
            <a:path>
              <a:moveTo>
                <a:pt x="2527205" y="0"/>
              </a:moveTo>
              <a:lnTo>
                <a:pt x="2527205" y="1532026"/>
              </a:lnTo>
              <a:lnTo>
                <a:pt x="0" y="1532026"/>
              </a:lnTo>
              <a:lnTo>
                <a:pt x="0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2546255" y="1154084"/>
          <a:ext cx="1427382" cy="470522"/>
        </a:xfrm>
        <a:custGeom>
          <a:avLst/>
          <a:gdLst/>
          <a:ahLst/>
          <a:cxnLst/>
          <a:rect l="0" t="0" r="0" b="0"/>
          <a:pathLst>
            <a:path>
              <a:moveTo>
                <a:pt x="1427382" y="0"/>
              </a:moveTo>
              <a:lnTo>
                <a:pt x="1427382" y="306870"/>
              </a:lnTo>
              <a:lnTo>
                <a:pt x="0" y="306870"/>
              </a:lnTo>
              <a:lnTo>
                <a:pt x="0" y="4705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296326" y="452721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296326" y="452721"/>
        <a:ext cx="1354622" cy="701363"/>
      </dsp:txXfrm>
    </dsp:sp>
    <dsp:sp modelId="{35BD6B94-C03D-495B-9FA0-D85D9BADA0F1}">
      <dsp:nvSpPr>
        <dsp:cNvPr id="0" name=""/>
        <dsp:cNvSpPr/>
      </dsp:nvSpPr>
      <dsp:spPr>
        <a:xfrm>
          <a:off x="3641194" y="975628"/>
          <a:ext cx="1075079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641194" y="975628"/>
        <a:ext cx="1075079" cy="233787"/>
      </dsp:txXfrm>
    </dsp:sp>
    <dsp:sp modelId="{372072CC-66E2-406F-8636-EE1CC9D0D4F2}">
      <dsp:nvSpPr>
        <dsp:cNvPr id="0" name=""/>
        <dsp:cNvSpPr/>
      </dsp:nvSpPr>
      <dsp:spPr>
        <a:xfrm>
          <a:off x="1868944" y="1624606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1868944" y="1624606"/>
        <a:ext cx="1354622" cy="701363"/>
      </dsp:txXfrm>
    </dsp:sp>
    <dsp:sp modelId="{744D93B7-4945-4670-A721-395C1DB418DB}">
      <dsp:nvSpPr>
        <dsp:cNvPr id="0" name=""/>
        <dsp:cNvSpPr/>
      </dsp:nvSpPr>
      <dsp:spPr>
        <a:xfrm>
          <a:off x="2209615" y="2171432"/>
          <a:ext cx="1079407" cy="2310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 dirty="0"/>
            <a:t>Mädchen für alles</a:t>
          </a:r>
        </a:p>
      </dsp:txBody>
      <dsp:txXfrm>
        <a:off x="2209615" y="2171432"/>
        <a:ext cx="1079407" cy="231075"/>
      </dsp:txXfrm>
    </dsp:sp>
    <dsp:sp modelId="{37F3AE77-4706-4748-82FA-32A316C55CDB}">
      <dsp:nvSpPr>
        <dsp:cNvPr id="0" name=""/>
        <dsp:cNvSpPr/>
      </dsp:nvSpPr>
      <dsp:spPr>
        <a:xfrm>
          <a:off x="769120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769120" y="2849762"/>
        <a:ext cx="1354622" cy="701363"/>
      </dsp:txXfrm>
    </dsp:sp>
    <dsp:sp modelId="{68E073EF-B9C3-46CD-8CA8-F653809773B3}">
      <dsp:nvSpPr>
        <dsp:cNvPr id="0" name=""/>
        <dsp:cNvSpPr/>
      </dsp:nvSpPr>
      <dsp:spPr>
        <a:xfrm>
          <a:off x="1063053" y="3395267"/>
          <a:ext cx="1173466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1063053" y="3395267"/>
        <a:ext cx="1173466" cy="233787"/>
      </dsp:txXfrm>
    </dsp:sp>
    <dsp:sp modelId="{EE048B81-8A80-4CDC-BFAF-70459737DDA1}">
      <dsp:nvSpPr>
        <dsp:cNvPr id="0" name=""/>
        <dsp:cNvSpPr/>
      </dsp:nvSpPr>
      <dsp:spPr>
        <a:xfrm>
          <a:off x="771005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  <a:r>
            <a:rPr lang="de-DE" sz="2000" kern="1200" dirty="0"/>
            <a:t>**</a:t>
          </a:r>
          <a:endParaRPr lang="DE-DE" sz="2000" kern="1200" dirty="0"/>
        </a:p>
      </dsp:txBody>
      <dsp:txXfrm>
        <a:off x="771005" y="3956358"/>
        <a:ext cx="1354622" cy="701363"/>
      </dsp:txXfrm>
    </dsp:sp>
    <dsp:sp modelId="{AA00AF11-3BEA-4DF9-B80E-73A747350DBB}">
      <dsp:nvSpPr>
        <dsp:cNvPr id="0" name=""/>
        <dsp:cNvSpPr/>
      </dsp:nvSpPr>
      <dsp:spPr>
        <a:xfrm>
          <a:off x="1008886" y="4497592"/>
          <a:ext cx="1245689" cy="24232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Mechanik</a:t>
          </a:r>
        </a:p>
      </dsp:txBody>
      <dsp:txXfrm>
        <a:off x="1008886" y="4497592"/>
        <a:ext cx="1245689" cy="242328"/>
      </dsp:txXfrm>
    </dsp:sp>
    <dsp:sp modelId="{A44795A0-8F7A-43EE-83BF-09ECB364F9D3}">
      <dsp:nvSpPr>
        <dsp:cNvPr id="0" name=""/>
        <dsp:cNvSpPr/>
      </dsp:nvSpPr>
      <dsp:spPr>
        <a:xfrm>
          <a:off x="3292893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292893" y="2849762"/>
        <a:ext cx="1354622" cy="701363"/>
      </dsp:txXfrm>
    </dsp:sp>
    <dsp:sp modelId="{E8EA4960-1774-4267-ADB3-4E0DB3984449}">
      <dsp:nvSpPr>
        <dsp:cNvPr id="0" name=""/>
        <dsp:cNvSpPr/>
      </dsp:nvSpPr>
      <dsp:spPr>
        <a:xfrm>
          <a:off x="3563817" y="3395267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Elektronik</a:t>
          </a:r>
        </a:p>
      </dsp:txBody>
      <dsp:txXfrm>
        <a:off x="3563817" y="3395267"/>
        <a:ext cx="1219160" cy="233787"/>
      </dsp:txXfrm>
    </dsp:sp>
    <dsp:sp modelId="{744103A9-B265-4431-8BB8-929E202D7B3A}">
      <dsp:nvSpPr>
        <dsp:cNvPr id="0" name=""/>
        <dsp:cNvSpPr/>
      </dsp:nvSpPr>
      <dsp:spPr>
        <a:xfrm>
          <a:off x="3292893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3292893" y="3956358"/>
        <a:ext cx="1354622" cy="701363"/>
      </dsp:txXfrm>
    </dsp:sp>
    <dsp:sp modelId="{6E17158F-4134-42D0-8914-5902F260E9D6}">
      <dsp:nvSpPr>
        <dsp:cNvPr id="0" name=""/>
        <dsp:cNvSpPr/>
      </dsp:nvSpPr>
      <dsp:spPr>
        <a:xfrm>
          <a:off x="3563817" y="4501863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3563817" y="4501863"/>
        <a:ext cx="1219160" cy="233787"/>
      </dsp:txXfrm>
    </dsp:sp>
    <dsp:sp modelId="{AB26953D-141F-47CD-A8EC-D159E72BF93D}">
      <dsp:nvSpPr>
        <dsp:cNvPr id="0" name=""/>
        <dsp:cNvSpPr/>
      </dsp:nvSpPr>
      <dsp:spPr>
        <a:xfrm>
          <a:off x="6115311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115311" y="2849762"/>
        <a:ext cx="1354622" cy="701363"/>
      </dsp:txXfrm>
    </dsp:sp>
    <dsp:sp modelId="{0B5B241E-AE79-435E-B438-BE290F728AAB}">
      <dsp:nvSpPr>
        <dsp:cNvPr id="0" name=""/>
        <dsp:cNvSpPr/>
      </dsp:nvSpPr>
      <dsp:spPr>
        <a:xfrm>
          <a:off x="6386230" y="3395267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386230" y="3395267"/>
        <a:ext cx="1219160" cy="233787"/>
      </dsp:txXfrm>
    </dsp:sp>
    <dsp:sp modelId="{A6917677-E922-4F86-95FA-B9919411BE12}">
      <dsp:nvSpPr>
        <dsp:cNvPr id="0" name=""/>
        <dsp:cNvSpPr/>
      </dsp:nvSpPr>
      <dsp:spPr>
        <a:xfrm>
          <a:off x="5120441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</a:t>
          </a:r>
          <a:r>
            <a:rPr lang="de-DE" sz="2000" kern="1200" dirty="0"/>
            <a:t>**</a:t>
          </a:r>
          <a:r>
            <a:rPr lang="DE-DE" sz="2000" kern="1200" dirty="0"/>
            <a:t>)</a:t>
          </a:r>
        </a:p>
      </dsp:txBody>
      <dsp:txXfrm>
        <a:off x="5120441" y="3956358"/>
        <a:ext cx="1354622" cy="701363"/>
      </dsp:txXfrm>
    </dsp:sp>
    <dsp:sp modelId="{21000738-BA45-4DA0-98B2-F7A1D5D8A61D}">
      <dsp:nvSpPr>
        <dsp:cNvPr id="0" name=""/>
        <dsp:cNvSpPr/>
      </dsp:nvSpPr>
      <dsp:spPr>
        <a:xfrm>
          <a:off x="5219007" y="4494612"/>
          <a:ext cx="1563865" cy="24828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Informatik</a:t>
          </a:r>
        </a:p>
      </dsp:txBody>
      <dsp:txXfrm>
        <a:off x="5219007" y="4494612"/>
        <a:ext cx="1563865" cy="248289"/>
      </dsp:txXfrm>
    </dsp:sp>
    <dsp:sp modelId="{96D73EC4-3F47-4F22-B4E1-B06D4B1590EA}">
      <dsp:nvSpPr>
        <dsp:cNvPr id="0" name=""/>
        <dsp:cNvSpPr/>
      </dsp:nvSpPr>
      <dsp:spPr>
        <a:xfrm>
          <a:off x="7110181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110181" y="3956358"/>
        <a:ext cx="1354622" cy="701363"/>
      </dsp:txXfrm>
    </dsp:sp>
    <dsp:sp modelId="{3E08DDBB-FF98-424D-8B78-15A64F5939D3}">
      <dsp:nvSpPr>
        <dsp:cNvPr id="0" name=""/>
        <dsp:cNvSpPr/>
      </dsp:nvSpPr>
      <dsp:spPr>
        <a:xfrm>
          <a:off x="7381100" y="4501863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381100" y="4501863"/>
        <a:ext cx="1219160" cy="23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9886-A3BC-1743-82EF-A2E9CE568BC2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FE30D-ED63-3E48-AD6A-E29A260853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41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64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B1861-A131-8643-88A8-0B7CA8D1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A4FE74-9C55-BC4C-8917-C3DA00E76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326C-DD92-9A4E-B6C1-E7ED6D1B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49CC8-70A3-B340-A4F3-FF39C6F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71072-BF70-184C-A605-80B2F70F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4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1544A-0E9B-A844-902E-BA32B6C6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FCDAE0-AB47-F04B-BEF2-D602BC1AE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F5878-B525-324D-B874-F2B0F213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69F70-D39C-5848-9059-E33299B0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83044-2C97-094C-AC12-BF184FDA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5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383999-89B7-9E46-AC97-97C7FAAEA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129AD-6587-D84B-B1C5-528BB4B5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95047-84F9-FB4A-B02E-37799DC7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E2100-676A-754B-8A78-88F298C0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BA182-32CB-5649-9865-25302F4A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E8BE-189C-0D4D-8C55-B284C6B0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38525-622A-204B-9C78-F18E7734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65189-9B3B-B244-9B8E-575C9AC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BE894-76D3-5D43-8DC9-B2FCEE1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8C273-717B-784A-9D53-DD607954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0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C4B1E-99FF-964F-AB29-D13384A8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518ED-6334-2144-83F6-23E748E4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F4897-9576-854A-8352-51BCA80A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F7198-48DC-7145-ADAD-D7E71887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E9729-669A-D043-BCA5-637E449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D274B-12A9-6842-A531-AF2A4908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EFE5-ACD1-444F-8DD2-22A79E6D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3E0DC-AFB6-8D4C-BD50-3FE5E4820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67058-0114-5E45-9190-7FAF441E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28793-9B89-9C47-B05F-0C82AFF6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86170E-CF4F-C84F-8B1C-538BB07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71F4-7FA0-5B4B-A8A0-799CD784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6F4CC-66F2-CC44-8D87-4E6DDA2F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B9B6DC-9156-3F44-BAC3-3D33D3D6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E7C5AF-067D-1046-A895-54906816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1D4F35-7123-7348-920F-1824F4020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CE2AE7-C39B-6D46-A296-26AB3DE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37C74D-09E9-AB45-AEBF-40626F11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794FD9-682E-F044-BBA6-5B917C8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9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D85A6-C815-E647-9303-11C96B1B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45825D-E3FE-CD49-A292-9B53CAAE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2CB9E5-BDB7-BD49-9E81-F36A2D1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E06C6D-E119-5346-A4A4-5F6020F7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60756-24DF-C04A-945C-48734E0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4DD09-4152-E943-A948-303EBDFC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FA67A-A084-C145-98FF-AFECD7C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DFB44-94AF-0645-9D18-7119A77A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358250-4543-0B4B-B092-1176F6D8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917C4-ACC0-AD4B-AE10-06E22D6E6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D4D54-0C74-C54D-BA5E-882EDECC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94D484-2C60-BE40-A27C-B8B7C534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30608-0049-E547-889F-137DCD86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BEFF7-41D0-3B42-9836-3D0C29C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ECEC48-A66F-5345-BD21-5A533B82A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1D1211-5265-8446-AC98-C71EA9E1E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6D8AF0-3A39-6545-A06B-544FA436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4FA22-61E0-CD41-9530-DB0C64F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BF673-7F1B-1043-B218-44CE830B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EE9B11-AC4F-A84E-8835-0EB063D5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29C0E-A202-9843-8E16-7EE735E3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02981-11A5-AE4C-BD09-A1EDA8370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085F-FC3E-0D46-A7D2-F28249B70513}" type="datetimeFigureOut">
              <a:rPr lang="de-DE" smtClean="0"/>
              <a:t>05.06.18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09875-5CC5-B445-8CCB-5A0B19DE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EC450-9827-7B43-9C28-2EB6601CC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412224291"/>
              </p:ext>
            </p:extLst>
          </p:nvPr>
        </p:nvGraphicFramePr>
        <p:xfrm>
          <a:off x="1599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152400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11830" y="6542727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120336" y="6542726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51204" y="65427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15189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139828" y="144599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37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Breitbild</PresentationFormat>
  <Paragraphs>24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Meyer Erich</dc:creator>
  <cp:lastModifiedBy>Meyer Erich</cp:lastModifiedBy>
  <cp:revision>4</cp:revision>
  <dcterms:created xsi:type="dcterms:W3CDTF">2018-03-20T14:18:11Z</dcterms:created>
  <dcterms:modified xsi:type="dcterms:W3CDTF">2018-06-05T13:56:03Z</dcterms:modified>
</cp:coreProperties>
</file>