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B424-D4E2-B683-D82B-EF0F8603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95E66-244D-92ED-EFBF-98757BC27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73AFD-F644-5434-5A81-5A3238C9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B1F85-F8DC-6011-C94F-F3D26092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35757-7930-EA28-80F8-7BAFCDDA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0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317BC-ED03-611B-B8AC-877411A3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06BEBB-689D-C42E-75FA-CC0085DF3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E8F0B-E3A4-B349-2B9E-0CB6C50C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4A377-8895-D48A-22AA-B2FD5C1B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CBE3F-DD54-BCD9-B778-71087BFE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1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704675-3906-AC2C-FE0D-B8619F3CC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4B540-149A-002F-1089-8ACF7A4FB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2D357-C427-8293-12B6-20B55646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E1A8F-C82E-72F5-3E35-C401471E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1F42F-C60F-F361-FB23-B73643C2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D2634-E8DB-2B17-CBB4-287AE1B5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D2578-DC2B-5F29-87EA-7D1B19F1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94BC0-32B6-DFF2-F6EB-DD6604F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B996D-B975-9EEF-FF57-44953A8A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C547C-E65E-DDBD-CD9A-59C059A0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6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2E041-D964-1B90-322A-B186436F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E7D3F-AAF8-491F-B33B-5043F39C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61813-AB60-396B-37F4-23CE29DA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7EFC3-A020-A2A8-7E4C-D2BEE3AD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8BB0A-CBC1-50FA-0108-614A375C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6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DCC16-FAA7-D170-F296-81BD8F3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CE247-3E1D-D4E4-9FB2-0A83395DB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55B2A-F9AC-0314-3B98-5AAEDDA4C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FBD60-9ED7-5D2B-7242-1A9D4FB2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F744F-C0AF-7674-F45F-654CC4A9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4DD31-D383-B320-BA8D-998FCCA6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91A07-B834-9C1F-F056-A49EEF05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AC26F-E599-0628-B135-D733CA66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726F9-AE07-9CF6-7F48-49ED6842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30A1AF-3C82-D377-6637-6F2F8FABF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B5A319-7F18-92B3-6251-A2109D0F7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A057B0-217F-059D-ECA7-A4529A95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727FDC-12E2-A2F5-46C4-F9633D0E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EA1BF-C69C-ACA1-E705-654004EB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C3890-72A7-4A9D-A9A5-7F94C75A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D88F4-7187-972C-2915-CD748C61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1C44E5-63EC-2646-2D13-34798CFB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B1D2A3-EBAF-C311-FF57-95839B04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D3DE34-4C2E-9AD2-ED72-515B4D74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884072-5B83-76FC-C2E2-833CFA09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FC77F4-47DF-6FE5-D6CB-24CC211C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5401C-BCE8-8572-6DDE-08219A0C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BE1D4-3B79-A00E-1464-8E1B5D1E9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A266B5-F611-6CC9-2EB2-1F78855E2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2772A-C51A-EE10-697B-55F0DA54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30870-1B74-31F2-616F-7090F58E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0027D-EA70-9C77-3977-75828621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0AA5E-B610-4A06-C2A4-DB9452B1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0C21B2-C3D0-6526-56F2-9794F6CF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FEA2C-67FC-26FF-2D52-FCAB47C0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8CBB7-4D8B-271A-61BB-882E89C2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09B1B-DB68-3329-A1E6-D87C317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7692-51CF-A5EE-9E82-1732017E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43E534-CD57-1431-D152-65BD9E6C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9FF36-4469-2C61-F8AD-B5E6A89A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CF8D0-1DDE-BC72-2374-F4A5DFEEA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B575-2040-4D7F-8872-C7A3AA83751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AC74C-1DC8-0465-AB5C-8A88A71F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86D59-5686-E23F-EA14-1C5724E41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FA3AF-C96F-C006-78F5-AED8AD8E3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FE019-4B98-B499-78CD-D435E169F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2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B6B695C6-035E-E1D7-72EC-355579762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 b="5464"/>
          <a:stretch/>
        </p:blipFill>
        <p:spPr>
          <a:xfrm>
            <a:off x="5367229" y="2307370"/>
            <a:ext cx="1963794" cy="1648055"/>
          </a:xfrm>
          <a:prstGeom prst="rect">
            <a:avLst/>
          </a:prstGeom>
        </p:spPr>
      </p:pic>
      <p:pic>
        <p:nvPicPr>
          <p:cNvPr id="7" name="图片 6" descr="图片包含 桌子, 蛋糕, 装饰, 大&#10;&#10;描述已自动生成">
            <a:extLst>
              <a:ext uri="{FF2B5EF4-FFF2-40B4-BE49-F238E27FC236}">
                <a16:creationId xmlns:a16="http://schemas.microsoft.com/office/drawing/2014/main" id="{39EC3C0A-62EA-3700-FE1F-EF71F5A79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05" y="2307370"/>
            <a:ext cx="1962424" cy="1648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2E3BD2-F82D-0DA7-EB45-11D12E6585F6}"/>
              </a:ext>
            </a:extLst>
          </p:cNvPr>
          <p:cNvSpPr txBox="1"/>
          <p:nvPr/>
        </p:nvSpPr>
        <p:spPr>
          <a:xfrm>
            <a:off x="3584355" y="1912755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使用法线贴图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295A3B-A2B7-4A7B-5BD8-D73817C2A59A}"/>
              </a:ext>
            </a:extLst>
          </p:cNvPr>
          <p:cNvSpPr txBox="1"/>
          <p:nvPr/>
        </p:nvSpPr>
        <p:spPr>
          <a:xfrm>
            <a:off x="5434452" y="191275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不使用法线贴图</a:t>
            </a:r>
          </a:p>
        </p:txBody>
      </p:sp>
    </p:spTree>
    <p:extLst>
      <p:ext uri="{BB962C8B-B14F-4D97-AF65-F5344CB8AC3E}">
        <p14:creationId xmlns:p14="http://schemas.microsoft.com/office/powerpoint/2010/main" val="36336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6F6253E-4FD4-B5B5-AF42-1A17D561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12" y="2358769"/>
            <a:ext cx="2016017" cy="21404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FA9455-9058-47CD-4F38-5C3974C4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721" y="2358768"/>
            <a:ext cx="1928767" cy="21404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4D89FB-1EBE-62B2-FB13-469B946D2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380" y="2358768"/>
            <a:ext cx="1943636" cy="2140461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42BACBE2-E08B-5332-BC12-E9FB5CEFDB97}"/>
              </a:ext>
            </a:extLst>
          </p:cNvPr>
          <p:cNvSpPr/>
          <p:nvPr/>
        </p:nvSpPr>
        <p:spPr>
          <a:xfrm>
            <a:off x="3594720" y="2943806"/>
            <a:ext cx="765110" cy="9703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6A753CF-90F5-B0E7-60AF-0861C8A40B30}"/>
              </a:ext>
            </a:extLst>
          </p:cNvPr>
          <p:cNvSpPr/>
          <p:nvPr/>
        </p:nvSpPr>
        <p:spPr>
          <a:xfrm rot="10800000">
            <a:off x="6908379" y="2943806"/>
            <a:ext cx="765110" cy="9703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C1606D-E613-EDBB-96EA-47E7CD6E5493}"/>
              </a:ext>
            </a:extLst>
          </p:cNvPr>
          <p:cNvSpPr txBox="1"/>
          <p:nvPr/>
        </p:nvSpPr>
        <p:spPr>
          <a:xfrm>
            <a:off x="1233104" y="4636654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Action Assets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1A0081-3081-4185-5499-DD1E74002CA5}"/>
              </a:ext>
            </a:extLst>
          </p:cNvPr>
          <p:cNvSpPr txBox="1"/>
          <p:nvPr/>
        </p:nvSpPr>
        <p:spPr>
          <a:xfrm>
            <a:off x="4622448" y="463665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Action Script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F96C08-D9BF-A373-4782-A841306016A8}"/>
              </a:ext>
            </a:extLst>
          </p:cNvPr>
          <p:cNvSpPr txBox="1"/>
          <p:nvPr/>
        </p:nvSpPr>
        <p:spPr>
          <a:xfrm>
            <a:off x="8186398" y="463665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 Controller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224219-4CA5-EAF7-931C-2E9ED7B08943}"/>
              </a:ext>
            </a:extLst>
          </p:cNvPr>
          <p:cNvSpPr txBox="1"/>
          <p:nvPr/>
        </p:nvSpPr>
        <p:spPr>
          <a:xfrm>
            <a:off x="1722821" y="5143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注册按键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0008B8-D314-5ADF-8AFD-6EA532472722}"/>
              </a:ext>
            </a:extLst>
          </p:cNvPr>
          <p:cNvSpPr txBox="1"/>
          <p:nvPr/>
        </p:nvSpPr>
        <p:spPr>
          <a:xfrm>
            <a:off x="4275283" y="513930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接受消息，记录按键状态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04E08C-A166-F1CF-1963-E5ADAE1B169F}"/>
              </a:ext>
            </a:extLst>
          </p:cNvPr>
          <p:cNvSpPr txBox="1"/>
          <p:nvPr/>
        </p:nvSpPr>
        <p:spPr>
          <a:xfrm>
            <a:off x="7477870" y="51393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据按键状态，执行游戏逻辑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725467E-1C2D-D74E-E668-FD92C7088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197" y="1309857"/>
            <a:ext cx="2762156" cy="463873"/>
          </a:xfrm>
          <a:prstGeom prst="rect">
            <a:avLst/>
          </a:prstGeom>
        </p:spPr>
      </p:pic>
      <p:sp>
        <p:nvSpPr>
          <p:cNvPr id="26" name="箭头: 下 25">
            <a:extLst>
              <a:ext uri="{FF2B5EF4-FFF2-40B4-BE49-F238E27FC236}">
                <a16:creationId xmlns:a16="http://schemas.microsoft.com/office/drawing/2014/main" id="{7F1E079B-BE2A-43E0-88E1-688AA326ECB1}"/>
              </a:ext>
            </a:extLst>
          </p:cNvPr>
          <p:cNvSpPr/>
          <p:nvPr/>
        </p:nvSpPr>
        <p:spPr>
          <a:xfrm rot="2647684">
            <a:off x="3279655" y="1781364"/>
            <a:ext cx="203200" cy="6465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D12F3873-8D3A-E37F-C978-801F605A70A7}"/>
              </a:ext>
            </a:extLst>
          </p:cNvPr>
          <p:cNvSpPr/>
          <p:nvPr/>
        </p:nvSpPr>
        <p:spPr>
          <a:xfrm rot="18808865">
            <a:off x="4485729" y="1781362"/>
            <a:ext cx="154687" cy="6465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BE44273-FC04-2743-351B-504A198914E9}"/>
              </a:ext>
            </a:extLst>
          </p:cNvPr>
          <p:cNvSpPr txBox="1"/>
          <p:nvPr/>
        </p:nvSpPr>
        <p:spPr>
          <a:xfrm>
            <a:off x="3430891" y="39141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发送消息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882320-A587-8DB4-AE8B-34DF1B1CCEC5}"/>
              </a:ext>
            </a:extLst>
          </p:cNvPr>
          <p:cNvSpPr txBox="1"/>
          <p:nvPr/>
        </p:nvSpPr>
        <p:spPr>
          <a:xfrm>
            <a:off x="6736936" y="39141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获取状态</a:t>
            </a:r>
          </a:p>
        </p:txBody>
      </p:sp>
    </p:spTree>
    <p:extLst>
      <p:ext uri="{BB962C8B-B14F-4D97-AF65-F5344CB8AC3E}">
        <p14:creationId xmlns:p14="http://schemas.microsoft.com/office/powerpoint/2010/main" val="395247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34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ryryry W</dc:creator>
  <cp:lastModifiedBy>ryryry W</cp:lastModifiedBy>
  <cp:revision>7</cp:revision>
  <dcterms:created xsi:type="dcterms:W3CDTF">2023-10-12T02:24:53Z</dcterms:created>
  <dcterms:modified xsi:type="dcterms:W3CDTF">2023-10-14T10:39:37Z</dcterms:modified>
</cp:coreProperties>
</file>