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77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66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g1355492eea4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4" name="Google Shape;4504;g1355492eea4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6" name="Google Shape;5846;g137dda96fa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7" name="Google Shape;5847;g137dda96fa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9701" y="1514478"/>
            <a:ext cx="4121100" cy="1623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63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700" y="3201950"/>
            <a:ext cx="4121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ne"/>
              <a:buNone/>
              <a:defRPr sz="165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96273" y="3977018"/>
            <a:ext cx="2364824" cy="2175012"/>
            <a:chOff x="696273" y="3977018"/>
            <a:chExt cx="2364824" cy="2175012"/>
          </a:xfrm>
        </p:grpSpPr>
        <p:sp>
          <p:nvSpPr>
            <p:cNvPr id="12" name="Google Shape;12;p2"/>
            <p:cNvSpPr/>
            <p:nvPr/>
          </p:nvSpPr>
          <p:spPr>
            <a:xfrm rot="1191577">
              <a:off x="913186" y="4256989"/>
              <a:ext cx="1930998" cy="1615072"/>
            </a:xfrm>
            <a:custGeom>
              <a:avLst/>
              <a:gdLst/>
              <a:ahLst/>
              <a:cxnLst/>
              <a:rect l="l" t="t" r="r" b="b"/>
              <a:pathLst>
                <a:path w="55358" h="46301" extrusionOk="0">
                  <a:moveTo>
                    <a:pt x="28754" y="2836"/>
                  </a:moveTo>
                  <a:cubicBezTo>
                    <a:pt x="28780" y="2836"/>
                    <a:pt x="28808" y="2838"/>
                    <a:pt x="28840" y="2843"/>
                  </a:cubicBezTo>
                  <a:cubicBezTo>
                    <a:pt x="29029" y="2870"/>
                    <a:pt x="29137" y="2951"/>
                    <a:pt x="29110" y="3113"/>
                  </a:cubicBezTo>
                  <a:cubicBezTo>
                    <a:pt x="29029" y="3572"/>
                    <a:pt x="28894" y="4031"/>
                    <a:pt x="28813" y="4436"/>
                  </a:cubicBezTo>
                  <a:cubicBezTo>
                    <a:pt x="28705" y="4544"/>
                    <a:pt x="28678" y="4625"/>
                    <a:pt x="28624" y="4625"/>
                  </a:cubicBezTo>
                  <a:cubicBezTo>
                    <a:pt x="28583" y="4638"/>
                    <a:pt x="28543" y="4645"/>
                    <a:pt x="28502" y="4645"/>
                  </a:cubicBezTo>
                  <a:cubicBezTo>
                    <a:pt x="28462" y="4645"/>
                    <a:pt x="28421" y="4638"/>
                    <a:pt x="28381" y="4625"/>
                  </a:cubicBezTo>
                  <a:cubicBezTo>
                    <a:pt x="28327" y="4598"/>
                    <a:pt x="28300" y="4544"/>
                    <a:pt x="28300" y="4463"/>
                  </a:cubicBezTo>
                  <a:cubicBezTo>
                    <a:pt x="28381" y="3977"/>
                    <a:pt x="28462" y="3491"/>
                    <a:pt x="28543" y="3005"/>
                  </a:cubicBezTo>
                  <a:cubicBezTo>
                    <a:pt x="28565" y="2892"/>
                    <a:pt x="28625" y="2836"/>
                    <a:pt x="28754" y="2836"/>
                  </a:cubicBezTo>
                  <a:close/>
                  <a:moveTo>
                    <a:pt x="49960" y="3957"/>
                  </a:moveTo>
                  <a:cubicBezTo>
                    <a:pt x="50010" y="3957"/>
                    <a:pt x="50064" y="3963"/>
                    <a:pt x="50118" y="3977"/>
                  </a:cubicBezTo>
                  <a:cubicBezTo>
                    <a:pt x="50226" y="4031"/>
                    <a:pt x="50280" y="4139"/>
                    <a:pt x="50226" y="4247"/>
                  </a:cubicBezTo>
                  <a:cubicBezTo>
                    <a:pt x="50226" y="4274"/>
                    <a:pt x="50226" y="4274"/>
                    <a:pt x="50226" y="4301"/>
                  </a:cubicBezTo>
                  <a:cubicBezTo>
                    <a:pt x="49956" y="4787"/>
                    <a:pt x="49686" y="5273"/>
                    <a:pt x="49389" y="5759"/>
                  </a:cubicBezTo>
                  <a:cubicBezTo>
                    <a:pt x="49331" y="5847"/>
                    <a:pt x="49257" y="5895"/>
                    <a:pt x="49162" y="5895"/>
                  </a:cubicBezTo>
                  <a:cubicBezTo>
                    <a:pt x="49082" y="5895"/>
                    <a:pt x="48988" y="5860"/>
                    <a:pt x="48876" y="5786"/>
                  </a:cubicBezTo>
                  <a:cubicBezTo>
                    <a:pt x="48903" y="5624"/>
                    <a:pt x="48957" y="5435"/>
                    <a:pt x="49011" y="5273"/>
                  </a:cubicBezTo>
                  <a:cubicBezTo>
                    <a:pt x="49227" y="4895"/>
                    <a:pt x="49443" y="4517"/>
                    <a:pt x="49686" y="4112"/>
                  </a:cubicBezTo>
                  <a:cubicBezTo>
                    <a:pt x="49713" y="4058"/>
                    <a:pt x="49767" y="3977"/>
                    <a:pt x="49821" y="3977"/>
                  </a:cubicBezTo>
                  <a:cubicBezTo>
                    <a:pt x="49862" y="3963"/>
                    <a:pt x="49909" y="3957"/>
                    <a:pt x="49960" y="3957"/>
                  </a:cubicBezTo>
                  <a:close/>
                  <a:moveTo>
                    <a:pt x="24411" y="5894"/>
                  </a:moveTo>
                  <a:cubicBezTo>
                    <a:pt x="24465" y="5921"/>
                    <a:pt x="24492" y="5975"/>
                    <a:pt x="24519" y="6029"/>
                  </a:cubicBezTo>
                  <a:cubicBezTo>
                    <a:pt x="24546" y="6137"/>
                    <a:pt x="24546" y="6245"/>
                    <a:pt x="24519" y="6353"/>
                  </a:cubicBezTo>
                  <a:cubicBezTo>
                    <a:pt x="24384" y="6758"/>
                    <a:pt x="24249" y="7163"/>
                    <a:pt x="24141" y="7514"/>
                  </a:cubicBezTo>
                  <a:cubicBezTo>
                    <a:pt x="24087" y="7568"/>
                    <a:pt x="24033" y="7649"/>
                    <a:pt x="23979" y="7703"/>
                  </a:cubicBezTo>
                  <a:cubicBezTo>
                    <a:pt x="23959" y="7743"/>
                    <a:pt x="23896" y="7768"/>
                    <a:pt x="23853" y="7768"/>
                  </a:cubicBezTo>
                  <a:cubicBezTo>
                    <a:pt x="23837" y="7768"/>
                    <a:pt x="23824" y="7765"/>
                    <a:pt x="23817" y="7757"/>
                  </a:cubicBezTo>
                  <a:cubicBezTo>
                    <a:pt x="23736" y="7703"/>
                    <a:pt x="23682" y="7649"/>
                    <a:pt x="23655" y="7595"/>
                  </a:cubicBezTo>
                  <a:cubicBezTo>
                    <a:pt x="23628" y="7541"/>
                    <a:pt x="23682" y="7460"/>
                    <a:pt x="23682" y="7406"/>
                  </a:cubicBezTo>
                  <a:cubicBezTo>
                    <a:pt x="23790" y="7028"/>
                    <a:pt x="23871" y="6650"/>
                    <a:pt x="23979" y="6299"/>
                  </a:cubicBezTo>
                  <a:cubicBezTo>
                    <a:pt x="24033" y="6164"/>
                    <a:pt x="24087" y="6056"/>
                    <a:pt x="24168" y="5948"/>
                  </a:cubicBezTo>
                  <a:cubicBezTo>
                    <a:pt x="24249" y="5894"/>
                    <a:pt x="24330" y="5894"/>
                    <a:pt x="24411" y="5894"/>
                  </a:cubicBezTo>
                  <a:close/>
                  <a:moveTo>
                    <a:pt x="45100" y="2992"/>
                  </a:moveTo>
                  <a:cubicBezTo>
                    <a:pt x="45235" y="2992"/>
                    <a:pt x="45396" y="3016"/>
                    <a:pt x="45609" y="3059"/>
                  </a:cubicBezTo>
                  <a:cubicBezTo>
                    <a:pt x="45798" y="3275"/>
                    <a:pt x="45906" y="3545"/>
                    <a:pt x="45933" y="3842"/>
                  </a:cubicBezTo>
                  <a:cubicBezTo>
                    <a:pt x="45933" y="3896"/>
                    <a:pt x="45933" y="3950"/>
                    <a:pt x="45933" y="4031"/>
                  </a:cubicBezTo>
                  <a:cubicBezTo>
                    <a:pt x="45933" y="5462"/>
                    <a:pt x="45474" y="6893"/>
                    <a:pt x="44583" y="8054"/>
                  </a:cubicBezTo>
                  <a:cubicBezTo>
                    <a:pt x="44421" y="8270"/>
                    <a:pt x="44178" y="8432"/>
                    <a:pt x="43908" y="8540"/>
                  </a:cubicBezTo>
                  <a:cubicBezTo>
                    <a:pt x="43836" y="8573"/>
                    <a:pt x="43760" y="8588"/>
                    <a:pt x="43685" y="8588"/>
                  </a:cubicBezTo>
                  <a:cubicBezTo>
                    <a:pt x="43446" y="8588"/>
                    <a:pt x="43213" y="8436"/>
                    <a:pt x="43152" y="8189"/>
                  </a:cubicBezTo>
                  <a:cubicBezTo>
                    <a:pt x="43071" y="8000"/>
                    <a:pt x="43017" y="7784"/>
                    <a:pt x="42990" y="7568"/>
                  </a:cubicBezTo>
                  <a:cubicBezTo>
                    <a:pt x="42963" y="7271"/>
                    <a:pt x="42963" y="6974"/>
                    <a:pt x="42990" y="6677"/>
                  </a:cubicBezTo>
                  <a:cubicBezTo>
                    <a:pt x="43098" y="5651"/>
                    <a:pt x="43449" y="4706"/>
                    <a:pt x="44016" y="3842"/>
                  </a:cubicBezTo>
                  <a:cubicBezTo>
                    <a:pt x="44097" y="3680"/>
                    <a:pt x="44232" y="3545"/>
                    <a:pt x="44367" y="3383"/>
                  </a:cubicBezTo>
                  <a:cubicBezTo>
                    <a:pt x="44644" y="3105"/>
                    <a:pt x="44808" y="2992"/>
                    <a:pt x="45100" y="2992"/>
                  </a:cubicBezTo>
                  <a:close/>
                  <a:moveTo>
                    <a:pt x="30520" y="6908"/>
                  </a:moveTo>
                  <a:cubicBezTo>
                    <a:pt x="30683" y="6908"/>
                    <a:pt x="30842" y="7030"/>
                    <a:pt x="30865" y="7190"/>
                  </a:cubicBezTo>
                  <a:cubicBezTo>
                    <a:pt x="31027" y="7784"/>
                    <a:pt x="30865" y="8405"/>
                    <a:pt x="30487" y="8891"/>
                  </a:cubicBezTo>
                  <a:cubicBezTo>
                    <a:pt x="30379" y="9026"/>
                    <a:pt x="30325" y="9026"/>
                    <a:pt x="29866" y="9080"/>
                  </a:cubicBezTo>
                  <a:lnTo>
                    <a:pt x="29839" y="9053"/>
                  </a:lnTo>
                  <a:cubicBezTo>
                    <a:pt x="29488" y="8729"/>
                    <a:pt x="29434" y="8189"/>
                    <a:pt x="29677" y="7757"/>
                  </a:cubicBezTo>
                  <a:cubicBezTo>
                    <a:pt x="29785" y="7541"/>
                    <a:pt x="29920" y="7352"/>
                    <a:pt x="30055" y="7163"/>
                  </a:cubicBezTo>
                  <a:cubicBezTo>
                    <a:pt x="30136" y="7055"/>
                    <a:pt x="30271" y="6974"/>
                    <a:pt x="30433" y="6920"/>
                  </a:cubicBezTo>
                  <a:cubicBezTo>
                    <a:pt x="30461" y="6912"/>
                    <a:pt x="30491" y="6908"/>
                    <a:pt x="30520" y="6908"/>
                  </a:cubicBezTo>
                  <a:close/>
                  <a:moveTo>
                    <a:pt x="51120" y="10006"/>
                  </a:moveTo>
                  <a:cubicBezTo>
                    <a:pt x="51256" y="10006"/>
                    <a:pt x="51391" y="10022"/>
                    <a:pt x="51523" y="10053"/>
                  </a:cubicBezTo>
                  <a:cubicBezTo>
                    <a:pt x="51604" y="10080"/>
                    <a:pt x="51712" y="10134"/>
                    <a:pt x="51793" y="10215"/>
                  </a:cubicBezTo>
                  <a:cubicBezTo>
                    <a:pt x="51874" y="10296"/>
                    <a:pt x="51874" y="10458"/>
                    <a:pt x="51793" y="10539"/>
                  </a:cubicBezTo>
                  <a:cubicBezTo>
                    <a:pt x="51739" y="10566"/>
                    <a:pt x="51712" y="10593"/>
                    <a:pt x="51685" y="10620"/>
                  </a:cubicBezTo>
                  <a:cubicBezTo>
                    <a:pt x="51396" y="10785"/>
                    <a:pt x="51075" y="10855"/>
                    <a:pt x="50748" y="10855"/>
                  </a:cubicBezTo>
                  <a:cubicBezTo>
                    <a:pt x="50646" y="10855"/>
                    <a:pt x="50544" y="10848"/>
                    <a:pt x="50442" y="10836"/>
                  </a:cubicBezTo>
                  <a:cubicBezTo>
                    <a:pt x="50253" y="10809"/>
                    <a:pt x="50091" y="10701"/>
                    <a:pt x="50010" y="10539"/>
                  </a:cubicBezTo>
                  <a:cubicBezTo>
                    <a:pt x="50064" y="10458"/>
                    <a:pt x="50091" y="10350"/>
                    <a:pt x="50172" y="10296"/>
                  </a:cubicBezTo>
                  <a:cubicBezTo>
                    <a:pt x="50442" y="10103"/>
                    <a:pt x="50781" y="10006"/>
                    <a:pt x="51120" y="10006"/>
                  </a:cubicBezTo>
                  <a:close/>
                  <a:moveTo>
                    <a:pt x="38172" y="10468"/>
                  </a:moveTo>
                  <a:cubicBezTo>
                    <a:pt x="38405" y="10468"/>
                    <a:pt x="38621" y="10620"/>
                    <a:pt x="38696" y="10863"/>
                  </a:cubicBezTo>
                  <a:cubicBezTo>
                    <a:pt x="38912" y="11511"/>
                    <a:pt x="38831" y="12240"/>
                    <a:pt x="38507" y="12861"/>
                  </a:cubicBezTo>
                  <a:lnTo>
                    <a:pt x="38534" y="12861"/>
                  </a:lnTo>
                  <a:cubicBezTo>
                    <a:pt x="38372" y="13239"/>
                    <a:pt x="38048" y="13509"/>
                    <a:pt x="37670" y="13644"/>
                  </a:cubicBezTo>
                  <a:cubicBezTo>
                    <a:pt x="37588" y="13663"/>
                    <a:pt x="37514" y="13673"/>
                    <a:pt x="37447" y="13673"/>
                  </a:cubicBezTo>
                  <a:cubicBezTo>
                    <a:pt x="37224" y="13673"/>
                    <a:pt x="37078" y="13563"/>
                    <a:pt x="36995" y="13293"/>
                  </a:cubicBezTo>
                  <a:cubicBezTo>
                    <a:pt x="36941" y="13077"/>
                    <a:pt x="36914" y="12834"/>
                    <a:pt x="36914" y="12618"/>
                  </a:cubicBezTo>
                  <a:cubicBezTo>
                    <a:pt x="36941" y="11943"/>
                    <a:pt x="37184" y="11322"/>
                    <a:pt x="37589" y="10809"/>
                  </a:cubicBezTo>
                  <a:cubicBezTo>
                    <a:pt x="37643" y="10701"/>
                    <a:pt x="37751" y="10620"/>
                    <a:pt x="37859" y="10566"/>
                  </a:cubicBezTo>
                  <a:cubicBezTo>
                    <a:pt x="37959" y="10499"/>
                    <a:pt x="38067" y="10468"/>
                    <a:pt x="38172" y="10468"/>
                  </a:cubicBezTo>
                  <a:close/>
                  <a:moveTo>
                    <a:pt x="9950" y="13065"/>
                  </a:moveTo>
                  <a:cubicBezTo>
                    <a:pt x="9980" y="13065"/>
                    <a:pt x="10012" y="13069"/>
                    <a:pt x="10045" y="13077"/>
                  </a:cubicBezTo>
                  <a:cubicBezTo>
                    <a:pt x="10261" y="13158"/>
                    <a:pt x="10315" y="13347"/>
                    <a:pt x="10342" y="13536"/>
                  </a:cubicBezTo>
                  <a:cubicBezTo>
                    <a:pt x="10396" y="14049"/>
                    <a:pt x="10342" y="14589"/>
                    <a:pt x="10153" y="15075"/>
                  </a:cubicBezTo>
                  <a:lnTo>
                    <a:pt x="10153" y="15048"/>
                  </a:lnTo>
                  <a:cubicBezTo>
                    <a:pt x="10099" y="15129"/>
                    <a:pt x="10072" y="15210"/>
                    <a:pt x="10018" y="15291"/>
                  </a:cubicBezTo>
                  <a:cubicBezTo>
                    <a:pt x="9921" y="15437"/>
                    <a:pt x="9759" y="15538"/>
                    <a:pt x="9591" y="15538"/>
                  </a:cubicBezTo>
                  <a:cubicBezTo>
                    <a:pt x="9571" y="15538"/>
                    <a:pt x="9552" y="15537"/>
                    <a:pt x="9532" y="15534"/>
                  </a:cubicBezTo>
                  <a:cubicBezTo>
                    <a:pt x="9316" y="15507"/>
                    <a:pt x="9235" y="15318"/>
                    <a:pt x="9181" y="15129"/>
                  </a:cubicBezTo>
                  <a:cubicBezTo>
                    <a:pt x="9073" y="14562"/>
                    <a:pt x="9154" y="13941"/>
                    <a:pt x="9424" y="13428"/>
                  </a:cubicBezTo>
                  <a:cubicBezTo>
                    <a:pt x="9451" y="13374"/>
                    <a:pt x="9505" y="13320"/>
                    <a:pt x="9532" y="13293"/>
                  </a:cubicBezTo>
                  <a:cubicBezTo>
                    <a:pt x="9669" y="13179"/>
                    <a:pt x="9787" y="13065"/>
                    <a:pt x="9950" y="13065"/>
                  </a:cubicBezTo>
                  <a:close/>
                  <a:moveTo>
                    <a:pt x="46817" y="14773"/>
                  </a:moveTo>
                  <a:cubicBezTo>
                    <a:pt x="47105" y="14773"/>
                    <a:pt x="47396" y="14801"/>
                    <a:pt x="47688" y="14859"/>
                  </a:cubicBezTo>
                  <a:cubicBezTo>
                    <a:pt x="47796" y="14886"/>
                    <a:pt x="47931" y="14940"/>
                    <a:pt x="48039" y="14994"/>
                  </a:cubicBezTo>
                  <a:lnTo>
                    <a:pt x="48039" y="14967"/>
                  </a:lnTo>
                  <a:cubicBezTo>
                    <a:pt x="48093" y="14994"/>
                    <a:pt x="48147" y="15048"/>
                    <a:pt x="48201" y="15102"/>
                  </a:cubicBezTo>
                  <a:cubicBezTo>
                    <a:pt x="48525" y="15318"/>
                    <a:pt x="48498" y="15642"/>
                    <a:pt x="48120" y="15777"/>
                  </a:cubicBezTo>
                  <a:cubicBezTo>
                    <a:pt x="47658" y="15967"/>
                    <a:pt x="47162" y="16074"/>
                    <a:pt x="46660" y="16074"/>
                  </a:cubicBezTo>
                  <a:cubicBezTo>
                    <a:pt x="46517" y="16074"/>
                    <a:pt x="46373" y="16065"/>
                    <a:pt x="46230" y="16047"/>
                  </a:cubicBezTo>
                  <a:cubicBezTo>
                    <a:pt x="45906" y="15993"/>
                    <a:pt x="45609" y="15858"/>
                    <a:pt x="45393" y="15615"/>
                  </a:cubicBezTo>
                  <a:cubicBezTo>
                    <a:pt x="45204" y="15453"/>
                    <a:pt x="45231" y="15183"/>
                    <a:pt x="45420" y="15075"/>
                  </a:cubicBezTo>
                  <a:cubicBezTo>
                    <a:pt x="45501" y="14994"/>
                    <a:pt x="45609" y="14940"/>
                    <a:pt x="45717" y="14913"/>
                  </a:cubicBezTo>
                  <a:cubicBezTo>
                    <a:pt x="46069" y="14821"/>
                    <a:pt x="46440" y="14773"/>
                    <a:pt x="46817" y="14773"/>
                  </a:cubicBezTo>
                  <a:close/>
                  <a:moveTo>
                    <a:pt x="31441" y="12092"/>
                  </a:moveTo>
                  <a:cubicBezTo>
                    <a:pt x="31821" y="12092"/>
                    <a:pt x="32173" y="12369"/>
                    <a:pt x="32269" y="12753"/>
                  </a:cubicBezTo>
                  <a:cubicBezTo>
                    <a:pt x="32323" y="12996"/>
                    <a:pt x="32350" y="13266"/>
                    <a:pt x="32350" y="13536"/>
                  </a:cubicBezTo>
                  <a:cubicBezTo>
                    <a:pt x="32296" y="15129"/>
                    <a:pt x="31702" y="16668"/>
                    <a:pt x="30676" y="17911"/>
                  </a:cubicBezTo>
                  <a:cubicBezTo>
                    <a:pt x="30460" y="18181"/>
                    <a:pt x="30190" y="18397"/>
                    <a:pt x="29866" y="18505"/>
                  </a:cubicBezTo>
                  <a:cubicBezTo>
                    <a:pt x="29707" y="18562"/>
                    <a:pt x="29562" y="18591"/>
                    <a:pt x="29432" y="18591"/>
                  </a:cubicBezTo>
                  <a:cubicBezTo>
                    <a:pt x="29073" y="18591"/>
                    <a:pt x="28824" y="18373"/>
                    <a:pt x="28705" y="17938"/>
                  </a:cubicBezTo>
                  <a:cubicBezTo>
                    <a:pt x="28624" y="17614"/>
                    <a:pt x="28570" y="17263"/>
                    <a:pt x="28597" y="16938"/>
                  </a:cubicBezTo>
                  <a:cubicBezTo>
                    <a:pt x="28624" y="16074"/>
                    <a:pt x="28840" y="15210"/>
                    <a:pt x="29218" y="14427"/>
                  </a:cubicBezTo>
                  <a:cubicBezTo>
                    <a:pt x="29272" y="14292"/>
                    <a:pt x="29353" y="14130"/>
                    <a:pt x="29434" y="13968"/>
                  </a:cubicBezTo>
                  <a:lnTo>
                    <a:pt x="29407" y="13941"/>
                  </a:lnTo>
                  <a:cubicBezTo>
                    <a:pt x="29704" y="13563"/>
                    <a:pt x="29920" y="13158"/>
                    <a:pt x="30217" y="12807"/>
                  </a:cubicBezTo>
                  <a:cubicBezTo>
                    <a:pt x="30406" y="12591"/>
                    <a:pt x="30622" y="12402"/>
                    <a:pt x="30865" y="12267"/>
                  </a:cubicBezTo>
                  <a:cubicBezTo>
                    <a:pt x="31000" y="12159"/>
                    <a:pt x="31135" y="12132"/>
                    <a:pt x="31297" y="12105"/>
                  </a:cubicBezTo>
                  <a:cubicBezTo>
                    <a:pt x="31345" y="12096"/>
                    <a:pt x="31393" y="12092"/>
                    <a:pt x="31441" y="12092"/>
                  </a:cubicBezTo>
                  <a:close/>
                  <a:moveTo>
                    <a:pt x="21672" y="16934"/>
                  </a:moveTo>
                  <a:cubicBezTo>
                    <a:pt x="21813" y="16934"/>
                    <a:pt x="21941" y="17015"/>
                    <a:pt x="21981" y="17154"/>
                  </a:cubicBezTo>
                  <a:cubicBezTo>
                    <a:pt x="22035" y="17290"/>
                    <a:pt x="22062" y="17425"/>
                    <a:pt x="22062" y="17533"/>
                  </a:cubicBezTo>
                  <a:cubicBezTo>
                    <a:pt x="22062" y="17938"/>
                    <a:pt x="21954" y="18343"/>
                    <a:pt x="21765" y="18721"/>
                  </a:cubicBezTo>
                  <a:lnTo>
                    <a:pt x="21738" y="18694"/>
                  </a:lnTo>
                  <a:cubicBezTo>
                    <a:pt x="21630" y="18910"/>
                    <a:pt x="21495" y="19099"/>
                    <a:pt x="21252" y="19153"/>
                  </a:cubicBezTo>
                  <a:cubicBezTo>
                    <a:pt x="21223" y="19162"/>
                    <a:pt x="21194" y="19167"/>
                    <a:pt x="21164" y="19167"/>
                  </a:cubicBezTo>
                  <a:cubicBezTo>
                    <a:pt x="21027" y="19167"/>
                    <a:pt x="20891" y="19070"/>
                    <a:pt x="20847" y="18937"/>
                  </a:cubicBezTo>
                  <a:cubicBezTo>
                    <a:pt x="20712" y="18424"/>
                    <a:pt x="20766" y="17884"/>
                    <a:pt x="21036" y="17452"/>
                  </a:cubicBezTo>
                  <a:cubicBezTo>
                    <a:pt x="21144" y="17235"/>
                    <a:pt x="21306" y="17046"/>
                    <a:pt x="21522" y="16965"/>
                  </a:cubicBezTo>
                  <a:cubicBezTo>
                    <a:pt x="21571" y="16944"/>
                    <a:pt x="21622" y="16934"/>
                    <a:pt x="21672" y="16934"/>
                  </a:cubicBezTo>
                  <a:close/>
                  <a:moveTo>
                    <a:pt x="38946" y="21441"/>
                  </a:moveTo>
                  <a:cubicBezTo>
                    <a:pt x="39379" y="21441"/>
                    <a:pt x="39811" y="21523"/>
                    <a:pt x="40208" y="21691"/>
                  </a:cubicBezTo>
                  <a:lnTo>
                    <a:pt x="40343" y="21799"/>
                  </a:lnTo>
                  <a:cubicBezTo>
                    <a:pt x="40505" y="21907"/>
                    <a:pt x="40505" y="22150"/>
                    <a:pt x="40343" y="22285"/>
                  </a:cubicBezTo>
                  <a:cubicBezTo>
                    <a:pt x="40208" y="22366"/>
                    <a:pt x="40073" y="22447"/>
                    <a:pt x="39938" y="22474"/>
                  </a:cubicBezTo>
                  <a:cubicBezTo>
                    <a:pt x="39704" y="22538"/>
                    <a:pt x="39469" y="22568"/>
                    <a:pt x="39237" y="22568"/>
                  </a:cubicBezTo>
                  <a:cubicBezTo>
                    <a:pt x="38880" y="22568"/>
                    <a:pt x="38526" y="22497"/>
                    <a:pt x="38183" y="22366"/>
                  </a:cubicBezTo>
                  <a:cubicBezTo>
                    <a:pt x="38048" y="22312"/>
                    <a:pt x="37940" y="22204"/>
                    <a:pt x="37832" y="22096"/>
                  </a:cubicBezTo>
                  <a:cubicBezTo>
                    <a:pt x="37670" y="21934"/>
                    <a:pt x="37751" y="21637"/>
                    <a:pt x="37967" y="21583"/>
                  </a:cubicBezTo>
                  <a:cubicBezTo>
                    <a:pt x="38283" y="21489"/>
                    <a:pt x="38615" y="21441"/>
                    <a:pt x="38946" y="21441"/>
                  </a:cubicBezTo>
                  <a:close/>
                  <a:moveTo>
                    <a:pt x="9181" y="21610"/>
                  </a:moveTo>
                  <a:cubicBezTo>
                    <a:pt x="9235" y="21718"/>
                    <a:pt x="9316" y="21799"/>
                    <a:pt x="9289" y="21853"/>
                  </a:cubicBezTo>
                  <a:cubicBezTo>
                    <a:pt x="9235" y="22258"/>
                    <a:pt x="9181" y="22663"/>
                    <a:pt x="9100" y="23068"/>
                  </a:cubicBezTo>
                  <a:cubicBezTo>
                    <a:pt x="9073" y="23122"/>
                    <a:pt x="8992" y="23203"/>
                    <a:pt x="8911" y="23203"/>
                  </a:cubicBezTo>
                  <a:cubicBezTo>
                    <a:pt x="8897" y="23206"/>
                    <a:pt x="8884" y="23207"/>
                    <a:pt x="8871" y="23207"/>
                  </a:cubicBezTo>
                  <a:cubicBezTo>
                    <a:pt x="8765" y="23207"/>
                    <a:pt x="8722" y="23111"/>
                    <a:pt x="8722" y="23014"/>
                  </a:cubicBezTo>
                  <a:cubicBezTo>
                    <a:pt x="8695" y="22609"/>
                    <a:pt x="8749" y="22204"/>
                    <a:pt x="8911" y="21826"/>
                  </a:cubicBezTo>
                  <a:cubicBezTo>
                    <a:pt x="8938" y="21745"/>
                    <a:pt x="9073" y="21691"/>
                    <a:pt x="9181" y="21610"/>
                  </a:cubicBezTo>
                  <a:close/>
                  <a:moveTo>
                    <a:pt x="17632" y="18952"/>
                  </a:moveTo>
                  <a:cubicBezTo>
                    <a:pt x="17956" y="18952"/>
                    <a:pt x="18261" y="19177"/>
                    <a:pt x="18335" y="19531"/>
                  </a:cubicBezTo>
                  <a:cubicBezTo>
                    <a:pt x="18443" y="19909"/>
                    <a:pt x="18470" y="20287"/>
                    <a:pt x="18416" y="20665"/>
                  </a:cubicBezTo>
                  <a:cubicBezTo>
                    <a:pt x="18335" y="21610"/>
                    <a:pt x="18065" y="22555"/>
                    <a:pt x="17660" y="23419"/>
                  </a:cubicBezTo>
                  <a:lnTo>
                    <a:pt x="17687" y="23392"/>
                  </a:lnTo>
                  <a:lnTo>
                    <a:pt x="17687" y="23392"/>
                  </a:lnTo>
                  <a:cubicBezTo>
                    <a:pt x="17471" y="23716"/>
                    <a:pt x="17282" y="24013"/>
                    <a:pt x="17093" y="24310"/>
                  </a:cubicBezTo>
                  <a:cubicBezTo>
                    <a:pt x="16877" y="24607"/>
                    <a:pt x="16580" y="24796"/>
                    <a:pt x="16229" y="24850"/>
                  </a:cubicBezTo>
                  <a:cubicBezTo>
                    <a:pt x="16187" y="24860"/>
                    <a:pt x="16146" y="24864"/>
                    <a:pt x="16105" y="24864"/>
                  </a:cubicBezTo>
                  <a:cubicBezTo>
                    <a:pt x="15907" y="24864"/>
                    <a:pt x="15725" y="24759"/>
                    <a:pt x="15635" y="24580"/>
                  </a:cubicBezTo>
                  <a:cubicBezTo>
                    <a:pt x="15473" y="24310"/>
                    <a:pt x="15392" y="24013"/>
                    <a:pt x="15392" y="23716"/>
                  </a:cubicBezTo>
                  <a:cubicBezTo>
                    <a:pt x="15365" y="23230"/>
                    <a:pt x="15392" y="22717"/>
                    <a:pt x="15527" y="22231"/>
                  </a:cubicBezTo>
                  <a:cubicBezTo>
                    <a:pt x="15689" y="21286"/>
                    <a:pt x="16067" y="20395"/>
                    <a:pt x="16634" y="19612"/>
                  </a:cubicBezTo>
                  <a:cubicBezTo>
                    <a:pt x="16796" y="19396"/>
                    <a:pt x="16985" y="19234"/>
                    <a:pt x="17201" y="19099"/>
                  </a:cubicBezTo>
                  <a:cubicBezTo>
                    <a:pt x="17336" y="18998"/>
                    <a:pt x="17486" y="18952"/>
                    <a:pt x="17632" y="18952"/>
                  </a:cubicBezTo>
                  <a:close/>
                  <a:moveTo>
                    <a:pt x="46282" y="27720"/>
                  </a:moveTo>
                  <a:cubicBezTo>
                    <a:pt x="46544" y="27720"/>
                    <a:pt x="46805" y="27755"/>
                    <a:pt x="47067" y="27821"/>
                  </a:cubicBezTo>
                  <a:cubicBezTo>
                    <a:pt x="47229" y="27848"/>
                    <a:pt x="47283" y="27956"/>
                    <a:pt x="47229" y="28199"/>
                  </a:cubicBezTo>
                  <a:lnTo>
                    <a:pt x="46986" y="28199"/>
                  </a:lnTo>
                  <a:cubicBezTo>
                    <a:pt x="46662" y="28172"/>
                    <a:pt x="46311" y="28145"/>
                    <a:pt x="45987" y="28091"/>
                  </a:cubicBezTo>
                  <a:cubicBezTo>
                    <a:pt x="45825" y="28064"/>
                    <a:pt x="45690" y="27983"/>
                    <a:pt x="45771" y="27767"/>
                  </a:cubicBezTo>
                  <a:cubicBezTo>
                    <a:pt x="45941" y="27735"/>
                    <a:pt x="46112" y="27720"/>
                    <a:pt x="46282" y="27720"/>
                  </a:cubicBezTo>
                  <a:close/>
                  <a:moveTo>
                    <a:pt x="35453" y="25850"/>
                  </a:moveTo>
                  <a:cubicBezTo>
                    <a:pt x="36937" y="25850"/>
                    <a:pt x="38400" y="25990"/>
                    <a:pt x="39830" y="26417"/>
                  </a:cubicBezTo>
                  <a:cubicBezTo>
                    <a:pt x="40343" y="26579"/>
                    <a:pt x="40829" y="26768"/>
                    <a:pt x="41342" y="26930"/>
                  </a:cubicBezTo>
                  <a:cubicBezTo>
                    <a:pt x="41639" y="27119"/>
                    <a:pt x="41909" y="27335"/>
                    <a:pt x="42179" y="27551"/>
                  </a:cubicBezTo>
                  <a:cubicBezTo>
                    <a:pt x="42611" y="27902"/>
                    <a:pt x="42503" y="28577"/>
                    <a:pt x="41990" y="28766"/>
                  </a:cubicBezTo>
                  <a:cubicBezTo>
                    <a:pt x="41666" y="28901"/>
                    <a:pt x="41342" y="29009"/>
                    <a:pt x="41018" y="29063"/>
                  </a:cubicBezTo>
                  <a:cubicBezTo>
                    <a:pt x="40428" y="29155"/>
                    <a:pt x="39837" y="29197"/>
                    <a:pt x="39247" y="29197"/>
                  </a:cubicBezTo>
                  <a:cubicBezTo>
                    <a:pt x="38973" y="29197"/>
                    <a:pt x="38700" y="29188"/>
                    <a:pt x="38426" y="29171"/>
                  </a:cubicBezTo>
                  <a:cubicBezTo>
                    <a:pt x="36914" y="29090"/>
                    <a:pt x="35402" y="28793"/>
                    <a:pt x="33943" y="28280"/>
                  </a:cubicBezTo>
                  <a:cubicBezTo>
                    <a:pt x="33646" y="28172"/>
                    <a:pt x="33349" y="28037"/>
                    <a:pt x="33079" y="27875"/>
                  </a:cubicBezTo>
                  <a:cubicBezTo>
                    <a:pt x="32890" y="27767"/>
                    <a:pt x="32701" y="27632"/>
                    <a:pt x="32566" y="27470"/>
                  </a:cubicBezTo>
                  <a:cubicBezTo>
                    <a:pt x="32215" y="27011"/>
                    <a:pt x="32107" y="26498"/>
                    <a:pt x="32782" y="26201"/>
                  </a:cubicBezTo>
                  <a:cubicBezTo>
                    <a:pt x="32944" y="26120"/>
                    <a:pt x="33133" y="26066"/>
                    <a:pt x="33322" y="26012"/>
                  </a:cubicBezTo>
                  <a:cubicBezTo>
                    <a:pt x="33619" y="25931"/>
                    <a:pt x="33943" y="25877"/>
                    <a:pt x="34267" y="25877"/>
                  </a:cubicBezTo>
                  <a:cubicBezTo>
                    <a:pt x="34664" y="25860"/>
                    <a:pt x="35059" y="25850"/>
                    <a:pt x="35453" y="25850"/>
                  </a:cubicBezTo>
                  <a:close/>
                  <a:moveTo>
                    <a:pt x="26052" y="29479"/>
                  </a:moveTo>
                  <a:cubicBezTo>
                    <a:pt x="26457" y="29479"/>
                    <a:pt x="26858" y="29533"/>
                    <a:pt x="27247" y="29657"/>
                  </a:cubicBezTo>
                  <a:cubicBezTo>
                    <a:pt x="27544" y="29738"/>
                    <a:pt x="27814" y="29900"/>
                    <a:pt x="28003" y="30143"/>
                  </a:cubicBezTo>
                  <a:cubicBezTo>
                    <a:pt x="28300" y="30575"/>
                    <a:pt x="28165" y="30953"/>
                    <a:pt x="27679" y="31061"/>
                  </a:cubicBezTo>
                  <a:cubicBezTo>
                    <a:pt x="27571" y="31088"/>
                    <a:pt x="27463" y="31115"/>
                    <a:pt x="27355" y="31115"/>
                  </a:cubicBezTo>
                  <a:cubicBezTo>
                    <a:pt x="27286" y="31118"/>
                    <a:pt x="27217" y="31119"/>
                    <a:pt x="27149" y="31119"/>
                  </a:cubicBezTo>
                  <a:cubicBezTo>
                    <a:pt x="26521" y="31119"/>
                    <a:pt x="25916" y="31005"/>
                    <a:pt x="25356" y="30737"/>
                  </a:cubicBezTo>
                  <a:cubicBezTo>
                    <a:pt x="25221" y="30656"/>
                    <a:pt x="25113" y="30548"/>
                    <a:pt x="25005" y="30467"/>
                  </a:cubicBezTo>
                  <a:cubicBezTo>
                    <a:pt x="24708" y="30170"/>
                    <a:pt x="24843" y="29684"/>
                    <a:pt x="25221" y="29576"/>
                  </a:cubicBezTo>
                  <a:cubicBezTo>
                    <a:pt x="25275" y="29549"/>
                    <a:pt x="25356" y="29522"/>
                    <a:pt x="25410" y="29522"/>
                  </a:cubicBezTo>
                  <a:cubicBezTo>
                    <a:pt x="25625" y="29494"/>
                    <a:pt x="25839" y="29479"/>
                    <a:pt x="26052" y="29479"/>
                  </a:cubicBezTo>
                  <a:close/>
                  <a:moveTo>
                    <a:pt x="33619" y="31736"/>
                  </a:moveTo>
                  <a:lnTo>
                    <a:pt x="33619" y="31736"/>
                  </a:lnTo>
                  <a:cubicBezTo>
                    <a:pt x="34186" y="31790"/>
                    <a:pt x="34645" y="31790"/>
                    <a:pt x="35105" y="31790"/>
                  </a:cubicBezTo>
                  <a:cubicBezTo>
                    <a:pt x="35240" y="31790"/>
                    <a:pt x="35375" y="31817"/>
                    <a:pt x="35483" y="31871"/>
                  </a:cubicBezTo>
                  <a:cubicBezTo>
                    <a:pt x="35537" y="31925"/>
                    <a:pt x="35591" y="32006"/>
                    <a:pt x="35591" y="32087"/>
                  </a:cubicBezTo>
                  <a:cubicBezTo>
                    <a:pt x="35564" y="32168"/>
                    <a:pt x="35510" y="32222"/>
                    <a:pt x="35429" y="32249"/>
                  </a:cubicBezTo>
                  <a:cubicBezTo>
                    <a:pt x="35266" y="32266"/>
                    <a:pt x="35104" y="32275"/>
                    <a:pt x="34942" y="32275"/>
                  </a:cubicBezTo>
                  <a:cubicBezTo>
                    <a:pt x="34593" y="32275"/>
                    <a:pt x="34249" y="32234"/>
                    <a:pt x="33916" y="32141"/>
                  </a:cubicBezTo>
                  <a:cubicBezTo>
                    <a:pt x="33835" y="32114"/>
                    <a:pt x="33754" y="32087"/>
                    <a:pt x="33700" y="32006"/>
                  </a:cubicBezTo>
                  <a:cubicBezTo>
                    <a:pt x="33646" y="31979"/>
                    <a:pt x="33646" y="31871"/>
                    <a:pt x="33619" y="31736"/>
                  </a:cubicBezTo>
                  <a:close/>
                  <a:moveTo>
                    <a:pt x="40559" y="31763"/>
                  </a:moveTo>
                  <a:cubicBezTo>
                    <a:pt x="40964" y="31817"/>
                    <a:pt x="41369" y="31844"/>
                    <a:pt x="41774" y="31898"/>
                  </a:cubicBezTo>
                  <a:cubicBezTo>
                    <a:pt x="41936" y="31925"/>
                    <a:pt x="41990" y="32060"/>
                    <a:pt x="41990" y="32249"/>
                  </a:cubicBezTo>
                  <a:cubicBezTo>
                    <a:pt x="41963" y="32276"/>
                    <a:pt x="41909" y="32330"/>
                    <a:pt x="41828" y="32357"/>
                  </a:cubicBezTo>
                  <a:cubicBezTo>
                    <a:pt x="41763" y="32362"/>
                    <a:pt x="41697" y="32364"/>
                    <a:pt x="41631" y="32364"/>
                  </a:cubicBezTo>
                  <a:cubicBezTo>
                    <a:pt x="41293" y="32364"/>
                    <a:pt x="40957" y="32304"/>
                    <a:pt x="40640" y="32168"/>
                  </a:cubicBezTo>
                  <a:cubicBezTo>
                    <a:pt x="40586" y="32141"/>
                    <a:pt x="40505" y="32087"/>
                    <a:pt x="40478" y="32006"/>
                  </a:cubicBezTo>
                  <a:cubicBezTo>
                    <a:pt x="40451" y="31952"/>
                    <a:pt x="40451" y="31898"/>
                    <a:pt x="40478" y="31844"/>
                  </a:cubicBezTo>
                  <a:cubicBezTo>
                    <a:pt x="40478" y="31790"/>
                    <a:pt x="40532" y="31763"/>
                    <a:pt x="40559" y="31763"/>
                  </a:cubicBezTo>
                  <a:close/>
                  <a:moveTo>
                    <a:pt x="27813" y="6489"/>
                  </a:moveTo>
                  <a:cubicBezTo>
                    <a:pt x="27597" y="6921"/>
                    <a:pt x="27408" y="7298"/>
                    <a:pt x="27166" y="7649"/>
                  </a:cubicBezTo>
                  <a:cubicBezTo>
                    <a:pt x="26571" y="8675"/>
                    <a:pt x="26139" y="9810"/>
                    <a:pt x="25869" y="10944"/>
                  </a:cubicBezTo>
                  <a:cubicBezTo>
                    <a:pt x="25653" y="11835"/>
                    <a:pt x="25437" y="12726"/>
                    <a:pt x="25302" y="13617"/>
                  </a:cubicBezTo>
                  <a:cubicBezTo>
                    <a:pt x="24978" y="15642"/>
                    <a:pt x="24681" y="17668"/>
                    <a:pt x="24411" y="19693"/>
                  </a:cubicBezTo>
                  <a:cubicBezTo>
                    <a:pt x="24168" y="21421"/>
                    <a:pt x="23736" y="23122"/>
                    <a:pt x="23088" y="24742"/>
                  </a:cubicBezTo>
                  <a:cubicBezTo>
                    <a:pt x="23007" y="24931"/>
                    <a:pt x="22899" y="25147"/>
                    <a:pt x="22845" y="25283"/>
                  </a:cubicBezTo>
                  <a:cubicBezTo>
                    <a:pt x="22791" y="25418"/>
                    <a:pt x="22683" y="25580"/>
                    <a:pt x="22683" y="25769"/>
                  </a:cubicBezTo>
                  <a:cubicBezTo>
                    <a:pt x="22717" y="25777"/>
                    <a:pt x="22750" y="25781"/>
                    <a:pt x="22780" y="25781"/>
                  </a:cubicBezTo>
                  <a:cubicBezTo>
                    <a:pt x="22942" y="25781"/>
                    <a:pt x="23055" y="25675"/>
                    <a:pt x="23169" y="25607"/>
                  </a:cubicBezTo>
                  <a:cubicBezTo>
                    <a:pt x="24006" y="25174"/>
                    <a:pt x="24843" y="24715"/>
                    <a:pt x="25653" y="24256"/>
                  </a:cubicBezTo>
                  <a:cubicBezTo>
                    <a:pt x="28030" y="22879"/>
                    <a:pt x="30406" y="21502"/>
                    <a:pt x="32755" y="20071"/>
                  </a:cubicBezTo>
                  <a:cubicBezTo>
                    <a:pt x="35618" y="18370"/>
                    <a:pt x="38372" y="16479"/>
                    <a:pt x="40991" y="14373"/>
                  </a:cubicBezTo>
                  <a:cubicBezTo>
                    <a:pt x="42206" y="13428"/>
                    <a:pt x="43314" y="12375"/>
                    <a:pt x="44367" y="11268"/>
                  </a:cubicBezTo>
                  <a:cubicBezTo>
                    <a:pt x="44772" y="10836"/>
                    <a:pt x="45123" y="10350"/>
                    <a:pt x="45420" y="9837"/>
                  </a:cubicBezTo>
                  <a:lnTo>
                    <a:pt x="45663" y="9972"/>
                  </a:lnTo>
                  <a:cubicBezTo>
                    <a:pt x="44502" y="11619"/>
                    <a:pt x="43125" y="13104"/>
                    <a:pt x="41585" y="14400"/>
                  </a:cubicBezTo>
                  <a:cubicBezTo>
                    <a:pt x="38993" y="16641"/>
                    <a:pt x="36239" y="18721"/>
                    <a:pt x="33403" y="20638"/>
                  </a:cubicBezTo>
                  <a:cubicBezTo>
                    <a:pt x="31972" y="21610"/>
                    <a:pt x="30487" y="22555"/>
                    <a:pt x="29002" y="23473"/>
                  </a:cubicBezTo>
                  <a:cubicBezTo>
                    <a:pt x="27733" y="24256"/>
                    <a:pt x="26436" y="24958"/>
                    <a:pt x="25140" y="25688"/>
                  </a:cubicBezTo>
                  <a:cubicBezTo>
                    <a:pt x="24087" y="26255"/>
                    <a:pt x="23034" y="26849"/>
                    <a:pt x="21954" y="27389"/>
                  </a:cubicBezTo>
                  <a:cubicBezTo>
                    <a:pt x="20766" y="28010"/>
                    <a:pt x="19551" y="28577"/>
                    <a:pt x="18335" y="29144"/>
                  </a:cubicBezTo>
                  <a:cubicBezTo>
                    <a:pt x="17660" y="29468"/>
                    <a:pt x="16985" y="29819"/>
                    <a:pt x="16283" y="30089"/>
                  </a:cubicBezTo>
                  <a:cubicBezTo>
                    <a:pt x="15149" y="30548"/>
                    <a:pt x="13961" y="30980"/>
                    <a:pt x="12773" y="31412"/>
                  </a:cubicBezTo>
                  <a:lnTo>
                    <a:pt x="12260" y="31601"/>
                  </a:lnTo>
                  <a:cubicBezTo>
                    <a:pt x="12314" y="31655"/>
                    <a:pt x="12368" y="31709"/>
                    <a:pt x="12395" y="31709"/>
                  </a:cubicBezTo>
                  <a:cubicBezTo>
                    <a:pt x="14015" y="31817"/>
                    <a:pt x="15608" y="32141"/>
                    <a:pt x="17147" y="32654"/>
                  </a:cubicBezTo>
                  <a:cubicBezTo>
                    <a:pt x="18551" y="33086"/>
                    <a:pt x="19929" y="33546"/>
                    <a:pt x="21333" y="34005"/>
                  </a:cubicBezTo>
                  <a:cubicBezTo>
                    <a:pt x="23493" y="34734"/>
                    <a:pt x="25734" y="35301"/>
                    <a:pt x="27976" y="35679"/>
                  </a:cubicBezTo>
                  <a:cubicBezTo>
                    <a:pt x="28111" y="35733"/>
                    <a:pt x="28246" y="35787"/>
                    <a:pt x="28354" y="35841"/>
                  </a:cubicBezTo>
                  <a:cubicBezTo>
                    <a:pt x="28192" y="35895"/>
                    <a:pt x="28111" y="35949"/>
                    <a:pt x="28057" y="35949"/>
                  </a:cubicBezTo>
                  <a:cubicBezTo>
                    <a:pt x="27733" y="35922"/>
                    <a:pt x="27409" y="35895"/>
                    <a:pt x="27084" y="35841"/>
                  </a:cubicBezTo>
                  <a:cubicBezTo>
                    <a:pt x="24627" y="35436"/>
                    <a:pt x="22197" y="34896"/>
                    <a:pt x="19821" y="34221"/>
                  </a:cubicBezTo>
                  <a:cubicBezTo>
                    <a:pt x="18632" y="33870"/>
                    <a:pt x="17417" y="33519"/>
                    <a:pt x="16202" y="33194"/>
                  </a:cubicBezTo>
                  <a:cubicBezTo>
                    <a:pt x="15095" y="32924"/>
                    <a:pt x="13934" y="32681"/>
                    <a:pt x="12800" y="32411"/>
                  </a:cubicBezTo>
                  <a:cubicBezTo>
                    <a:pt x="12489" y="32344"/>
                    <a:pt x="12172" y="32310"/>
                    <a:pt x="11851" y="32310"/>
                  </a:cubicBezTo>
                  <a:cubicBezTo>
                    <a:pt x="11531" y="32310"/>
                    <a:pt x="11206" y="32344"/>
                    <a:pt x="10882" y="32411"/>
                  </a:cubicBezTo>
                  <a:cubicBezTo>
                    <a:pt x="9910" y="32627"/>
                    <a:pt x="8911" y="32843"/>
                    <a:pt x="7912" y="33086"/>
                  </a:cubicBezTo>
                  <a:cubicBezTo>
                    <a:pt x="7634" y="33152"/>
                    <a:pt x="7346" y="33188"/>
                    <a:pt x="7060" y="33188"/>
                  </a:cubicBezTo>
                  <a:cubicBezTo>
                    <a:pt x="6874" y="33188"/>
                    <a:pt x="6689" y="33172"/>
                    <a:pt x="6508" y="33140"/>
                  </a:cubicBezTo>
                  <a:cubicBezTo>
                    <a:pt x="6400" y="33086"/>
                    <a:pt x="6292" y="33059"/>
                    <a:pt x="6157" y="33005"/>
                  </a:cubicBezTo>
                  <a:cubicBezTo>
                    <a:pt x="7858" y="32492"/>
                    <a:pt x="9451" y="32060"/>
                    <a:pt x="10963" y="31385"/>
                  </a:cubicBezTo>
                  <a:cubicBezTo>
                    <a:pt x="11261" y="30683"/>
                    <a:pt x="11450" y="29927"/>
                    <a:pt x="11585" y="29171"/>
                  </a:cubicBezTo>
                  <a:cubicBezTo>
                    <a:pt x="11747" y="28010"/>
                    <a:pt x="11909" y="26822"/>
                    <a:pt x="12044" y="25634"/>
                  </a:cubicBezTo>
                  <a:cubicBezTo>
                    <a:pt x="12071" y="25174"/>
                    <a:pt x="12071" y="24742"/>
                    <a:pt x="12044" y="24283"/>
                  </a:cubicBezTo>
                  <a:cubicBezTo>
                    <a:pt x="11963" y="22285"/>
                    <a:pt x="11990" y="20287"/>
                    <a:pt x="12152" y="18289"/>
                  </a:cubicBezTo>
                  <a:cubicBezTo>
                    <a:pt x="12206" y="17344"/>
                    <a:pt x="12368" y="16452"/>
                    <a:pt x="12611" y="15561"/>
                  </a:cubicBezTo>
                  <a:cubicBezTo>
                    <a:pt x="12719" y="15237"/>
                    <a:pt x="12854" y="14940"/>
                    <a:pt x="13016" y="14670"/>
                  </a:cubicBezTo>
                  <a:cubicBezTo>
                    <a:pt x="13043" y="14589"/>
                    <a:pt x="13178" y="14562"/>
                    <a:pt x="13286" y="14508"/>
                  </a:cubicBezTo>
                  <a:lnTo>
                    <a:pt x="13286" y="14697"/>
                  </a:lnTo>
                  <a:cubicBezTo>
                    <a:pt x="12746" y="15804"/>
                    <a:pt x="12638" y="16965"/>
                    <a:pt x="12611" y="18154"/>
                  </a:cubicBezTo>
                  <a:cubicBezTo>
                    <a:pt x="12530" y="20098"/>
                    <a:pt x="12584" y="22042"/>
                    <a:pt x="12719" y="23986"/>
                  </a:cubicBezTo>
                  <a:cubicBezTo>
                    <a:pt x="12854" y="26012"/>
                    <a:pt x="12638" y="28037"/>
                    <a:pt x="12098" y="29981"/>
                  </a:cubicBezTo>
                  <a:cubicBezTo>
                    <a:pt x="12017" y="30332"/>
                    <a:pt x="11882" y="30629"/>
                    <a:pt x="11774" y="30953"/>
                  </a:cubicBezTo>
                  <a:cubicBezTo>
                    <a:pt x="11808" y="30999"/>
                    <a:pt x="11847" y="31016"/>
                    <a:pt x="11887" y="31016"/>
                  </a:cubicBezTo>
                  <a:cubicBezTo>
                    <a:pt x="11941" y="31016"/>
                    <a:pt x="11997" y="30984"/>
                    <a:pt x="12044" y="30953"/>
                  </a:cubicBezTo>
                  <a:cubicBezTo>
                    <a:pt x="13124" y="30494"/>
                    <a:pt x="14177" y="30008"/>
                    <a:pt x="15230" y="29522"/>
                  </a:cubicBezTo>
                  <a:cubicBezTo>
                    <a:pt x="16040" y="29171"/>
                    <a:pt x="16823" y="28820"/>
                    <a:pt x="17606" y="28442"/>
                  </a:cubicBezTo>
                  <a:cubicBezTo>
                    <a:pt x="18956" y="27767"/>
                    <a:pt x="20307" y="27092"/>
                    <a:pt x="21657" y="26444"/>
                  </a:cubicBezTo>
                  <a:cubicBezTo>
                    <a:pt x="21873" y="26336"/>
                    <a:pt x="22062" y="26120"/>
                    <a:pt x="22116" y="25850"/>
                  </a:cubicBezTo>
                  <a:cubicBezTo>
                    <a:pt x="22872" y="23689"/>
                    <a:pt x="23466" y="21448"/>
                    <a:pt x="23898" y="19180"/>
                  </a:cubicBezTo>
                  <a:cubicBezTo>
                    <a:pt x="24276" y="17019"/>
                    <a:pt x="24654" y="14859"/>
                    <a:pt x="25086" y="12699"/>
                  </a:cubicBezTo>
                  <a:cubicBezTo>
                    <a:pt x="25302" y="11673"/>
                    <a:pt x="25653" y="10647"/>
                    <a:pt x="25923" y="9648"/>
                  </a:cubicBezTo>
                  <a:cubicBezTo>
                    <a:pt x="25950" y="9513"/>
                    <a:pt x="26004" y="9378"/>
                    <a:pt x="26085" y="9270"/>
                  </a:cubicBezTo>
                  <a:cubicBezTo>
                    <a:pt x="26517" y="8432"/>
                    <a:pt x="26976" y="7595"/>
                    <a:pt x="27436" y="6758"/>
                  </a:cubicBezTo>
                  <a:cubicBezTo>
                    <a:pt x="27487" y="6604"/>
                    <a:pt x="27636" y="6499"/>
                    <a:pt x="27813" y="6489"/>
                  </a:cubicBezTo>
                  <a:close/>
                  <a:moveTo>
                    <a:pt x="13232" y="35949"/>
                  </a:moveTo>
                  <a:cubicBezTo>
                    <a:pt x="13394" y="35949"/>
                    <a:pt x="13583" y="35949"/>
                    <a:pt x="13745" y="36003"/>
                  </a:cubicBezTo>
                  <a:cubicBezTo>
                    <a:pt x="13934" y="36084"/>
                    <a:pt x="14096" y="36138"/>
                    <a:pt x="14285" y="36219"/>
                  </a:cubicBezTo>
                  <a:cubicBezTo>
                    <a:pt x="14393" y="36300"/>
                    <a:pt x="14528" y="36381"/>
                    <a:pt x="14636" y="36462"/>
                  </a:cubicBezTo>
                  <a:cubicBezTo>
                    <a:pt x="14744" y="36516"/>
                    <a:pt x="14798" y="36651"/>
                    <a:pt x="14771" y="36786"/>
                  </a:cubicBezTo>
                  <a:cubicBezTo>
                    <a:pt x="14717" y="36921"/>
                    <a:pt x="14609" y="37002"/>
                    <a:pt x="14474" y="37002"/>
                  </a:cubicBezTo>
                  <a:cubicBezTo>
                    <a:pt x="13988" y="36948"/>
                    <a:pt x="13529" y="36786"/>
                    <a:pt x="13124" y="36516"/>
                  </a:cubicBezTo>
                  <a:cubicBezTo>
                    <a:pt x="13070" y="36489"/>
                    <a:pt x="13043" y="36462"/>
                    <a:pt x="13043" y="36408"/>
                  </a:cubicBezTo>
                  <a:cubicBezTo>
                    <a:pt x="12989" y="36327"/>
                    <a:pt x="12989" y="36219"/>
                    <a:pt x="12989" y="36111"/>
                  </a:cubicBezTo>
                  <a:cubicBezTo>
                    <a:pt x="13043" y="36030"/>
                    <a:pt x="13124" y="35949"/>
                    <a:pt x="13232" y="35949"/>
                  </a:cubicBezTo>
                  <a:close/>
                  <a:moveTo>
                    <a:pt x="29299" y="39385"/>
                  </a:moveTo>
                  <a:cubicBezTo>
                    <a:pt x="29501" y="39385"/>
                    <a:pt x="29704" y="39419"/>
                    <a:pt x="29893" y="39486"/>
                  </a:cubicBezTo>
                  <a:cubicBezTo>
                    <a:pt x="30244" y="39648"/>
                    <a:pt x="30487" y="39972"/>
                    <a:pt x="30541" y="40350"/>
                  </a:cubicBezTo>
                  <a:cubicBezTo>
                    <a:pt x="30568" y="40539"/>
                    <a:pt x="30433" y="40728"/>
                    <a:pt x="30244" y="40755"/>
                  </a:cubicBezTo>
                  <a:cubicBezTo>
                    <a:pt x="30149" y="40769"/>
                    <a:pt x="30062" y="40776"/>
                    <a:pt x="29977" y="40776"/>
                  </a:cubicBezTo>
                  <a:cubicBezTo>
                    <a:pt x="29893" y="40776"/>
                    <a:pt x="29812" y="40769"/>
                    <a:pt x="29731" y="40755"/>
                  </a:cubicBezTo>
                  <a:cubicBezTo>
                    <a:pt x="29542" y="40701"/>
                    <a:pt x="29353" y="40647"/>
                    <a:pt x="29191" y="40566"/>
                  </a:cubicBezTo>
                  <a:lnTo>
                    <a:pt x="29164" y="40566"/>
                  </a:lnTo>
                  <a:cubicBezTo>
                    <a:pt x="29002" y="40458"/>
                    <a:pt x="28840" y="40350"/>
                    <a:pt x="28678" y="40215"/>
                  </a:cubicBezTo>
                  <a:cubicBezTo>
                    <a:pt x="28597" y="40107"/>
                    <a:pt x="28543" y="39972"/>
                    <a:pt x="28516" y="39837"/>
                  </a:cubicBezTo>
                  <a:cubicBezTo>
                    <a:pt x="28462" y="39675"/>
                    <a:pt x="28543" y="39540"/>
                    <a:pt x="28705" y="39486"/>
                  </a:cubicBezTo>
                  <a:cubicBezTo>
                    <a:pt x="28894" y="39419"/>
                    <a:pt x="29096" y="39385"/>
                    <a:pt x="29299" y="39385"/>
                  </a:cubicBezTo>
                  <a:close/>
                  <a:moveTo>
                    <a:pt x="19829" y="38427"/>
                  </a:moveTo>
                  <a:cubicBezTo>
                    <a:pt x="19880" y="38427"/>
                    <a:pt x="19931" y="38429"/>
                    <a:pt x="19983" y="38433"/>
                  </a:cubicBezTo>
                  <a:cubicBezTo>
                    <a:pt x="20415" y="38487"/>
                    <a:pt x="20874" y="38568"/>
                    <a:pt x="21306" y="38676"/>
                  </a:cubicBezTo>
                  <a:cubicBezTo>
                    <a:pt x="21981" y="38865"/>
                    <a:pt x="22629" y="39054"/>
                    <a:pt x="23277" y="39297"/>
                  </a:cubicBezTo>
                  <a:cubicBezTo>
                    <a:pt x="23844" y="39486"/>
                    <a:pt x="24384" y="39810"/>
                    <a:pt x="24816" y="40215"/>
                  </a:cubicBezTo>
                  <a:cubicBezTo>
                    <a:pt x="25086" y="40485"/>
                    <a:pt x="25302" y="40836"/>
                    <a:pt x="25383" y="41214"/>
                  </a:cubicBezTo>
                  <a:cubicBezTo>
                    <a:pt x="25491" y="41458"/>
                    <a:pt x="25329" y="41755"/>
                    <a:pt x="25059" y="41836"/>
                  </a:cubicBezTo>
                  <a:cubicBezTo>
                    <a:pt x="24924" y="41890"/>
                    <a:pt x="24735" y="41944"/>
                    <a:pt x="24573" y="41944"/>
                  </a:cubicBezTo>
                  <a:cubicBezTo>
                    <a:pt x="24168" y="41944"/>
                    <a:pt x="23763" y="41917"/>
                    <a:pt x="23358" y="41890"/>
                  </a:cubicBezTo>
                  <a:cubicBezTo>
                    <a:pt x="22251" y="41674"/>
                    <a:pt x="21198" y="41323"/>
                    <a:pt x="20199" y="40836"/>
                  </a:cubicBezTo>
                  <a:cubicBezTo>
                    <a:pt x="19794" y="40593"/>
                    <a:pt x="19254" y="40350"/>
                    <a:pt x="18956" y="39810"/>
                  </a:cubicBezTo>
                  <a:cubicBezTo>
                    <a:pt x="18875" y="39675"/>
                    <a:pt x="18821" y="39540"/>
                    <a:pt x="18767" y="39405"/>
                  </a:cubicBezTo>
                  <a:cubicBezTo>
                    <a:pt x="18632" y="39108"/>
                    <a:pt x="18767" y="38784"/>
                    <a:pt x="19037" y="38649"/>
                  </a:cubicBezTo>
                  <a:cubicBezTo>
                    <a:pt x="19287" y="38490"/>
                    <a:pt x="19557" y="38427"/>
                    <a:pt x="19829" y="38427"/>
                  </a:cubicBezTo>
                  <a:close/>
                  <a:moveTo>
                    <a:pt x="27517" y="43024"/>
                  </a:moveTo>
                  <a:cubicBezTo>
                    <a:pt x="27922" y="43078"/>
                    <a:pt x="28327" y="43159"/>
                    <a:pt x="28732" y="43240"/>
                  </a:cubicBezTo>
                  <a:cubicBezTo>
                    <a:pt x="28813" y="43240"/>
                    <a:pt x="28867" y="43348"/>
                    <a:pt x="28948" y="43429"/>
                  </a:cubicBezTo>
                  <a:cubicBezTo>
                    <a:pt x="28948" y="43456"/>
                    <a:pt x="28894" y="43564"/>
                    <a:pt x="28867" y="43591"/>
                  </a:cubicBezTo>
                  <a:cubicBezTo>
                    <a:pt x="28840" y="43604"/>
                    <a:pt x="28819" y="43611"/>
                    <a:pt x="28799" y="43611"/>
                  </a:cubicBezTo>
                  <a:cubicBezTo>
                    <a:pt x="28779" y="43611"/>
                    <a:pt x="28759" y="43604"/>
                    <a:pt x="28732" y="43591"/>
                  </a:cubicBezTo>
                  <a:cubicBezTo>
                    <a:pt x="28354" y="43510"/>
                    <a:pt x="27949" y="43429"/>
                    <a:pt x="27544" y="43321"/>
                  </a:cubicBezTo>
                  <a:cubicBezTo>
                    <a:pt x="27517" y="43321"/>
                    <a:pt x="27490" y="43294"/>
                    <a:pt x="27382" y="43240"/>
                  </a:cubicBezTo>
                  <a:cubicBezTo>
                    <a:pt x="27355" y="43186"/>
                    <a:pt x="27355" y="43159"/>
                    <a:pt x="27382" y="43132"/>
                  </a:cubicBezTo>
                  <a:cubicBezTo>
                    <a:pt x="27409" y="43078"/>
                    <a:pt x="27463" y="43024"/>
                    <a:pt x="27517" y="43024"/>
                  </a:cubicBezTo>
                  <a:close/>
                  <a:moveTo>
                    <a:pt x="47517" y="1"/>
                  </a:moveTo>
                  <a:cubicBezTo>
                    <a:pt x="46979" y="1"/>
                    <a:pt x="46460" y="64"/>
                    <a:pt x="45960" y="223"/>
                  </a:cubicBezTo>
                  <a:cubicBezTo>
                    <a:pt x="44502" y="601"/>
                    <a:pt x="43179" y="1439"/>
                    <a:pt x="42179" y="2573"/>
                  </a:cubicBezTo>
                  <a:cubicBezTo>
                    <a:pt x="41126" y="3788"/>
                    <a:pt x="40127" y="5003"/>
                    <a:pt x="39074" y="6218"/>
                  </a:cubicBezTo>
                  <a:cubicBezTo>
                    <a:pt x="38372" y="7055"/>
                    <a:pt x="37589" y="7811"/>
                    <a:pt x="36725" y="8486"/>
                  </a:cubicBezTo>
                  <a:cubicBezTo>
                    <a:pt x="36320" y="8810"/>
                    <a:pt x="35861" y="9080"/>
                    <a:pt x="35375" y="9242"/>
                  </a:cubicBezTo>
                  <a:cubicBezTo>
                    <a:pt x="35190" y="9335"/>
                    <a:pt x="34993" y="9377"/>
                    <a:pt x="34800" y="9377"/>
                  </a:cubicBezTo>
                  <a:cubicBezTo>
                    <a:pt x="34711" y="9377"/>
                    <a:pt x="34623" y="9368"/>
                    <a:pt x="34537" y="9351"/>
                  </a:cubicBezTo>
                  <a:cubicBezTo>
                    <a:pt x="34294" y="9053"/>
                    <a:pt x="34132" y="8729"/>
                    <a:pt x="34078" y="8351"/>
                  </a:cubicBezTo>
                  <a:cubicBezTo>
                    <a:pt x="33862" y="7352"/>
                    <a:pt x="33700" y="6326"/>
                    <a:pt x="33592" y="5300"/>
                  </a:cubicBezTo>
                  <a:cubicBezTo>
                    <a:pt x="33565" y="4814"/>
                    <a:pt x="33484" y="4328"/>
                    <a:pt x="33376" y="3815"/>
                  </a:cubicBezTo>
                  <a:cubicBezTo>
                    <a:pt x="33241" y="3059"/>
                    <a:pt x="32836" y="2357"/>
                    <a:pt x="32242" y="1844"/>
                  </a:cubicBezTo>
                  <a:cubicBezTo>
                    <a:pt x="31121" y="953"/>
                    <a:pt x="29939" y="496"/>
                    <a:pt x="28698" y="496"/>
                  </a:cubicBezTo>
                  <a:cubicBezTo>
                    <a:pt x="27905" y="496"/>
                    <a:pt x="27089" y="682"/>
                    <a:pt x="26247" y="1060"/>
                  </a:cubicBezTo>
                  <a:cubicBezTo>
                    <a:pt x="25410" y="1439"/>
                    <a:pt x="24654" y="1952"/>
                    <a:pt x="23979" y="2546"/>
                  </a:cubicBezTo>
                  <a:cubicBezTo>
                    <a:pt x="23439" y="3005"/>
                    <a:pt x="22980" y="3545"/>
                    <a:pt x="22575" y="4139"/>
                  </a:cubicBezTo>
                  <a:cubicBezTo>
                    <a:pt x="21981" y="5057"/>
                    <a:pt x="21549" y="6056"/>
                    <a:pt x="21279" y="7109"/>
                  </a:cubicBezTo>
                  <a:cubicBezTo>
                    <a:pt x="21036" y="8135"/>
                    <a:pt x="20820" y="9188"/>
                    <a:pt x="20604" y="10269"/>
                  </a:cubicBezTo>
                  <a:cubicBezTo>
                    <a:pt x="20442" y="11241"/>
                    <a:pt x="20199" y="12186"/>
                    <a:pt x="19875" y="13131"/>
                  </a:cubicBezTo>
                  <a:cubicBezTo>
                    <a:pt x="19632" y="13752"/>
                    <a:pt x="19281" y="14346"/>
                    <a:pt x="18821" y="14805"/>
                  </a:cubicBezTo>
                  <a:cubicBezTo>
                    <a:pt x="18551" y="15062"/>
                    <a:pt x="18288" y="15197"/>
                    <a:pt x="18028" y="15197"/>
                  </a:cubicBezTo>
                  <a:cubicBezTo>
                    <a:pt x="17768" y="15197"/>
                    <a:pt x="17512" y="15062"/>
                    <a:pt x="17255" y="14778"/>
                  </a:cubicBezTo>
                  <a:cubicBezTo>
                    <a:pt x="16931" y="14400"/>
                    <a:pt x="16688" y="13968"/>
                    <a:pt x="16499" y="13509"/>
                  </a:cubicBezTo>
                  <a:cubicBezTo>
                    <a:pt x="16067" y="12510"/>
                    <a:pt x="15554" y="11565"/>
                    <a:pt x="14906" y="10701"/>
                  </a:cubicBezTo>
                  <a:cubicBezTo>
                    <a:pt x="14717" y="10431"/>
                    <a:pt x="14528" y="10188"/>
                    <a:pt x="14285" y="9945"/>
                  </a:cubicBezTo>
                  <a:cubicBezTo>
                    <a:pt x="14042" y="9702"/>
                    <a:pt x="13745" y="9513"/>
                    <a:pt x="13421" y="9432"/>
                  </a:cubicBezTo>
                  <a:cubicBezTo>
                    <a:pt x="12977" y="9271"/>
                    <a:pt x="12516" y="9190"/>
                    <a:pt x="12056" y="9190"/>
                  </a:cubicBezTo>
                  <a:cubicBezTo>
                    <a:pt x="11509" y="9190"/>
                    <a:pt x="10964" y="9305"/>
                    <a:pt x="10450" y="9540"/>
                  </a:cubicBezTo>
                  <a:cubicBezTo>
                    <a:pt x="9451" y="9918"/>
                    <a:pt x="8587" y="10647"/>
                    <a:pt x="7993" y="11538"/>
                  </a:cubicBezTo>
                  <a:cubicBezTo>
                    <a:pt x="7669" y="12105"/>
                    <a:pt x="7453" y="12672"/>
                    <a:pt x="7318" y="13293"/>
                  </a:cubicBezTo>
                  <a:cubicBezTo>
                    <a:pt x="6967" y="14967"/>
                    <a:pt x="6832" y="16668"/>
                    <a:pt x="6859" y="18370"/>
                  </a:cubicBezTo>
                  <a:cubicBezTo>
                    <a:pt x="6886" y="20152"/>
                    <a:pt x="6967" y="21907"/>
                    <a:pt x="7021" y="23689"/>
                  </a:cubicBezTo>
                  <a:cubicBezTo>
                    <a:pt x="7156" y="26795"/>
                    <a:pt x="5995" y="29819"/>
                    <a:pt x="3835" y="32087"/>
                  </a:cubicBezTo>
                  <a:cubicBezTo>
                    <a:pt x="2754" y="33194"/>
                    <a:pt x="1647" y="34275"/>
                    <a:pt x="540" y="35382"/>
                  </a:cubicBezTo>
                  <a:cubicBezTo>
                    <a:pt x="405" y="35517"/>
                    <a:pt x="270" y="35652"/>
                    <a:pt x="135" y="35787"/>
                  </a:cubicBezTo>
                  <a:cubicBezTo>
                    <a:pt x="27" y="35895"/>
                    <a:pt x="0" y="36057"/>
                    <a:pt x="54" y="36192"/>
                  </a:cubicBezTo>
                  <a:cubicBezTo>
                    <a:pt x="214" y="36336"/>
                    <a:pt x="412" y="36414"/>
                    <a:pt x="609" y="36414"/>
                  </a:cubicBezTo>
                  <a:cubicBezTo>
                    <a:pt x="744" y="36414"/>
                    <a:pt x="878" y="36377"/>
                    <a:pt x="999" y="36300"/>
                  </a:cubicBezTo>
                  <a:cubicBezTo>
                    <a:pt x="1296" y="36138"/>
                    <a:pt x="1593" y="36030"/>
                    <a:pt x="1890" y="35922"/>
                  </a:cubicBezTo>
                  <a:cubicBezTo>
                    <a:pt x="2538" y="35644"/>
                    <a:pt x="3206" y="35505"/>
                    <a:pt x="3894" y="35505"/>
                  </a:cubicBezTo>
                  <a:cubicBezTo>
                    <a:pt x="4009" y="35505"/>
                    <a:pt x="4124" y="35509"/>
                    <a:pt x="4240" y="35517"/>
                  </a:cubicBezTo>
                  <a:cubicBezTo>
                    <a:pt x="4915" y="35571"/>
                    <a:pt x="5563" y="35679"/>
                    <a:pt x="6211" y="35841"/>
                  </a:cubicBezTo>
                  <a:cubicBezTo>
                    <a:pt x="6778" y="36030"/>
                    <a:pt x="7345" y="36246"/>
                    <a:pt x="7912" y="36516"/>
                  </a:cubicBezTo>
                  <a:cubicBezTo>
                    <a:pt x="8830" y="36894"/>
                    <a:pt x="9694" y="37434"/>
                    <a:pt x="10477" y="38082"/>
                  </a:cubicBezTo>
                  <a:cubicBezTo>
                    <a:pt x="11071" y="38595"/>
                    <a:pt x="11639" y="39162"/>
                    <a:pt x="12260" y="39675"/>
                  </a:cubicBezTo>
                  <a:cubicBezTo>
                    <a:pt x="12773" y="40107"/>
                    <a:pt x="13340" y="40512"/>
                    <a:pt x="13853" y="40971"/>
                  </a:cubicBezTo>
                  <a:cubicBezTo>
                    <a:pt x="14501" y="41539"/>
                    <a:pt x="15230" y="42079"/>
                    <a:pt x="15959" y="42538"/>
                  </a:cubicBezTo>
                  <a:cubicBezTo>
                    <a:pt x="17093" y="43267"/>
                    <a:pt x="18254" y="43942"/>
                    <a:pt x="19443" y="44536"/>
                  </a:cubicBezTo>
                  <a:cubicBezTo>
                    <a:pt x="20334" y="44968"/>
                    <a:pt x="21252" y="45319"/>
                    <a:pt x="22197" y="45616"/>
                  </a:cubicBezTo>
                  <a:cubicBezTo>
                    <a:pt x="23007" y="45886"/>
                    <a:pt x="23817" y="46048"/>
                    <a:pt x="24654" y="46183"/>
                  </a:cubicBezTo>
                  <a:cubicBezTo>
                    <a:pt x="25165" y="46262"/>
                    <a:pt x="25683" y="46301"/>
                    <a:pt x="26201" y="46301"/>
                  </a:cubicBezTo>
                  <a:cubicBezTo>
                    <a:pt x="27108" y="46301"/>
                    <a:pt x="28017" y="46181"/>
                    <a:pt x="28894" y="45940"/>
                  </a:cubicBezTo>
                  <a:cubicBezTo>
                    <a:pt x="29785" y="45670"/>
                    <a:pt x="30649" y="45319"/>
                    <a:pt x="31459" y="44887"/>
                  </a:cubicBezTo>
                  <a:cubicBezTo>
                    <a:pt x="31972" y="44644"/>
                    <a:pt x="32431" y="44320"/>
                    <a:pt x="32836" y="43942"/>
                  </a:cubicBezTo>
                  <a:cubicBezTo>
                    <a:pt x="33970" y="42754"/>
                    <a:pt x="34699" y="41242"/>
                    <a:pt x="34915" y="39621"/>
                  </a:cubicBezTo>
                  <a:cubicBezTo>
                    <a:pt x="35078" y="38838"/>
                    <a:pt x="34942" y="38001"/>
                    <a:pt x="34564" y="37299"/>
                  </a:cubicBezTo>
                  <a:cubicBezTo>
                    <a:pt x="34240" y="36705"/>
                    <a:pt x="33862" y="36165"/>
                    <a:pt x="33403" y="35679"/>
                  </a:cubicBezTo>
                  <a:cubicBezTo>
                    <a:pt x="32863" y="35085"/>
                    <a:pt x="32242" y="34572"/>
                    <a:pt x="31594" y="34113"/>
                  </a:cubicBezTo>
                  <a:cubicBezTo>
                    <a:pt x="31432" y="34005"/>
                    <a:pt x="31270" y="33870"/>
                    <a:pt x="31162" y="33708"/>
                  </a:cubicBezTo>
                  <a:cubicBezTo>
                    <a:pt x="31324" y="33681"/>
                    <a:pt x="31486" y="33654"/>
                    <a:pt x="31648" y="33627"/>
                  </a:cubicBezTo>
                  <a:cubicBezTo>
                    <a:pt x="32053" y="33654"/>
                    <a:pt x="32458" y="33681"/>
                    <a:pt x="32863" y="33762"/>
                  </a:cubicBezTo>
                  <a:cubicBezTo>
                    <a:pt x="33997" y="34032"/>
                    <a:pt x="35132" y="34356"/>
                    <a:pt x="36239" y="34653"/>
                  </a:cubicBezTo>
                  <a:cubicBezTo>
                    <a:pt x="37526" y="35009"/>
                    <a:pt x="38858" y="35177"/>
                    <a:pt x="40190" y="35177"/>
                  </a:cubicBezTo>
                  <a:cubicBezTo>
                    <a:pt x="40674" y="35177"/>
                    <a:pt x="41158" y="35155"/>
                    <a:pt x="41639" y="35112"/>
                  </a:cubicBezTo>
                  <a:cubicBezTo>
                    <a:pt x="42152" y="35058"/>
                    <a:pt x="42692" y="34977"/>
                    <a:pt x="43206" y="34815"/>
                  </a:cubicBezTo>
                  <a:cubicBezTo>
                    <a:pt x="45501" y="34140"/>
                    <a:pt x="47499" y="32681"/>
                    <a:pt x="48876" y="30737"/>
                  </a:cubicBezTo>
                  <a:cubicBezTo>
                    <a:pt x="49416" y="30008"/>
                    <a:pt x="49821" y="29198"/>
                    <a:pt x="50145" y="28334"/>
                  </a:cubicBezTo>
                  <a:cubicBezTo>
                    <a:pt x="50766" y="26309"/>
                    <a:pt x="49983" y="24094"/>
                    <a:pt x="48201" y="22906"/>
                  </a:cubicBezTo>
                  <a:cubicBezTo>
                    <a:pt x="47499" y="22447"/>
                    <a:pt x="46770" y="22069"/>
                    <a:pt x="46014" y="21799"/>
                  </a:cubicBezTo>
                  <a:cubicBezTo>
                    <a:pt x="45636" y="21664"/>
                    <a:pt x="45258" y="21502"/>
                    <a:pt x="44880" y="21340"/>
                  </a:cubicBezTo>
                  <a:cubicBezTo>
                    <a:pt x="44664" y="21259"/>
                    <a:pt x="44448" y="21151"/>
                    <a:pt x="44151" y="21016"/>
                  </a:cubicBezTo>
                  <a:cubicBezTo>
                    <a:pt x="44556" y="20557"/>
                    <a:pt x="45042" y="20179"/>
                    <a:pt x="45609" y="19909"/>
                  </a:cubicBezTo>
                  <a:cubicBezTo>
                    <a:pt x="46932" y="19315"/>
                    <a:pt x="48201" y="18640"/>
                    <a:pt x="49443" y="17884"/>
                  </a:cubicBezTo>
                  <a:cubicBezTo>
                    <a:pt x="51226" y="16857"/>
                    <a:pt x="52684" y="15345"/>
                    <a:pt x="53656" y="13536"/>
                  </a:cubicBezTo>
                  <a:cubicBezTo>
                    <a:pt x="54574" y="11862"/>
                    <a:pt x="55114" y="10026"/>
                    <a:pt x="55249" y="8135"/>
                  </a:cubicBezTo>
                  <a:cubicBezTo>
                    <a:pt x="55357" y="6596"/>
                    <a:pt x="55033" y="5057"/>
                    <a:pt x="54331" y="3680"/>
                  </a:cubicBezTo>
                  <a:cubicBezTo>
                    <a:pt x="54115" y="3221"/>
                    <a:pt x="53845" y="2789"/>
                    <a:pt x="53494" y="2384"/>
                  </a:cubicBezTo>
                  <a:cubicBezTo>
                    <a:pt x="52954" y="1844"/>
                    <a:pt x="52333" y="1358"/>
                    <a:pt x="51631" y="1006"/>
                  </a:cubicBezTo>
                  <a:cubicBezTo>
                    <a:pt x="50442" y="412"/>
                    <a:pt x="49146" y="61"/>
                    <a:pt x="47823" y="7"/>
                  </a:cubicBezTo>
                  <a:cubicBezTo>
                    <a:pt x="47721" y="3"/>
                    <a:pt x="47619" y="1"/>
                    <a:pt x="4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580057">
              <a:off x="1654581" y="4406043"/>
              <a:ext cx="46728" cy="37796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465160">
              <a:off x="1103021" y="4345328"/>
              <a:ext cx="39757" cy="142246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Google Shape;15;p2"/>
          <p:cNvSpPr/>
          <p:nvPr/>
        </p:nvSpPr>
        <p:spPr>
          <a:xfrm rot="-8990705">
            <a:off x="6596694" y="-1583037"/>
            <a:ext cx="3159460" cy="3974034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" name="Google Shape;16;p2"/>
          <p:cNvGrpSpPr/>
          <p:nvPr/>
        </p:nvGrpSpPr>
        <p:grpSpPr>
          <a:xfrm>
            <a:off x="6030351" y="-763689"/>
            <a:ext cx="1624738" cy="2141991"/>
            <a:chOff x="6030351" y="-763689"/>
            <a:chExt cx="1624738" cy="2141991"/>
          </a:xfrm>
        </p:grpSpPr>
        <p:grpSp>
          <p:nvGrpSpPr>
            <p:cNvPr id="17" name="Google Shape;17;p2"/>
            <p:cNvGrpSpPr/>
            <p:nvPr/>
          </p:nvGrpSpPr>
          <p:grpSpPr>
            <a:xfrm rot="10800000">
              <a:off x="6059389" y="-763689"/>
              <a:ext cx="1595700" cy="2007104"/>
              <a:chOff x="1476550" y="55550"/>
              <a:chExt cx="1143625" cy="143847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1476550" y="55550"/>
                <a:ext cx="1143625" cy="1438475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57539" extrusionOk="0">
                    <a:moveTo>
                      <a:pt x="25871" y="1"/>
                    </a:moveTo>
                    <a:cubicBezTo>
                      <a:pt x="25497" y="1"/>
                      <a:pt x="25124" y="69"/>
                      <a:pt x="24763" y="210"/>
                    </a:cubicBezTo>
                    <a:cubicBezTo>
                      <a:pt x="23278" y="696"/>
                      <a:pt x="21981" y="1615"/>
                      <a:pt x="20982" y="2803"/>
                    </a:cubicBezTo>
                    <a:cubicBezTo>
                      <a:pt x="19578" y="4504"/>
                      <a:pt x="18849" y="6637"/>
                      <a:pt x="18903" y="8851"/>
                    </a:cubicBezTo>
                    <a:cubicBezTo>
                      <a:pt x="18930" y="9986"/>
                      <a:pt x="19092" y="11120"/>
                      <a:pt x="19443" y="12227"/>
                    </a:cubicBezTo>
                    <a:cubicBezTo>
                      <a:pt x="19767" y="13334"/>
                      <a:pt x="20064" y="14468"/>
                      <a:pt x="20361" y="15602"/>
                    </a:cubicBezTo>
                    <a:cubicBezTo>
                      <a:pt x="20550" y="16439"/>
                      <a:pt x="20631" y="17304"/>
                      <a:pt x="20550" y="18168"/>
                    </a:cubicBezTo>
                    <a:cubicBezTo>
                      <a:pt x="20523" y="18465"/>
                      <a:pt x="20469" y="18735"/>
                      <a:pt x="20334" y="18978"/>
                    </a:cubicBezTo>
                    <a:cubicBezTo>
                      <a:pt x="20265" y="19115"/>
                      <a:pt x="20120" y="19198"/>
                      <a:pt x="19974" y="19198"/>
                    </a:cubicBezTo>
                    <a:cubicBezTo>
                      <a:pt x="19891" y="19198"/>
                      <a:pt x="19809" y="19171"/>
                      <a:pt x="19740" y="19113"/>
                    </a:cubicBezTo>
                    <a:cubicBezTo>
                      <a:pt x="19389" y="18897"/>
                      <a:pt x="19119" y="18600"/>
                      <a:pt x="18957" y="18222"/>
                    </a:cubicBezTo>
                    <a:cubicBezTo>
                      <a:pt x="18822" y="17898"/>
                      <a:pt x="18687" y="17547"/>
                      <a:pt x="18606" y="17195"/>
                    </a:cubicBezTo>
                    <a:cubicBezTo>
                      <a:pt x="18363" y="16277"/>
                      <a:pt x="18147" y="15359"/>
                      <a:pt x="17931" y="14441"/>
                    </a:cubicBezTo>
                    <a:cubicBezTo>
                      <a:pt x="17688" y="13388"/>
                      <a:pt x="17256" y="12362"/>
                      <a:pt x="16608" y="11471"/>
                    </a:cubicBezTo>
                    <a:cubicBezTo>
                      <a:pt x="16446" y="11228"/>
                      <a:pt x="16257" y="11039"/>
                      <a:pt x="15987" y="10904"/>
                    </a:cubicBezTo>
                    <a:cubicBezTo>
                      <a:pt x="15768" y="10804"/>
                      <a:pt x="15535" y="10756"/>
                      <a:pt x="15301" y="10756"/>
                    </a:cubicBezTo>
                    <a:cubicBezTo>
                      <a:pt x="14842" y="10756"/>
                      <a:pt x="14383" y="10942"/>
                      <a:pt x="14042" y="11282"/>
                    </a:cubicBezTo>
                    <a:cubicBezTo>
                      <a:pt x="13124" y="12119"/>
                      <a:pt x="12584" y="13334"/>
                      <a:pt x="12584" y="14576"/>
                    </a:cubicBezTo>
                    <a:cubicBezTo>
                      <a:pt x="12584" y="15791"/>
                      <a:pt x="12800" y="17006"/>
                      <a:pt x="13259" y="18141"/>
                    </a:cubicBezTo>
                    <a:cubicBezTo>
                      <a:pt x="13475" y="18762"/>
                      <a:pt x="13718" y="19383"/>
                      <a:pt x="13961" y="19977"/>
                    </a:cubicBezTo>
                    <a:cubicBezTo>
                      <a:pt x="14312" y="20895"/>
                      <a:pt x="14556" y="21867"/>
                      <a:pt x="14718" y="22839"/>
                    </a:cubicBezTo>
                    <a:cubicBezTo>
                      <a:pt x="14826" y="23514"/>
                      <a:pt x="14826" y="24216"/>
                      <a:pt x="14718" y="24918"/>
                    </a:cubicBezTo>
                    <a:cubicBezTo>
                      <a:pt x="14664" y="25242"/>
                      <a:pt x="14529" y="25540"/>
                      <a:pt x="14366" y="25837"/>
                    </a:cubicBezTo>
                    <a:cubicBezTo>
                      <a:pt x="14228" y="26130"/>
                      <a:pt x="13946" y="26291"/>
                      <a:pt x="13655" y="26291"/>
                    </a:cubicBezTo>
                    <a:cubicBezTo>
                      <a:pt x="13491" y="26291"/>
                      <a:pt x="13324" y="26241"/>
                      <a:pt x="13178" y="26134"/>
                    </a:cubicBezTo>
                    <a:cubicBezTo>
                      <a:pt x="12827" y="25918"/>
                      <a:pt x="12557" y="25621"/>
                      <a:pt x="12341" y="25297"/>
                    </a:cubicBezTo>
                    <a:cubicBezTo>
                      <a:pt x="12071" y="24864"/>
                      <a:pt x="11855" y="24378"/>
                      <a:pt x="11693" y="23892"/>
                    </a:cubicBezTo>
                    <a:cubicBezTo>
                      <a:pt x="11504" y="23244"/>
                      <a:pt x="11315" y="22596"/>
                      <a:pt x="11099" y="21948"/>
                    </a:cubicBezTo>
                    <a:cubicBezTo>
                      <a:pt x="10721" y="20598"/>
                      <a:pt x="10235" y="19275"/>
                      <a:pt x="9641" y="18006"/>
                    </a:cubicBezTo>
                    <a:cubicBezTo>
                      <a:pt x="9290" y="17249"/>
                      <a:pt x="8831" y="16574"/>
                      <a:pt x="8291" y="15953"/>
                    </a:cubicBezTo>
                    <a:cubicBezTo>
                      <a:pt x="7857" y="15504"/>
                      <a:pt x="7318" y="15242"/>
                      <a:pt x="6763" y="15242"/>
                    </a:cubicBezTo>
                    <a:cubicBezTo>
                      <a:pt x="6350" y="15242"/>
                      <a:pt x="5928" y="15388"/>
                      <a:pt x="5536" y="15710"/>
                    </a:cubicBezTo>
                    <a:cubicBezTo>
                      <a:pt x="5077" y="16061"/>
                      <a:pt x="4699" y="16520"/>
                      <a:pt x="4456" y="17060"/>
                    </a:cubicBezTo>
                    <a:cubicBezTo>
                      <a:pt x="4132" y="17952"/>
                      <a:pt x="3997" y="18924"/>
                      <a:pt x="4132" y="19896"/>
                    </a:cubicBezTo>
                    <a:cubicBezTo>
                      <a:pt x="4213" y="20679"/>
                      <a:pt x="4375" y="21462"/>
                      <a:pt x="4645" y="22218"/>
                    </a:cubicBezTo>
                    <a:cubicBezTo>
                      <a:pt x="5131" y="23730"/>
                      <a:pt x="5725" y="25215"/>
                      <a:pt x="6427" y="26647"/>
                    </a:cubicBezTo>
                    <a:cubicBezTo>
                      <a:pt x="6941" y="27700"/>
                      <a:pt x="7427" y="28753"/>
                      <a:pt x="7940" y="29806"/>
                    </a:cubicBezTo>
                    <a:cubicBezTo>
                      <a:pt x="8210" y="30427"/>
                      <a:pt x="8453" y="31048"/>
                      <a:pt x="8642" y="31696"/>
                    </a:cubicBezTo>
                    <a:cubicBezTo>
                      <a:pt x="8777" y="32182"/>
                      <a:pt x="8831" y="32668"/>
                      <a:pt x="8804" y="33154"/>
                    </a:cubicBezTo>
                    <a:cubicBezTo>
                      <a:pt x="8804" y="33533"/>
                      <a:pt x="8696" y="33857"/>
                      <a:pt x="8480" y="34127"/>
                    </a:cubicBezTo>
                    <a:cubicBezTo>
                      <a:pt x="8346" y="34306"/>
                      <a:pt x="8137" y="34410"/>
                      <a:pt x="7931" y="34410"/>
                    </a:cubicBezTo>
                    <a:cubicBezTo>
                      <a:pt x="7889" y="34410"/>
                      <a:pt x="7846" y="34406"/>
                      <a:pt x="7805" y="34397"/>
                    </a:cubicBezTo>
                    <a:cubicBezTo>
                      <a:pt x="7292" y="34316"/>
                      <a:pt x="6833" y="34046"/>
                      <a:pt x="6508" y="33614"/>
                    </a:cubicBezTo>
                    <a:cubicBezTo>
                      <a:pt x="6130" y="33127"/>
                      <a:pt x="5779" y="32587"/>
                      <a:pt x="5455" y="32047"/>
                    </a:cubicBezTo>
                    <a:cubicBezTo>
                      <a:pt x="5077" y="31399"/>
                      <a:pt x="4672" y="30751"/>
                      <a:pt x="4294" y="30130"/>
                    </a:cubicBezTo>
                    <a:cubicBezTo>
                      <a:pt x="4024" y="29698"/>
                      <a:pt x="3673" y="29293"/>
                      <a:pt x="3241" y="28996"/>
                    </a:cubicBezTo>
                    <a:cubicBezTo>
                      <a:pt x="3008" y="28825"/>
                      <a:pt x="2731" y="28735"/>
                      <a:pt x="2455" y="28735"/>
                    </a:cubicBezTo>
                    <a:cubicBezTo>
                      <a:pt x="2251" y="28735"/>
                      <a:pt x="2048" y="28785"/>
                      <a:pt x="1864" y="28888"/>
                    </a:cubicBezTo>
                    <a:cubicBezTo>
                      <a:pt x="1459" y="29077"/>
                      <a:pt x="1108" y="29374"/>
                      <a:pt x="865" y="29725"/>
                    </a:cubicBezTo>
                    <a:cubicBezTo>
                      <a:pt x="541" y="30238"/>
                      <a:pt x="325" y="30778"/>
                      <a:pt x="271" y="31372"/>
                    </a:cubicBezTo>
                    <a:cubicBezTo>
                      <a:pt x="1" y="32911"/>
                      <a:pt x="271" y="34478"/>
                      <a:pt x="1054" y="35828"/>
                    </a:cubicBezTo>
                    <a:cubicBezTo>
                      <a:pt x="1567" y="36692"/>
                      <a:pt x="2161" y="37475"/>
                      <a:pt x="2809" y="38204"/>
                    </a:cubicBezTo>
                    <a:cubicBezTo>
                      <a:pt x="3970" y="39554"/>
                      <a:pt x="5212" y="40850"/>
                      <a:pt x="6536" y="42039"/>
                    </a:cubicBezTo>
                    <a:cubicBezTo>
                      <a:pt x="7562" y="42957"/>
                      <a:pt x="8561" y="43902"/>
                      <a:pt x="9506" y="44901"/>
                    </a:cubicBezTo>
                    <a:cubicBezTo>
                      <a:pt x="10343" y="45738"/>
                      <a:pt x="11045" y="46683"/>
                      <a:pt x="11639" y="47682"/>
                    </a:cubicBezTo>
                    <a:cubicBezTo>
                      <a:pt x="11315" y="50113"/>
                      <a:pt x="11234" y="52570"/>
                      <a:pt x="11423" y="55027"/>
                    </a:cubicBezTo>
                    <a:cubicBezTo>
                      <a:pt x="11477" y="55648"/>
                      <a:pt x="11585" y="56269"/>
                      <a:pt x="11666" y="56890"/>
                    </a:cubicBezTo>
                    <a:cubicBezTo>
                      <a:pt x="11693" y="57079"/>
                      <a:pt x="11747" y="57269"/>
                      <a:pt x="11828" y="57431"/>
                    </a:cubicBezTo>
                    <a:cubicBezTo>
                      <a:pt x="11855" y="57485"/>
                      <a:pt x="11909" y="57539"/>
                      <a:pt x="11990" y="57539"/>
                    </a:cubicBezTo>
                    <a:cubicBezTo>
                      <a:pt x="12017" y="57512"/>
                      <a:pt x="12044" y="57458"/>
                      <a:pt x="12044" y="57431"/>
                    </a:cubicBezTo>
                    <a:cubicBezTo>
                      <a:pt x="12044" y="57241"/>
                      <a:pt x="12044" y="57052"/>
                      <a:pt x="12044" y="56863"/>
                    </a:cubicBezTo>
                    <a:cubicBezTo>
                      <a:pt x="11936" y="55243"/>
                      <a:pt x="11909" y="53623"/>
                      <a:pt x="12017" y="52030"/>
                    </a:cubicBezTo>
                    <a:cubicBezTo>
                      <a:pt x="12044" y="50950"/>
                      <a:pt x="12152" y="49870"/>
                      <a:pt x="12260" y="48816"/>
                    </a:cubicBezTo>
                    <a:cubicBezTo>
                      <a:pt x="12275" y="48821"/>
                      <a:pt x="12288" y="48823"/>
                      <a:pt x="12301" y="48823"/>
                    </a:cubicBezTo>
                    <a:cubicBezTo>
                      <a:pt x="12362" y="48823"/>
                      <a:pt x="12414" y="48775"/>
                      <a:pt x="12503" y="48708"/>
                    </a:cubicBezTo>
                    <a:cubicBezTo>
                      <a:pt x="13043" y="48222"/>
                      <a:pt x="13664" y="47844"/>
                      <a:pt x="14339" y="47574"/>
                    </a:cubicBezTo>
                    <a:cubicBezTo>
                      <a:pt x="15902" y="46894"/>
                      <a:pt x="17582" y="46543"/>
                      <a:pt x="19291" y="46543"/>
                    </a:cubicBezTo>
                    <a:cubicBezTo>
                      <a:pt x="19414" y="46543"/>
                      <a:pt x="19536" y="46545"/>
                      <a:pt x="19659" y="46548"/>
                    </a:cubicBezTo>
                    <a:cubicBezTo>
                      <a:pt x="21036" y="46575"/>
                      <a:pt x="22414" y="46683"/>
                      <a:pt x="23791" y="46710"/>
                    </a:cubicBezTo>
                    <a:cubicBezTo>
                      <a:pt x="24054" y="46724"/>
                      <a:pt x="24316" y="46730"/>
                      <a:pt x="24578" y="46730"/>
                    </a:cubicBezTo>
                    <a:cubicBezTo>
                      <a:pt x="25900" y="46730"/>
                      <a:pt x="27200" y="46558"/>
                      <a:pt x="28462" y="46197"/>
                    </a:cubicBezTo>
                    <a:cubicBezTo>
                      <a:pt x="29515" y="45900"/>
                      <a:pt x="30515" y="45414"/>
                      <a:pt x="31406" y="44766"/>
                    </a:cubicBezTo>
                    <a:cubicBezTo>
                      <a:pt x="31946" y="44388"/>
                      <a:pt x="32351" y="43848"/>
                      <a:pt x="32567" y="43227"/>
                    </a:cubicBezTo>
                    <a:cubicBezTo>
                      <a:pt x="32783" y="42687"/>
                      <a:pt x="32621" y="42066"/>
                      <a:pt x="32189" y="41688"/>
                    </a:cubicBezTo>
                    <a:cubicBezTo>
                      <a:pt x="32027" y="41580"/>
                      <a:pt x="31865" y="41472"/>
                      <a:pt x="31703" y="41418"/>
                    </a:cubicBezTo>
                    <a:cubicBezTo>
                      <a:pt x="31325" y="41255"/>
                      <a:pt x="30947" y="41174"/>
                      <a:pt x="30542" y="41147"/>
                    </a:cubicBezTo>
                    <a:cubicBezTo>
                      <a:pt x="29968" y="41103"/>
                      <a:pt x="29395" y="41059"/>
                      <a:pt x="28822" y="41059"/>
                    </a:cubicBezTo>
                    <a:cubicBezTo>
                      <a:pt x="28693" y="41059"/>
                      <a:pt x="28564" y="41062"/>
                      <a:pt x="28435" y="41066"/>
                    </a:cubicBezTo>
                    <a:cubicBezTo>
                      <a:pt x="27328" y="41066"/>
                      <a:pt x="26194" y="41066"/>
                      <a:pt x="25060" y="41039"/>
                    </a:cubicBezTo>
                    <a:cubicBezTo>
                      <a:pt x="24466" y="41012"/>
                      <a:pt x="23899" y="40931"/>
                      <a:pt x="23332" y="40823"/>
                    </a:cubicBezTo>
                    <a:cubicBezTo>
                      <a:pt x="22954" y="40715"/>
                      <a:pt x="22630" y="40607"/>
                      <a:pt x="22305" y="40418"/>
                    </a:cubicBezTo>
                    <a:cubicBezTo>
                      <a:pt x="21684" y="40094"/>
                      <a:pt x="21657" y="39608"/>
                      <a:pt x="22224" y="39149"/>
                    </a:cubicBezTo>
                    <a:cubicBezTo>
                      <a:pt x="22386" y="39014"/>
                      <a:pt x="22576" y="38879"/>
                      <a:pt x="22792" y="38798"/>
                    </a:cubicBezTo>
                    <a:cubicBezTo>
                      <a:pt x="24007" y="38177"/>
                      <a:pt x="25330" y="37826"/>
                      <a:pt x="26707" y="37745"/>
                    </a:cubicBezTo>
                    <a:cubicBezTo>
                      <a:pt x="27679" y="37637"/>
                      <a:pt x="28651" y="37583"/>
                      <a:pt x="29650" y="37529"/>
                    </a:cubicBezTo>
                    <a:cubicBezTo>
                      <a:pt x="30623" y="37475"/>
                      <a:pt x="31514" y="37448"/>
                      <a:pt x="32432" y="37394"/>
                    </a:cubicBezTo>
                    <a:cubicBezTo>
                      <a:pt x="34079" y="37313"/>
                      <a:pt x="35699" y="36962"/>
                      <a:pt x="37238" y="36395"/>
                    </a:cubicBezTo>
                    <a:cubicBezTo>
                      <a:pt x="38427" y="35963"/>
                      <a:pt x="39561" y="35396"/>
                      <a:pt x="40587" y="34667"/>
                    </a:cubicBezTo>
                    <a:cubicBezTo>
                      <a:pt x="41235" y="34208"/>
                      <a:pt x="41802" y="33614"/>
                      <a:pt x="42207" y="32938"/>
                    </a:cubicBezTo>
                    <a:cubicBezTo>
                      <a:pt x="42720" y="32128"/>
                      <a:pt x="42612" y="31048"/>
                      <a:pt x="41910" y="30346"/>
                    </a:cubicBezTo>
                    <a:cubicBezTo>
                      <a:pt x="41424" y="29833"/>
                      <a:pt x="40803" y="29428"/>
                      <a:pt x="40101" y="29212"/>
                    </a:cubicBezTo>
                    <a:cubicBezTo>
                      <a:pt x="39420" y="29028"/>
                      <a:pt x="38715" y="28932"/>
                      <a:pt x="38010" y="28932"/>
                    </a:cubicBezTo>
                    <a:cubicBezTo>
                      <a:pt x="37679" y="28932"/>
                      <a:pt x="37350" y="28953"/>
                      <a:pt x="37022" y="28996"/>
                    </a:cubicBezTo>
                    <a:cubicBezTo>
                      <a:pt x="36347" y="29077"/>
                      <a:pt x="35672" y="29158"/>
                      <a:pt x="34997" y="29239"/>
                    </a:cubicBezTo>
                    <a:cubicBezTo>
                      <a:pt x="33404" y="29455"/>
                      <a:pt x="31838" y="29806"/>
                      <a:pt x="30271" y="30292"/>
                    </a:cubicBezTo>
                    <a:cubicBezTo>
                      <a:pt x="29380" y="30616"/>
                      <a:pt x="28462" y="30859"/>
                      <a:pt x="27517" y="31048"/>
                    </a:cubicBezTo>
                    <a:cubicBezTo>
                      <a:pt x="27143" y="31113"/>
                      <a:pt x="26764" y="31146"/>
                      <a:pt x="26383" y="31146"/>
                    </a:cubicBezTo>
                    <a:cubicBezTo>
                      <a:pt x="25967" y="31146"/>
                      <a:pt x="25550" y="31106"/>
                      <a:pt x="25141" y="31021"/>
                    </a:cubicBezTo>
                    <a:cubicBezTo>
                      <a:pt x="24169" y="30805"/>
                      <a:pt x="23791" y="30130"/>
                      <a:pt x="24169" y="29185"/>
                    </a:cubicBezTo>
                    <a:cubicBezTo>
                      <a:pt x="24223" y="29077"/>
                      <a:pt x="24277" y="28969"/>
                      <a:pt x="24331" y="28861"/>
                    </a:cubicBezTo>
                    <a:cubicBezTo>
                      <a:pt x="24520" y="28537"/>
                      <a:pt x="24763" y="28213"/>
                      <a:pt x="25033" y="27916"/>
                    </a:cubicBezTo>
                    <a:cubicBezTo>
                      <a:pt x="26086" y="26782"/>
                      <a:pt x="27355" y="25864"/>
                      <a:pt x="28732" y="25188"/>
                    </a:cubicBezTo>
                    <a:cubicBezTo>
                      <a:pt x="29596" y="24756"/>
                      <a:pt x="30488" y="24378"/>
                      <a:pt x="31406" y="24081"/>
                    </a:cubicBezTo>
                    <a:cubicBezTo>
                      <a:pt x="32918" y="23568"/>
                      <a:pt x="34457" y="23082"/>
                      <a:pt x="35996" y="22596"/>
                    </a:cubicBezTo>
                    <a:cubicBezTo>
                      <a:pt x="37832" y="22056"/>
                      <a:pt x="39588" y="21354"/>
                      <a:pt x="41289" y="20517"/>
                    </a:cubicBezTo>
                    <a:cubicBezTo>
                      <a:pt x="42369" y="19977"/>
                      <a:pt x="43395" y="19302"/>
                      <a:pt x="44313" y="18492"/>
                    </a:cubicBezTo>
                    <a:cubicBezTo>
                      <a:pt x="44934" y="17925"/>
                      <a:pt x="45393" y="17168"/>
                      <a:pt x="45636" y="16358"/>
                    </a:cubicBezTo>
                    <a:cubicBezTo>
                      <a:pt x="45744" y="16061"/>
                      <a:pt x="45744" y="15710"/>
                      <a:pt x="45636" y="15413"/>
                    </a:cubicBezTo>
                    <a:cubicBezTo>
                      <a:pt x="45393" y="14792"/>
                      <a:pt x="44853" y="14333"/>
                      <a:pt x="44178" y="14198"/>
                    </a:cubicBezTo>
                    <a:cubicBezTo>
                      <a:pt x="43864" y="14137"/>
                      <a:pt x="43543" y="14107"/>
                      <a:pt x="43219" y="14107"/>
                    </a:cubicBezTo>
                    <a:cubicBezTo>
                      <a:pt x="42680" y="14107"/>
                      <a:pt x="42136" y="14191"/>
                      <a:pt x="41613" y="14360"/>
                    </a:cubicBezTo>
                    <a:cubicBezTo>
                      <a:pt x="40506" y="14657"/>
                      <a:pt x="39426" y="15035"/>
                      <a:pt x="38373" y="15494"/>
                    </a:cubicBezTo>
                    <a:cubicBezTo>
                      <a:pt x="37157" y="16007"/>
                      <a:pt x="35942" y="16574"/>
                      <a:pt x="34727" y="17114"/>
                    </a:cubicBezTo>
                    <a:cubicBezTo>
                      <a:pt x="33917" y="17493"/>
                      <a:pt x="33080" y="17790"/>
                      <a:pt x="32216" y="18033"/>
                    </a:cubicBezTo>
                    <a:cubicBezTo>
                      <a:pt x="31811" y="18168"/>
                      <a:pt x="31352" y="18222"/>
                      <a:pt x="30920" y="18222"/>
                    </a:cubicBezTo>
                    <a:cubicBezTo>
                      <a:pt x="30895" y="18224"/>
                      <a:pt x="30870" y="18226"/>
                      <a:pt x="30845" y="18226"/>
                    </a:cubicBezTo>
                    <a:cubicBezTo>
                      <a:pt x="30628" y="18226"/>
                      <a:pt x="30420" y="18121"/>
                      <a:pt x="30298" y="17952"/>
                    </a:cubicBezTo>
                    <a:cubicBezTo>
                      <a:pt x="30001" y="17547"/>
                      <a:pt x="30136" y="16979"/>
                      <a:pt x="30569" y="16763"/>
                    </a:cubicBezTo>
                    <a:cubicBezTo>
                      <a:pt x="30623" y="16736"/>
                      <a:pt x="30650" y="16709"/>
                      <a:pt x="30704" y="16709"/>
                    </a:cubicBezTo>
                    <a:cubicBezTo>
                      <a:pt x="30866" y="16628"/>
                      <a:pt x="30974" y="16520"/>
                      <a:pt x="30866" y="16331"/>
                    </a:cubicBezTo>
                    <a:cubicBezTo>
                      <a:pt x="30812" y="16196"/>
                      <a:pt x="30920" y="16115"/>
                      <a:pt x="31001" y="16034"/>
                    </a:cubicBezTo>
                    <a:cubicBezTo>
                      <a:pt x="31217" y="15872"/>
                      <a:pt x="31406" y="15683"/>
                      <a:pt x="31622" y="15548"/>
                    </a:cubicBezTo>
                    <a:cubicBezTo>
                      <a:pt x="32297" y="15062"/>
                      <a:pt x="32999" y="14603"/>
                      <a:pt x="33674" y="14090"/>
                    </a:cubicBezTo>
                    <a:cubicBezTo>
                      <a:pt x="35888" y="12443"/>
                      <a:pt x="37886" y="10526"/>
                      <a:pt x="39669" y="8419"/>
                    </a:cubicBezTo>
                    <a:cubicBezTo>
                      <a:pt x="40479" y="7447"/>
                      <a:pt x="41181" y="6394"/>
                      <a:pt x="41721" y="5233"/>
                    </a:cubicBezTo>
                    <a:cubicBezTo>
                      <a:pt x="42153" y="4369"/>
                      <a:pt x="42315" y="3397"/>
                      <a:pt x="42207" y="2452"/>
                    </a:cubicBezTo>
                    <a:cubicBezTo>
                      <a:pt x="42099" y="1480"/>
                      <a:pt x="41424" y="642"/>
                      <a:pt x="40479" y="345"/>
                    </a:cubicBezTo>
                    <a:cubicBezTo>
                      <a:pt x="40022" y="185"/>
                      <a:pt x="39543" y="104"/>
                      <a:pt x="39065" y="104"/>
                    </a:cubicBezTo>
                    <a:cubicBezTo>
                      <a:pt x="38496" y="104"/>
                      <a:pt x="37928" y="219"/>
                      <a:pt x="37400" y="453"/>
                    </a:cubicBezTo>
                    <a:cubicBezTo>
                      <a:pt x="35699" y="1128"/>
                      <a:pt x="34160" y="2182"/>
                      <a:pt x="32918" y="3505"/>
                    </a:cubicBezTo>
                    <a:cubicBezTo>
                      <a:pt x="31784" y="4720"/>
                      <a:pt x="30812" y="6097"/>
                      <a:pt x="30028" y="7555"/>
                    </a:cubicBezTo>
                    <a:cubicBezTo>
                      <a:pt x="29542" y="8446"/>
                      <a:pt x="29056" y="9311"/>
                      <a:pt x="28543" y="10202"/>
                    </a:cubicBezTo>
                    <a:cubicBezTo>
                      <a:pt x="28246" y="10688"/>
                      <a:pt x="27895" y="11174"/>
                      <a:pt x="27490" y="11579"/>
                    </a:cubicBezTo>
                    <a:cubicBezTo>
                      <a:pt x="27416" y="11677"/>
                      <a:pt x="27342" y="11798"/>
                      <a:pt x="27186" y="11798"/>
                    </a:cubicBezTo>
                    <a:cubicBezTo>
                      <a:pt x="27171" y="11798"/>
                      <a:pt x="27156" y="11797"/>
                      <a:pt x="27139" y="11795"/>
                    </a:cubicBezTo>
                    <a:cubicBezTo>
                      <a:pt x="27058" y="11687"/>
                      <a:pt x="27085" y="11579"/>
                      <a:pt x="27112" y="11444"/>
                    </a:cubicBezTo>
                    <a:cubicBezTo>
                      <a:pt x="27139" y="11066"/>
                      <a:pt x="27247" y="10661"/>
                      <a:pt x="27355" y="10283"/>
                    </a:cubicBezTo>
                    <a:cubicBezTo>
                      <a:pt x="27706" y="9229"/>
                      <a:pt x="28030" y="8149"/>
                      <a:pt x="28354" y="7069"/>
                    </a:cubicBezTo>
                    <a:cubicBezTo>
                      <a:pt x="28651" y="6016"/>
                      <a:pt x="28867" y="4936"/>
                      <a:pt x="28975" y="3829"/>
                    </a:cubicBezTo>
                    <a:cubicBezTo>
                      <a:pt x="29029" y="2965"/>
                      <a:pt x="28813" y="2101"/>
                      <a:pt x="28381" y="1345"/>
                    </a:cubicBezTo>
                    <a:cubicBezTo>
                      <a:pt x="28084" y="831"/>
                      <a:pt x="27625" y="426"/>
                      <a:pt x="27085" y="237"/>
                    </a:cubicBezTo>
                    <a:cubicBezTo>
                      <a:pt x="26690" y="82"/>
                      <a:pt x="26280" y="1"/>
                      <a:pt x="258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801950" y="283575"/>
                <a:ext cx="506325" cy="878975"/>
              </a:xfrm>
              <a:custGeom>
                <a:avLst/>
                <a:gdLst/>
                <a:ahLst/>
                <a:cxnLst/>
                <a:rect l="l" t="t" r="r" b="b"/>
                <a:pathLst>
                  <a:path w="20253" h="35159" extrusionOk="0">
                    <a:moveTo>
                      <a:pt x="20253" y="0"/>
                    </a:moveTo>
                    <a:cubicBezTo>
                      <a:pt x="17364" y="1918"/>
                      <a:pt x="14744" y="4267"/>
                      <a:pt x="12530" y="6940"/>
                    </a:cubicBezTo>
                    <a:cubicBezTo>
                      <a:pt x="10289" y="9614"/>
                      <a:pt x="8317" y="12476"/>
                      <a:pt x="6670" y="15554"/>
                    </a:cubicBezTo>
                    <a:cubicBezTo>
                      <a:pt x="4996" y="18606"/>
                      <a:pt x="3592" y="21792"/>
                      <a:pt x="2431" y="25060"/>
                    </a:cubicBezTo>
                    <a:cubicBezTo>
                      <a:pt x="2161" y="25897"/>
                      <a:pt x="1891" y="26707"/>
                      <a:pt x="1621" y="27544"/>
                    </a:cubicBezTo>
                    <a:cubicBezTo>
                      <a:pt x="1377" y="28381"/>
                      <a:pt x="1134" y="29191"/>
                      <a:pt x="918" y="30055"/>
                    </a:cubicBezTo>
                    <a:cubicBezTo>
                      <a:pt x="729" y="30892"/>
                      <a:pt x="513" y="31729"/>
                      <a:pt x="351" y="32567"/>
                    </a:cubicBezTo>
                    <a:cubicBezTo>
                      <a:pt x="270" y="32999"/>
                      <a:pt x="189" y="33431"/>
                      <a:pt x="135" y="33863"/>
                    </a:cubicBezTo>
                    <a:cubicBezTo>
                      <a:pt x="108" y="34079"/>
                      <a:pt x="81" y="34295"/>
                      <a:pt x="54" y="34511"/>
                    </a:cubicBezTo>
                    <a:cubicBezTo>
                      <a:pt x="27" y="34619"/>
                      <a:pt x="0" y="34727"/>
                      <a:pt x="0" y="34835"/>
                    </a:cubicBezTo>
                    <a:lnTo>
                      <a:pt x="0" y="34997"/>
                    </a:lnTo>
                    <a:lnTo>
                      <a:pt x="0" y="35105"/>
                    </a:lnTo>
                    <a:cubicBezTo>
                      <a:pt x="0" y="35105"/>
                      <a:pt x="0" y="35132"/>
                      <a:pt x="0" y="35132"/>
                    </a:cubicBezTo>
                    <a:cubicBezTo>
                      <a:pt x="0" y="35159"/>
                      <a:pt x="27" y="35159"/>
                      <a:pt x="27" y="35159"/>
                    </a:cubicBezTo>
                    <a:cubicBezTo>
                      <a:pt x="27" y="35159"/>
                      <a:pt x="27" y="35159"/>
                      <a:pt x="27" y="35132"/>
                    </a:cubicBezTo>
                    <a:cubicBezTo>
                      <a:pt x="27" y="35118"/>
                      <a:pt x="21" y="35118"/>
                      <a:pt x="17" y="35118"/>
                    </a:cubicBezTo>
                    <a:cubicBezTo>
                      <a:pt x="14" y="35118"/>
                      <a:pt x="14" y="35118"/>
                      <a:pt x="27" y="35105"/>
                    </a:cubicBezTo>
                    <a:cubicBezTo>
                      <a:pt x="27" y="35051"/>
                      <a:pt x="27" y="35078"/>
                      <a:pt x="27" y="35024"/>
                    </a:cubicBezTo>
                    <a:cubicBezTo>
                      <a:pt x="54" y="34970"/>
                      <a:pt x="54" y="34970"/>
                      <a:pt x="81" y="34862"/>
                    </a:cubicBezTo>
                    <a:cubicBezTo>
                      <a:pt x="108" y="34754"/>
                      <a:pt x="135" y="34646"/>
                      <a:pt x="162" y="34538"/>
                    </a:cubicBezTo>
                    <a:cubicBezTo>
                      <a:pt x="216" y="34322"/>
                      <a:pt x="270" y="34133"/>
                      <a:pt x="351" y="33917"/>
                    </a:cubicBezTo>
                    <a:cubicBezTo>
                      <a:pt x="459" y="33512"/>
                      <a:pt x="594" y="33107"/>
                      <a:pt x="729" y="32702"/>
                    </a:cubicBezTo>
                    <a:cubicBezTo>
                      <a:pt x="1026" y="31891"/>
                      <a:pt x="1296" y="31081"/>
                      <a:pt x="1594" y="30271"/>
                    </a:cubicBezTo>
                    <a:cubicBezTo>
                      <a:pt x="1891" y="29461"/>
                      <a:pt x="2188" y="28651"/>
                      <a:pt x="2512" y="27868"/>
                    </a:cubicBezTo>
                    <a:cubicBezTo>
                      <a:pt x="2836" y="27058"/>
                      <a:pt x="3133" y="26275"/>
                      <a:pt x="3457" y="25492"/>
                    </a:cubicBezTo>
                    <a:cubicBezTo>
                      <a:pt x="4780" y="22332"/>
                      <a:pt x="6265" y="19254"/>
                      <a:pt x="7885" y="16230"/>
                    </a:cubicBezTo>
                    <a:cubicBezTo>
                      <a:pt x="9533" y="13232"/>
                      <a:pt x="11369" y="10370"/>
                      <a:pt x="13394" y="7615"/>
                    </a:cubicBezTo>
                    <a:cubicBezTo>
                      <a:pt x="15446" y="4888"/>
                      <a:pt x="17742" y="2323"/>
                      <a:pt x="20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 rot="5137431">
              <a:off x="6417933" y="1286806"/>
              <a:ext cx="136679" cy="43400"/>
            </a:xfrm>
            <a:custGeom>
              <a:avLst/>
              <a:gdLst/>
              <a:ahLst/>
              <a:cxnLst/>
              <a:rect l="l" t="t" r="r" b="b"/>
              <a:pathLst>
                <a:path w="5294" h="1681" extrusionOk="0">
                  <a:moveTo>
                    <a:pt x="1838" y="0"/>
                  </a:moveTo>
                  <a:cubicBezTo>
                    <a:pt x="1684" y="0"/>
                    <a:pt x="1531" y="5"/>
                    <a:pt x="1378" y="14"/>
                  </a:cubicBezTo>
                  <a:cubicBezTo>
                    <a:pt x="1108" y="41"/>
                    <a:pt x="810" y="68"/>
                    <a:pt x="540" y="149"/>
                  </a:cubicBezTo>
                  <a:cubicBezTo>
                    <a:pt x="378" y="203"/>
                    <a:pt x="243" y="284"/>
                    <a:pt x="108" y="392"/>
                  </a:cubicBezTo>
                  <a:cubicBezTo>
                    <a:pt x="0" y="500"/>
                    <a:pt x="0" y="662"/>
                    <a:pt x="108" y="770"/>
                  </a:cubicBezTo>
                  <a:cubicBezTo>
                    <a:pt x="324" y="932"/>
                    <a:pt x="567" y="1067"/>
                    <a:pt x="783" y="1175"/>
                  </a:cubicBezTo>
                  <a:cubicBezTo>
                    <a:pt x="1616" y="1508"/>
                    <a:pt x="2496" y="1680"/>
                    <a:pt x="3374" y="1680"/>
                  </a:cubicBezTo>
                  <a:cubicBezTo>
                    <a:pt x="3637" y="1680"/>
                    <a:pt x="3898" y="1665"/>
                    <a:pt x="4159" y="1634"/>
                  </a:cubicBezTo>
                  <a:cubicBezTo>
                    <a:pt x="4402" y="1607"/>
                    <a:pt x="4618" y="1553"/>
                    <a:pt x="4834" y="1499"/>
                  </a:cubicBezTo>
                  <a:cubicBezTo>
                    <a:pt x="4942" y="1445"/>
                    <a:pt x="5050" y="1391"/>
                    <a:pt x="5131" y="1310"/>
                  </a:cubicBezTo>
                  <a:cubicBezTo>
                    <a:pt x="5266" y="1229"/>
                    <a:pt x="5293" y="1040"/>
                    <a:pt x="5158" y="932"/>
                  </a:cubicBezTo>
                  <a:cubicBezTo>
                    <a:pt x="5077" y="824"/>
                    <a:pt x="4942" y="743"/>
                    <a:pt x="4834" y="662"/>
                  </a:cubicBezTo>
                  <a:cubicBezTo>
                    <a:pt x="4564" y="527"/>
                    <a:pt x="4294" y="419"/>
                    <a:pt x="4105" y="338"/>
                  </a:cubicBezTo>
                  <a:cubicBezTo>
                    <a:pt x="3385" y="113"/>
                    <a:pt x="2608" y="0"/>
                    <a:pt x="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rot="-8283464">
              <a:off x="6068784" y="845796"/>
              <a:ext cx="57880" cy="137187"/>
            </a:xfrm>
            <a:custGeom>
              <a:avLst/>
              <a:gdLst/>
              <a:ahLst/>
              <a:cxnLst/>
              <a:rect l="l" t="t" r="r" b="b"/>
              <a:pathLst>
                <a:path w="2242" h="5314" extrusionOk="0">
                  <a:moveTo>
                    <a:pt x="1808" y="0"/>
                  </a:moveTo>
                  <a:cubicBezTo>
                    <a:pt x="1754" y="0"/>
                    <a:pt x="1697" y="18"/>
                    <a:pt x="1647" y="58"/>
                  </a:cubicBezTo>
                  <a:cubicBezTo>
                    <a:pt x="1431" y="247"/>
                    <a:pt x="1269" y="463"/>
                    <a:pt x="1107" y="679"/>
                  </a:cubicBezTo>
                  <a:cubicBezTo>
                    <a:pt x="459" y="1705"/>
                    <a:pt x="81" y="2893"/>
                    <a:pt x="0" y="4108"/>
                  </a:cubicBezTo>
                  <a:cubicBezTo>
                    <a:pt x="0" y="4324"/>
                    <a:pt x="0" y="4567"/>
                    <a:pt x="27" y="4810"/>
                  </a:cubicBezTo>
                  <a:cubicBezTo>
                    <a:pt x="54" y="4945"/>
                    <a:pt x="81" y="5053"/>
                    <a:pt x="162" y="5161"/>
                  </a:cubicBezTo>
                  <a:cubicBezTo>
                    <a:pt x="197" y="5265"/>
                    <a:pt x="287" y="5314"/>
                    <a:pt x="383" y="5314"/>
                  </a:cubicBezTo>
                  <a:cubicBezTo>
                    <a:pt x="436" y="5314"/>
                    <a:pt x="492" y="5298"/>
                    <a:pt x="540" y="5269"/>
                  </a:cubicBezTo>
                  <a:cubicBezTo>
                    <a:pt x="675" y="5188"/>
                    <a:pt x="783" y="5080"/>
                    <a:pt x="864" y="4972"/>
                  </a:cubicBezTo>
                  <a:cubicBezTo>
                    <a:pt x="1080" y="4729"/>
                    <a:pt x="1242" y="4459"/>
                    <a:pt x="1377" y="4297"/>
                  </a:cubicBezTo>
                  <a:cubicBezTo>
                    <a:pt x="1809" y="3433"/>
                    <a:pt x="2079" y="2488"/>
                    <a:pt x="2214" y="1516"/>
                  </a:cubicBezTo>
                  <a:cubicBezTo>
                    <a:pt x="2241" y="1219"/>
                    <a:pt x="2241" y="922"/>
                    <a:pt x="2214" y="625"/>
                  </a:cubicBezTo>
                  <a:cubicBezTo>
                    <a:pt x="2187" y="436"/>
                    <a:pt x="2133" y="274"/>
                    <a:pt x="2025" y="139"/>
                  </a:cubicBezTo>
                  <a:cubicBezTo>
                    <a:pt x="1991" y="53"/>
                    <a:pt x="1903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 rot="-7320288">
              <a:off x="6227194" y="316319"/>
              <a:ext cx="57881" cy="137189"/>
            </a:xfrm>
            <a:custGeom>
              <a:avLst/>
              <a:gdLst/>
              <a:ahLst/>
              <a:cxnLst/>
              <a:rect l="l" t="t" r="r" b="b"/>
              <a:pathLst>
                <a:path w="2242" h="5314" extrusionOk="0">
                  <a:moveTo>
                    <a:pt x="1808" y="0"/>
                  </a:moveTo>
                  <a:cubicBezTo>
                    <a:pt x="1754" y="0"/>
                    <a:pt x="1697" y="18"/>
                    <a:pt x="1647" y="58"/>
                  </a:cubicBezTo>
                  <a:cubicBezTo>
                    <a:pt x="1431" y="247"/>
                    <a:pt x="1269" y="463"/>
                    <a:pt x="1107" y="679"/>
                  </a:cubicBezTo>
                  <a:cubicBezTo>
                    <a:pt x="459" y="1705"/>
                    <a:pt x="81" y="2893"/>
                    <a:pt x="0" y="4108"/>
                  </a:cubicBezTo>
                  <a:cubicBezTo>
                    <a:pt x="0" y="4324"/>
                    <a:pt x="0" y="4567"/>
                    <a:pt x="27" y="4810"/>
                  </a:cubicBezTo>
                  <a:cubicBezTo>
                    <a:pt x="54" y="4945"/>
                    <a:pt x="81" y="5053"/>
                    <a:pt x="162" y="5161"/>
                  </a:cubicBezTo>
                  <a:cubicBezTo>
                    <a:pt x="197" y="5265"/>
                    <a:pt x="287" y="5314"/>
                    <a:pt x="383" y="5314"/>
                  </a:cubicBezTo>
                  <a:cubicBezTo>
                    <a:pt x="436" y="5314"/>
                    <a:pt x="492" y="5298"/>
                    <a:pt x="540" y="5269"/>
                  </a:cubicBezTo>
                  <a:cubicBezTo>
                    <a:pt x="675" y="5188"/>
                    <a:pt x="783" y="5080"/>
                    <a:pt x="864" y="4972"/>
                  </a:cubicBezTo>
                  <a:cubicBezTo>
                    <a:pt x="1080" y="4729"/>
                    <a:pt x="1242" y="4459"/>
                    <a:pt x="1377" y="4297"/>
                  </a:cubicBezTo>
                  <a:cubicBezTo>
                    <a:pt x="1809" y="3433"/>
                    <a:pt x="2079" y="2488"/>
                    <a:pt x="2214" y="1516"/>
                  </a:cubicBezTo>
                  <a:cubicBezTo>
                    <a:pt x="2241" y="1219"/>
                    <a:pt x="2241" y="922"/>
                    <a:pt x="2214" y="625"/>
                  </a:cubicBezTo>
                  <a:cubicBezTo>
                    <a:pt x="2187" y="436"/>
                    <a:pt x="2133" y="274"/>
                    <a:pt x="2025" y="139"/>
                  </a:cubicBezTo>
                  <a:cubicBezTo>
                    <a:pt x="1991" y="53"/>
                    <a:pt x="1903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4660936" y="-233693"/>
            <a:ext cx="1998575" cy="1280458"/>
            <a:chOff x="4660936" y="-233693"/>
            <a:chExt cx="1998575" cy="1280458"/>
          </a:xfrm>
        </p:grpSpPr>
        <p:grpSp>
          <p:nvGrpSpPr>
            <p:cNvPr id="24" name="Google Shape;24;p2"/>
            <p:cNvGrpSpPr/>
            <p:nvPr/>
          </p:nvGrpSpPr>
          <p:grpSpPr>
            <a:xfrm rot="-6078982">
              <a:off x="5192510" y="-518967"/>
              <a:ext cx="935427" cy="1851006"/>
              <a:chOff x="1618138" y="2914088"/>
              <a:chExt cx="670400" cy="13265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639763" y="2941113"/>
                <a:ext cx="640000" cy="1286050"/>
              </a:xfrm>
              <a:custGeom>
                <a:avLst/>
                <a:gdLst/>
                <a:ahLst/>
                <a:cxnLst/>
                <a:rect l="l" t="t" r="r" b="b"/>
                <a:pathLst>
                  <a:path w="25600" h="51442" extrusionOk="0">
                    <a:moveTo>
                      <a:pt x="0" y="0"/>
                    </a:moveTo>
                    <a:cubicBezTo>
                      <a:pt x="27" y="108"/>
                      <a:pt x="54" y="162"/>
                      <a:pt x="81" y="216"/>
                    </a:cubicBezTo>
                    <a:cubicBezTo>
                      <a:pt x="432" y="1188"/>
                      <a:pt x="837" y="2160"/>
                      <a:pt x="1161" y="3132"/>
                    </a:cubicBezTo>
                    <a:cubicBezTo>
                      <a:pt x="1701" y="4672"/>
                      <a:pt x="2079" y="6238"/>
                      <a:pt x="2295" y="7831"/>
                    </a:cubicBezTo>
                    <a:cubicBezTo>
                      <a:pt x="2565" y="9964"/>
                      <a:pt x="2781" y="12125"/>
                      <a:pt x="3024" y="14258"/>
                    </a:cubicBezTo>
                    <a:cubicBezTo>
                      <a:pt x="3078" y="15068"/>
                      <a:pt x="3240" y="15878"/>
                      <a:pt x="3456" y="16661"/>
                    </a:cubicBezTo>
                    <a:cubicBezTo>
                      <a:pt x="3862" y="18092"/>
                      <a:pt x="4510" y="19442"/>
                      <a:pt x="5293" y="20712"/>
                    </a:cubicBezTo>
                    <a:cubicBezTo>
                      <a:pt x="5563" y="21144"/>
                      <a:pt x="5860" y="21576"/>
                      <a:pt x="6157" y="21981"/>
                    </a:cubicBezTo>
                    <a:cubicBezTo>
                      <a:pt x="6724" y="22737"/>
                      <a:pt x="7237" y="23520"/>
                      <a:pt x="7858" y="24222"/>
                    </a:cubicBezTo>
                    <a:cubicBezTo>
                      <a:pt x="8587" y="25113"/>
                      <a:pt x="9316" y="25977"/>
                      <a:pt x="9964" y="26922"/>
                    </a:cubicBezTo>
                    <a:cubicBezTo>
                      <a:pt x="10531" y="27733"/>
                      <a:pt x="11044" y="28597"/>
                      <a:pt x="11449" y="29488"/>
                    </a:cubicBezTo>
                    <a:cubicBezTo>
                      <a:pt x="12017" y="30703"/>
                      <a:pt x="12476" y="31972"/>
                      <a:pt x="12854" y="33241"/>
                    </a:cubicBezTo>
                    <a:cubicBezTo>
                      <a:pt x="13367" y="34888"/>
                      <a:pt x="13826" y="36536"/>
                      <a:pt x="14420" y="38156"/>
                    </a:cubicBezTo>
                    <a:cubicBezTo>
                      <a:pt x="14852" y="39290"/>
                      <a:pt x="15419" y="40397"/>
                      <a:pt x="16121" y="41396"/>
                    </a:cubicBezTo>
                    <a:cubicBezTo>
                      <a:pt x="16715" y="42260"/>
                      <a:pt x="17336" y="43070"/>
                      <a:pt x="18011" y="43881"/>
                    </a:cubicBezTo>
                    <a:cubicBezTo>
                      <a:pt x="18740" y="44745"/>
                      <a:pt x="19523" y="45555"/>
                      <a:pt x="20334" y="46338"/>
                    </a:cubicBezTo>
                    <a:cubicBezTo>
                      <a:pt x="21603" y="47553"/>
                      <a:pt x="22872" y="48741"/>
                      <a:pt x="24060" y="50037"/>
                    </a:cubicBezTo>
                    <a:lnTo>
                      <a:pt x="25248" y="51279"/>
                    </a:lnTo>
                    <a:cubicBezTo>
                      <a:pt x="25329" y="51387"/>
                      <a:pt x="25464" y="51441"/>
                      <a:pt x="25599" y="51441"/>
                    </a:cubicBezTo>
                    <a:cubicBezTo>
                      <a:pt x="25248" y="51036"/>
                      <a:pt x="24897" y="50739"/>
                      <a:pt x="24600" y="50388"/>
                    </a:cubicBezTo>
                    <a:cubicBezTo>
                      <a:pt x="24303" y="50037"/>
                      <a:pt x="23952" y="49659"/>
                      <a:pt x="23682" y="49281"/>
                    </a:cubicBezTo>
                    <a:cubicBezTo>
                      <a:pt x="23385" y="48930"/>
                      <a:pt x="23115" y="48552"/>
                      <a:pt x="22872" y="48147"/>
                    </a:cubicBezTo>
                    <a:cubicBezTo>
                      <a:pt x="23223" y="47688"/>
                      <a:pt x="23277" y="47148"/>
                      <a:pt x="23412" y="46635"/>
                    </a:cubicBezTo>
                    <a:cubicBezTo>
                      <a:pt x="23817" y="46635"/>
                      <a:pt x="24168" y="46932"/>
                      <a:pt x="24222" y="47337"/>
                    </a:cubicBezTo>
                    <a:cubicBezTo>
                      <a:pt x="24357" y="47958"/>
                      <a:pt x="24546" y="48552"/>
                      <a:pt x="24843" y="49119"/>
                    </a:cubicBezTo>
                    <a:cubicBezTo>
                      <a:pt x="24816" y="48849"/>
                      <a:pt x="24789" y="48606"/>
                      <a:pt x="24735" y="48363"/>
                    </a:cubicBezTo>
                    <a:cubicBezTo>
                      <a:pt x="24573" y="47418"/>
                      <a:pt x="24492" y="46473"/>
                      <a:pt x="24465" y="45528"/>
                    </a:cubicBezTo>
                    <a:cubicBezTo>
                      <a:pt x="24465" y="45258"/>
                      <a:pt x="24465" y="44961"/>
                      <a:pt x="24465" y="44691"/>
                    </a:cubicBezTo>
                    <a:cubicBezTo>
                      <a:pt x="24438" y="44340"/>
                      <a:pt x="24384" y="43989"/>
                      <a:pt x="24357" y="43638"/>
                    </a:cubicBezTo>
                    <a:cubicBezTo>
                      <a:pt x="24303" y="42395"/>
                      <a:pt x="24249" y="41153"/>
                      <a:pt x="24168" y="39938"/>
                    </a:cubicBezTo>
                    <a:cubicBezTo>
                      <a:pt x="24087" y="38885"/>
                      <a:pt x="23952" y="37859"/>
                      <a:pt x="23790" y="36833"/>
                    </a:cubicBezTo>
                    <a:cubicBezTo>
                      <a:pt x="23628" y="35672"/>
                      <a:pt x="23358" y="34537"/>
                      <a:pt x="23007" y="33403"/>
                    </a:cubicBezTo>
                    <a:cubicBezTo>
                      <a:pt x="22548" y="32080"/>
                      <a:pt x="22008" y="30784"/>
                      <a:pt x="21414" y="29542"/>
                    </a:cubicBezTo>
                    <a:cubicBezTo>
                      <a:pt x="20415" y="27516"/>
                      <a:pt x="19118" y="25653"/>
                      <a:pt x="17552" y="24033"/>
                    </a:cubicBezTo>
                    <a:cubicBezTo>
                      <a:pt x="16931" y="23331"/>
                      <a:pt x="16229" y="22683"/>
                      <a:pt x="15608" y="21981"/>
                    </a:cubicBezTo>
                    <a:cubicBezTo>
                      <a:pt x="14852" y="21171"/>
                      <a:pt x="14123" y="20361"/>
                      <a:pt x="13421" y="19523"/>
                    </a:cubicBezTo>
                    <a:cubicBezTo>
                      <a:pt x="12314" y="18227"/>
                      <a:pt x="11395" y="16742"/>
                      <a:pt x="10774" y="15149"/>
                    </a:cubicBezTo>
                    <a:cubicBezTo>
                      <a:pt x="10207" y="13745"/>
                      <a:pt x="9748" y="12314"/>
                      <a:pt x="9370" y="10882"/>
                    </a:cubicBezTo>
                    <a:cubicBezTo>
                      <a:pt x="9073" y="9802"/>
                      <a:pt x="8776" y="8749"/>
                      <a:pt x="8398" y="7696"/>
                    </a:cubicBezTo>
                    <a:cubicBezTo>
                      <a:pt x="8101" y="6859"/>
                      <a:pt x="7696" y="6076"/>
                      <a:pt x="7183" y="5347"/>
                    </a:cubicBezTo>
                    <a:cubicBezTo>
                      <a:pt x="6670" y="4645"/>
                      <a:pt x="6103" y="3997"/>
                      <a:pt x="5455" y="3402"/>
                    </a:cubicBezTo>
                    <a:cubicBezTo>
                      <a:pt x="3943" y="1944"/>
                      <a:pt x="2160" y="810"/>
                      <a:pt x="216" y="54"/>
                    </a:cubicBezTo>
                    <a:cubicBezTo>
                      <a:pt x="162" y="27"/>
                      <a:pt x="108" y="2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618138" y="2914088"/>
                <a:ext cx="670400" cy="1326575"/>
              </a:xfrm>
              <a:custGeom>
                <a:avLst/>
                <a:gdLst/>
                <a:ahLst/>
                <a:cxnLst/>
                <a:rect l="l" t="t" r="r" b="b"/>
                <a:pathLst>
                  <a:path w="26816" h="53063" extrusionOk="0">
                    <a:moveTo>
                      <a:pt x="865" y="1081"/>
                    </a:moveTo>
                    <a:lnTo>
                      <a:pt x="865" y="1081"/>
                    </a:lnTo>
                    <a:cubicBezTo>
                      <a:pt x="973" y="1108"/>
                      <a:pt x="1027" y="1108"/>
                      <a:pt x="1081" y="1135"/>
                    </a:cubicBezTo>
                    <a:cubicBezTo>
                      <a:pt x="3025" y="1891"/>
                      <a:pt x="4808" y="3025"/>
                      <a:pt x="6320" y="4483"/>
                    </a:cubicBezTo>
                    <a:cubicBezTo>
                      <a:pt x="6968" y="5078"/>
                      <a:pt x="7535" y="5726"/>
                      <a:pt x="8048" y="6428"/>
                    </a:cubicBezTo>
                    <a:cubicBezTo>
                      <a:pt x="8561" y="7157"/>
                      <a:pt x="8966" y="7940"/>
                      <a:pt x="9263" y="8777"/>
                    </a:cubicBezTo>
                    <a:cubicBezTo>
                      <a:pt x="9641" y="9830"/>
                      <a:pt x="9938" y="10883"/>
                      <a:pt x="10235" y="11963"/>
                    </a:cubicBezTo>
                    <a:cubicBezTo>
                      <a:pt x="10613" y="13395"/>
                      <a:pt x="11072" y="14826"/>
                      <a:pt x="11639" y="16230"/>
                    </a:cubicBezTo>
                    <a:cubicBezTo>
                      <a:pt x="12260" y="17823"/>
                      <a:pt x="13179" y="19308"/>
                      <a:pt x="14286" y="20604"/>
                    </a:cubicBezTo>
                    <a:cubicBezTo>
                      <a:pt x="14988" y="21442"/>
                      <a:pt x="15717" y="22252"/>
                      <a:pt x="16473" y="23062"/>
                    </a:cubicBezTo>
                    <a:cubicBezTo>
                      <a:pt x="17094" y="23764"/>
                      <a:pt x="17796" y="24412"/>
                      <a:pt x="18417" y="25114"/>
                    </a:cubicBezTo>
                    <a:cubicBezTo>
                      <a:pt x="19983" y="26734"/>
                      <a:pt x="21280" y="28597"/>
                      <a:pt x="22279" y="30623"/>
                    </a:cubicBezTo>
                    <a:cubicBezTo>
                      <a:pt x="22873" y="31865"/>
                      <a:pt x="23413" y="33161"/>
                      <a:pt x="23872" y="34484"/>
                    </a:cubicBezTo>
                    <a:cubicBezTo>
                      <a:pt x="24223" y="35618"/>
                      <a:pt x="24493" y="36753"/>
                      <a:pt x="24655" y="37914"/>
                    </a:cubicBezTo>
                    <a:cubicBezTo>
                      <a:pt x="24817" y="38940"/>
                      <a:pt x="24952" y="39966"/>
                      <a:pt x="25033" y="41019"/>
                    </a:cubicBezTo>
                    <a:cubicBezTo>
                      <a:pt x="25114" y="42234"/>
                      <a:pt x="25168" y="43476"/>
                      <a:pt x="25222" y="44719"/>
                    </a:cubicBezTo>
                    <a:cubicBezTo>
                      <a:pt x="25249" y="45070"/>
                      <a:pt x="25303" y="45421"/>
                      <a:pt x="25330" y="45772"/>
                    </a:cubicBezTo>
                    <a:cubicBezTo>
                      <a:pt x="25330" y="46042"/>
                      <a:pt x="25330" y="46339"/>
                      <a:pt x="25330" y="46609"/>
                    </a:cubicBezTo>
                    <a:cubicBezTo>
                      <a:pt x="25357" y="47554"/>
                      <a:pt x="25438" y="48499"/>
                      <a:pt x="25600" y="49444"/>
                    </a:cubicBezTo>
                    <a:cubicBezTo>
                      <a:pt x="25654" y="49687"/>
                      <a:pt x="25681" y="49930"/>
                      <a:pt x="25708" y="50200"/>
                    </a:cubicBezTo>
                    <a:cubicBezTo>
                      <a:pt x="25411" y="49633"/>
                      <a:pt x="25222" y="49039"/>
                      <a:pt x="25087" y="48418"/>
                    </a:cubicBezTo>
                    <a:cubicBezTo>
                      <a:pt x="25033" y="48013"/>
                      <a:pt x="24682" y="47716"/>
                      <a:pt x="24277" y="47716"/>
                    </a:cubicBezTo>
                    <a:cubicBezTo>
                      <a:pt x="24142" y="48229"/>
                      <a:pt x="24088" y="48769"/>
                      <a:pt x="23737" y="49228"/>
                    </a:cubicBezTo>
                    <a:cubicBezTo>
                      <a:pt x="23980" y="49633"/>
                      <a:pt x="24250" y="50011"/>
                      <a:pt x="24547" y="50362"/>
                    </a:cubicBezTo>
                    <a:cubicBezTo>
                      <a:pt x="24817" y="50740"/>
                      <a:pt x="25168" y="51118"/>
                      <a:pt x="25465" y="51469"/>
                    </a:cubicBezTo>
                    <a:cubicBezTo>
                      <a:pt x="25762" y="51820"/>
                      <a:pt x="26113" y="52117"/>
                      <a:pt x="26464" y="52522"/>
                    </a:cubicBezTo>
                    <a:cubicBezTo>
                      <a:pt x="26329" y="52522"/>
                      <a:pt x="26194" y="52468"/>
                      <a:pt x="26113" y="52360"/>
                    </a:cubicBezTo>
                    <a:lnTo>
                      <a:pt x="24925" y="51118"/>
                    </a:lnTo>
                    <a:cubicBezTo>
                      <a:pt x="23737" y="49822"/>
                      <a:pt x="22468" y="48634"/>
                      <a:pt x="21199" y="47419"/>
                    </a:cubicBezTo>
                    <a:cubicBezTo>
                      <a:pt x="20388" y="46636"/>
                      <a:pt x="19605" y="45826"/>
                      <a:pt x="18876" y="44962"/>
                    </a:cubicBezTo>
                    <a:cubicBezTo>
                      <a:pt x="18201" y="44151"/>
                      <a:pt x="17580" y="43341"/>
                      <a:pt x="16986" y="42477"/>
                    </a:cubicBezTo>
                    <a:cubicBezTo>
                      <a:pt x="16284" y="41478"/>
                      <a:pt x="15717" y="40371"/>
                      <a:pt x="15285" y="39237"/>
                    </a:cubicBezTo>
                    <a:cubicBezTo>
                      <a:pt x="14691" y="37617"/>
                      <a:pt x="14232" y="35969"/>
                      <a:pt x="13719" y="34322"/>
                    </a:cubicBezTo>
                    <a:cubicBezTo>
                      <a:pt x="13341" y="33053"/>
                      <a:pt x="12882" y="31784"/>
                      <a:pt x="12314" y="30569"/>
                    </a:cubicBezTo>
                    <a:cubicBezTo>
                      <a:pt x="11909" y="29678"/>
                      <a:pt x="11396" y="28814"/>
                      <a:pt x="10829" y="28003"/>
                    </a:cubicBezTo>
                    <a:cubicBezTo>
                      <a:pt x="10181" y="27058"/>
                      <a:pt x="9452" y="26194"/>
                      <a:pt x="8723" y="25303"/>
                    </a:cubicBezTo>
                    <a:cubicBezTo>
                      <a:pt x="8102" y="24601"/>
                      <a:pt x="7589" y="23818"/>
                      <a:pt x="7022" y="23062"/>
                    </a:cubicBezTo>
                    <a:cubicBezTo>
                      <a:pt x="6725" y="22657"/>
                      <a:pt x="6428" y="22225"/>
                      <a:pt x="6158" y="21793"/>
                    </a:cubicBezTo>
                    <a:cubicBezTo>
                      <a:pt x="5375" y="20523"/>
                      <a:pt x="4727" y="19173"/>
                      <a:pt x="4321" y="17742"/>
                    </a:cubicBezTo>
                    <a:cubicBezTo>
                      <a:pt x="4105" y="16959"/>
                      <a:pt x="3943" y="16149"/>
                      <a:pt x="3889" y="15339"/>
                    </a:cubicBezTo>
                    <a:cubicBezTo>
                      <a:pt x="3646" y="13206"/>
                      <a:pt x="3430" y="11045"/>
                      <a:pt x="3160" y="8912"/>
                    </a:cubicBezTo>
                    <a:cubicBezTo>
                      <a:pt x="2944" y="7319"/>
                      <a:pt x="2566" y="5753"/>
                      <a:pt x="2026" y="4213"/>
                    </a:cubicBezTo>
                    <a:cubicBezTo>
                      <a:pt x="1702" y="3241"/>
                      <a:pt x="1297" y="2269"/>
                      <a:pt x="946" y="1297"/>
                    </a:cubicBezTo>
                    <a:cubicBezTo>
                      <a:pt x="919" y="1243"/>
                      <a:pt x="892" y="1189"/>
                      <a:pt x="865" y="1081"/>
                    </a:cubicBezTo>
                    <a:close/>
                    <a:moveTo>
                      <a:pt x="352" y="1"/>
                    </a:moveTo>
                    <a:lnTo>
                      <a:pt x="1" y="352"/>
                    </a:lnTo>
                    <a:cubicBezTo>
                      <a:pt x="109" y="703"/>
                      <a:pt x="163" y="973"/>
                      <a:pt x="190" y="1243"/>
                    </a:cubicBezTo>
                    <a:cubicBezTo>
                      <a:pt x="244" y="1432"/>
                      <a:pt x="298" y="1648"/>
                      <a:pt x="379" y="1837"/>
                    </a:cubicBezTo>
                    <a:cubicBezTo>
                      <a:pt x="595" y="2485"/>
                      <a:pt x="811" y="3106"/>
                      <a:pt x="1054" y="3754"/>
                    </a:cubicBezTo>
                    <a:cubicBezTo>
                      <a:pt x="1594" y="5267"/>
                      <a:pt x="2026" y="6833"/>
                      <a:pt x="2269" y="8453"/>
                    </a:cubicBezTo>
                    <a:cubicBezTo>
                      <a:pt x="2485" y="9992"/>
                      <a:pt x="2620" y="11531"/>
                      <a:pt x="2782" y="13098"/>
                    </a:cubicBezTo>
                    <a:cubicBezTo>
                      <a:pt x="2917" y="14151"/>
                      <a:pt x="2998" y="15204"/>
                      <a:pt x="3133" y="16257"/>
                    </a:cubicBezTo>
                    <a:cubicBezTo>
                      <a:pt x="3187" y="16905"/>
                      <a:pt x="3322" y="17580"/>
                      <a:pt x="3538" y="18228"/>
                    </a:cubicBezTo>
                    <a:cubicBezTo>
                      <a:pt x="3727" y="18876"/>
                      <a:pt x="3997" y="19524"/>
                      <a:pt x="4267" y="20145"/>
                    </a:cubicBezTo>
                    <a:cubicBezTo>
                      <a:pt x="4754" y="21253"/>
                      <a:pt x="5375" y="22306"/>
                      <a:pt x="6077" y="23278"/>
                    </a:cubicBezTo>
                    <a:cubicBezTo>
                      <a:pt x="6374" y="23683"/>
                      <a:pt x="6617" y="24034"/>
                      <a:pt x="6968" y="24493"/>
                    </a:cubicBezTo>
                    <a:cubicBezTo>
                      <a:pt x="7292" y="24925"/>
                      <a:pt x="7643" y="25357"/>
                      <a:pt x="7967" y="25789"/>
                    </a:cubicBezTo>
                    <a:cubicBezTo>
                      <a:pt x="8534" y="26464"/>
                      <a:pt x="9128" y="27139"/>
                      <a:pt x="9668" y="27841"/>
                    </a:cubicBezTo>
                    <a:cubicBezTo>
                      <a:pt x="10748" y="29192"/>
                      <a:pt x="11585" y="30677"/>
                      <a:pt x="12206" y="32297"/>
                    </a:cubicBezTo>
                    <a:cubicBezTo>
                      <a:pt x="12476" y="33080"/>
                      <a:pt x="12747" y="33863"/>
                      <a:pt x="12990" y="34673"/>
                    </a:cubicBezTo>
                    <a:cubicBezTo>
                      <a:pt x="13476" y="36131"/>
                      <a:pt x="13908" y="37617"/>
                      <a:pt x="14394" y="39075"/>
                    </a:cubicBezTo>
                    <a:cubicBezTo>
                      <a:pt x="14745" y="40209"/>
                      <a:pt x="15258" y="41289"/>
                      <a:pt x="15879" y="42288"/>
                    </a:cubicBezTo>
                    <a:cubicBezTo>
                      <a:pt x="16365" y="43044"/>
                      <a:pt x="16878" y="43800"/>
                      <a:pt x="17445" y="44502"/>
                    </a:cubicBezTo>
                    <a:cubicBezTo>
                      <a:pt x="18282" y="45556"/>
                      <a:pt x="19173" y="46555"/>
                      <a:pt x="20172" y="47473"/>
                    </a:cubicBezTo>
                    <a:cubicBezTo>
                      <a:pt x="21145" y="48418"/>
                      <a:pt x="22144" y="49309"/>
                      <a:pt x="23143" y="50227"/>
                    </a:cubicBezTo>
                    <a:cubicBezTo>
                      <a:pt x="23926" y="50956"/>
                      <a:pt x="24709" y="51685"/>
                      <a:pt x="25519" y="52387"/>
                    </a:cubicBezTo>
                    <a:cubicBezTo>
                      <a:pt x="25789" y="52657"/>
                      <a:pt x="26113" y="52874"/>
                      <a:pt x="26437" y="53063"/>
                    </a:cubicBezTo>
                    <a:cubicBezTo>
                      <a:pt x="26707" y="52955"/>
                      <a:pt x="26815" y="52630"/>
                      <a:pt x="26680" y="52360"/>
                    </a:cubicBezTo>
                    <a:cubicBezTo>
                      <a:pt x="26680" y="52333"/>
                      <a:pt x="26680" y="52306"/>
                      <a:pt x="26680" y="52279"/>
                    </a:cubicBezTo>
                    <a:cubicBezTo>
                      <a:pt x="26572" y="51523"/>
                      <a:pt x="26437" y="50794"/>
                      <a:pt x="26329" y="50038"/>
                    </a:cubicBezTo>
                    <a:cubicBezTo>
                      <a:pt x="26167" y="48958"/>
                      <a:pt x="26086" y="47878"/>
                      <a:pt x="26086" y="46771"/>
                    </a:cubicBezTo>
                    <a:cubicBezTo>
                      <a:pt x="26086" y="45826"/>
                      <a:pt x="26059" y="44881"/>
                      <a:pt x="26032" y="43935"/>
                    </a:cubicBezTo>
                    <a:cubicBezTo>
                      <a:pt x="26005" y="43287"/>
                      <a:pt x="25951" y="42666"/>
                      <a:pt x="25924" y="42018"/>
                    </a:cubicBezTo>
                    <a:cubicBezTo>
                      <a:pt x="25897" y="40749"/>
                      <a:pt x="25762" y="39453"/>
                      <a:pt x="25600" y="38184"/>
                    </a:cubicBezTo>
                    <a:cubicBezTo>
                      <a:pt x="25438" y="36969"/>
                      <a:pt x="25195" y="35753"/>
                      <a:pt x="24844" y="34565"/>
                    </a:cubicBezTo>
                    <a:cubicBezTo>
                      <a:pt x="24439" y="33242"/>
                      <a:pt x="23926" y="31946"/>
                      <a:pt x="23332" y="30704"/>
                    </a:cubicBezTo>
                    <a:cubicBezTo>
                      <a:pt x="22630" y="29219"/>
                      <a:pt x="21793" y="27814"/>
                      <a:pt x="20794" y="26518"/>
                    </a:cubicBezTo>
                    <a:cubicBezTo>
                      <a:pt x="19902" y="25411"/>
                      <a:pt x="18957" y="24358"/>
                      <a:pt x="17958" y="23359"/>
                    </a:cubicBezTo>
                    <a:cubicBezTo>
                      <a:pt x="16554" y="21982"/>
                      <a:pt x="15258" y="20523"/>
                      <a:pt x="14097" y="18957"/>
                    </a:cubicBezTo>
                    <a:cubicBezTo>
                      <a:pt x="13476" y="18120"/>
                      <a:pt x="12963" y="17202"/>
                      <a:pt x="12530" y="16257"/>
                    </a:cubicBezTo>
                    <a:cubicBezTo>
                      <a:pt x="12017" y="15015"/>
                      <a:pt x="11558" y="13719"/>
                      <a:pt x="11180" y="12395"/>
                    </a:cubicBezTo>
                    <a:cubicBezTo>
                      <a:pt x="10802" y="11018"/>
                      <a:pt x="10424" y="9668"/>
                      <a:pt x="9911" y="8345"/>
                    </a:cubicBezTo>
                    <a:cubicBezTo>
                      <a:pt x="9641" y="7589"/>
                      <a:pt x="9263" y="6833"/>
                      <a:pt x="8804" y="6158"/>
                    </a:cubicBezTo>
                    <a:cubicBezTo>
                      <a:pt x="8129" y="5267"/>
                      <a:pt x="7400" y="4456"/>
                      <a:pt x="6563" y="3700"/>
                    </a:cubicBezTo>
                    <a:cubicBezTo>
                      <a:pt x="5402" y="2728"/>
                      <a:pt x="4159" y="1891"/>
                      <a:pt x="2836" y="1162"/>
                    </a:cubicBezTo>
                    <a:cubicBezTo>
                      <a:pt x="2647" y="1081"/>
                      <a:pt x="2485" y="1000"/>
                      <a:pt x="2296" y="946"/>
                    </a:cubicBezTo>
                    <a:cubicBezTo>
                      <a:pt x="1729" y="730"/>
                      <a:pt x="1189" y="460"/>
                      <a:pt x="649" y="136"/>
                    </a:cubicBezTo>
                    <a:cubicBezTo>
                      <a:pt x="568" y="82"/>
                      <a:pt x="460" y="28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728863" y="3087063"/>
                <a:ext cx="216050" cy="402900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16116" extrusionOk="0">
                    <a:moveTo>
                      <a:pt x="4807" y="8258"/>
                    </a:moveTo>
                    <a:lnTo>
                      <a:pt x="4834" y="8285"/>
                    </a:lnTo>
                    <a:lnTo>
                      <a:pt x="4672" y="8393"/>
                    </a:lnTo>
                    <a:lnTo>
                      <a:pt x="4645" y="8366"/>
                    </a:lnTo>
                    <a:lnTo>
                      <a:pt x="4807" y="8258"/>
                    </a:lnTo>
                    <a:close/>
                    <a:moveTo>
                      <a:pt x="2267" y="0"/>
                    </a:moveTo>
                    <a:cubicBezTo>
                      <a:pt x="2244" y="0"/>
                      <a:pt x="2218" y="7"/>
                      <a:pt x="2188" y="22"/>
                    </a:cubicBezTo>
                    <a:lnTo>
                      <a:pt x="2188" y="508"/>
                    </a:lnTo>
                    <a:cubicBezTo>
                      <a:pt x="2215" y="913"/>
                      <a:pt x="2242" y="1318"/>
                      <a:pt x="2242" y="1750"/>
                    </a:cubicBezTo>
                    <a:cubicBezTo>
                      <a:pt x="2242" y="1908"/>
                      <a:pt x="2319" y="2093"/>
                      <a:pt x="2197" y="2252"/>
                    </a:cubicBezTo>
                    <a:lnTo>
                      <a:pt x="2197" y="2252"/>
                    </a:lnTo>
                    <a:cubicBezTo>
                      <a:pt x="2194" y="2247"/>
                      <a:pt x="2191" y="2241"/>
                      <a:pt x="2188" y="2236"/>
                    </a:cubicBezTo>
                    <a:lnTo>
                      <a:pt x="2188" y="2236"/>
                    </a:lnTo>
                    <a:lnTo>
                      <a:pt x="2188" y="2263"/>
                    </a:lnTo>
                    <a:cubicBezTo>
                      <a:pt x="2191" y="2259"/>
                      <a:pt x="2194" y="2256"/>
                      <a:pt x="2197" y="2252"/>
                    </a:cubicBezTo>
                    <a:lnTo>
                      <a:pt x="2197" y="2252"/>
                    </a:lnTo>
                    <a:cubicBezTo>
                      <a:pt x="2264" y="2386"/>
                      <a:pt x="2208" y="2563"/>
                      <a:pt x="2053" y="2641"/>
                    </a:cubicBezTo>
                    <a:cubicBezTo>
                      <a:pt x="1995" y="2699"/>
                      <a:pt x="1921" y="2726"/>
                      <a:pt x="1845" y="2726"/>
                    </a:cubicBezTo>
                    <a:cubicBezTo>
                      <a:pt x="1779" y="2726"/>
                      <a:pt x="1710" y="2706"/>
                      <a:pt x="1648" y="2668"/>
                    </a:cubicBezTo>
                    <a:cubicBezTo>
                      <a:pt x="1459" y="2560"/>
                      <a:pt x="1243" y="2425"/>
                      <a:pt x="1054" y="2263"/>
                    </a:cubicBezTo>
                    <a:cubicBezTo>
                      <a:pt x="865" y="2101"/>
                      <a:pt x="622" y="1966"/>
                      <a:pt x="352" y="1885"/>
                    </a:cubicBezTo>
                    <a:cubicBezTo>
                      <a:pt x="135" y="2263"/>
                      <a:pt x="0" y="2722"/>
                      <a:pt x="27" y="3181"/>
                    </a:cubicBezTo>
                    <a:cubicBezTo>
                      <a:pt x="108" y="3883"/>
                      <a:pt x="162" y="4585"/>
                      <a:pt x="217" y="5287"/>
                    </a:cubicBezTo>
                    <a:cubicBezTo>
                      <a:pt x="217" y="5368"/>
                      <a:pt x="244" y="5449"/>
                      <a:pt x="271" y="5638"/>
                    </a:cubicBezTo>
                    <a:cubicBezTo>
                      <a:pt x="408" y="5387"/>
                      <a:pt x="583" y="5368"/>
                      <a:pt x="765" y="5368"/>
                    </a:cubicBezTo>
                    <a:cubicBezTo>
                      <a:pt x="798" y="5368"/>
                      <a:pt x="831" y="5368"/>
                      <a:pt x="865" y="5368"/>
                    </a:cubicBezTo>
                    <a:cubicBezTo>
                      <a:pt x="1189" y="5395"/>
                      <a:pt x="1513" y="5503"/>
                      <a:pt x="1810" y="5665"/>
                    </a:cubicBezTo>
                    <a:cubicBezTo>
                      <a:pt x="2026" y="5801"/>
                      <a:pt x="2242" y="5909"/>
                      <a:pt x="2485" y="5936"/>
                    </a:cubicBezTo>
                    <a:cubicBezTo>
                      <a:pt x="2566" y="5882"/>
                      <a:pt x="2620" y="5801"/>
                      <a:pt x="2674" y="5719"/>
                    </a:cubicBezTo>
                    <a:cubicBezTo>
                      <a:pt x="2836" y="5530"/>
                      <a:pt x="2998" y="5314"/>
                      <a:pt x="3160" y="5152"/>
                    </a:cubicBezTo>
                    <a:cubicBezTo>
                      <a:pt x="3461" y="4851"/>
                      <a:pt x="3882" y="4709"/>
                      <a:pt x="4286" y="4709"/>
                    </a:cubicBezTo>
                    <a:cubicBezTo>
                      <a:pt x="4352" y="4709"/>
                      <a:pt x="4418" y="4713"/>
                      <a:pt x="4483" y="4720"/>
                    </a:cubicBezTo>
                    <a:cubicBezTo>
                      <a:pt x="4537" y="4720"/>
                      <a:pt x="4564" y="4747"/>
                      <a:pt x="4591" y="4774"/>
                    </a:cubicBezTo>
                    <a:cubicBezTo>
                      <a:pt x="4618" y="4774"/>
                      <a:pt x="4618" y="4801"/>
                      <a:pt x="4618" y="4855"/>
                    </a:cubicBezTo>
                    <a:cubicBezTo>
                      <a:pt x="4618" y="4882"/>
                      <a:pt x="4591" y="4909"/>
                      <a:pt x="4564" y="4909"/>
                    </a:cubicBezTo>
                    <a:cubicBezTo>
                      <a:pt x="4348" y="4963"/>
                      <a:pt x="4159" y="4990"/>
                      <a:pt x="3943" y="5017"/>
                    </a:cubicBezTo>
                    <a:cubicBezTo>
                      <a:pt x="3565" y="5071"/>
                      <a:pt x="3268" y="5314"/>
                      <a:pt x="3133" y="5692"/>
                    </a:cubicBezTo>
                    <a:cubicBezTo>
                      <a:pt x="3052" y="5882"/>
                      <a:pt x="2971" y="6071"/>
                      <a:pt x="2917" y="6287"/>
                    </a:cubicBezTo>
                    <a:cubicBezTo>
                      <a:pt x="2836" y="6476"/>
                      <a:pt x="2728" y="6638"/>
                      <a:pt x="2539" y="6773"/>
                    </a:cubicBezTo>
                    <a:cubicBezTo>
                      <a:pt x="2465" y="6865"/>
                      <a:pt x="2353" y="6907"/>
                      <a:pt x="2230" y="6907"/>
                    </a:cubicBezTo>
                    <a:cubicBezTo>
                      <a:pt x="2172" y="6907"/>
                      <a:pt x="2113" y="6898"/>
                      <a:pt x="2053" y="6881"/>
                    </a:cubicBezTo>
                    <a:lnTo>
                      <a:pt x="1648" y="6692"/>
                    </a:lnTo>
                    <a:cubicBezTo>
                      <a:pt x="1405" y="6584"/>
                      <a:pt x="1162" y="6476"/>
                      <a:pt x="919" y="6368"/>
                    </a:cubicBezTo>
                    <a:cubicBezTo>
                      <a:pt x="866" y="6344"/>
                      <a:pt x="812" y="6333"/>
                      <a:pt x="760" y="6333"/>
                    </a:cubicBezTo>
                    <a:cubicBezTo>
                      <a:pt x="571" y="6333"/>
                      <a:pt x="406" y="6474"/>
                      <a:pt x="406" y="6665"/>
                    </a:cubicBezTo>
                    <a:cubicBezTo>
                      <a:pt x="406" y="6746"/>
                      <a:pt x="406" y="6800"/>
                      <a:pt x="406" y="6881"/>
                    </a:cubicBezTo>
                    <a:cubicBezTo>
                      <a:pt x="487" y="7583"/>
                      <a:pt x="568" y="8312"/>
                      <a:pt x="649" y="9014"/>
                    </a:cubicBezTo>
                    <a:cubicBezTo>
                      <a:pt x="676" y="9122"/>
                      <a:pt x="703" y="9230"/>
                      <a:pt x="730" y="9338"/>
                    </a:cubicBezTo>
                    <a:cubicBezTo>
                      <a:pt x="784" y="9311"/>
                      <a:pt x="838" y="9311"/>
                      <a:pt x="838" y="9284"/>
                    </a:cubicBezTo>
                    <a:cubicBezTo>
                      <a:pt x="1000" y="9041"/>
                      <a:pt x="1243" y="9041"/>
                      <a:pt x="1459" y="8960"/>
                    </a:cubicBezTo>
                    <a:cubicBezTo>
                      <a:pt x="1577" y="8925"/>
                      <a:pt x="1694" y="8905"/>
                      <a:pt x="1808" y="8905"/>
                    </a:cubicBezTo>
                    <a:cubicBezTo>
                      <a:pt x="1954" y="8905"/>
                      <a:pt x="2093" y="8938"/>
                      <a:pt x="2215" y="9014"/>
                    </a:cubicBezTo>
                    <a:cubicBezTo>
                      <a:pt x="2539" y="9068"/>
                      <a:pt x="2863" y="9203"/>
                      <a:pt x="3160" y="9365"/>
                    </a:cubicBezTo>
                    <a:cubicBezTo>
                      <a:pt x="3268" y="9419"/>
                      <a:pt x="3403" y="9446"/>
                      <a:pt x="3538" y="9446"/>
                    </a:cubicBezTo>
                    <a:cubicBezTo>
                      <a:pt x="3700" y="9419"/>
                      <a:pt x="3835" y="9338"/>
                      <a:pt x="3916" y="9176"/>
                    </a:cubicBezTo>
                    <a:cubicBezTo>
                      <a:pt x="4051" y="8960"/>
                      <a:pt x="4213" y="8744"/>
                      <a:pt x="4429" y="8582"/>
                    </a:cubicBezTo>
                    <a:lnTo>
                      <a:pt x="4429" y="8582"/>
                    </a:lnTo>
                    <a:cubicBezTo>
                      <a:pt x="4294" y="8852"/>
                      <a:pt x="4186" y="9068"/>
                      <a:pt x="4078" y="9311"/>
                    </a:cubicBezTo>
                    <a:cubicBezTo>
                      <a:pt x="3869" y="9771"/>
                      <a:pt x="3369" y="10182"/>
                      <a:pt x="2804" y="10182"/>
                    </a:cubicBezTo>
                    <a:cubicBezTo>
                      <a:pt x="2638" y="10182"/>
                      <a:pt x="2467" y="10146"/>
                      <a:pt x="2296" y="10067"/>
                    </a:cubicBezTo>
                    <a:cubicBezTo>
                      <a:pt x="2215" y="10040"/>
                      <a:pt x="2134" y="10013"/>
                      <a:pt x="2053" y="9986"/>
                    </a:cubicBezTo>
                    <a:cubicBezTo>
                      <a:pt x="1822" y="9928"/>
                      <a:pt x="1675" y="9866"/>
                      <a:pt x="1552" y="9866"/>
                    </a:cubicBezTo>
                    <a:cubicBezTo>
                      <a:pt x="1389" y="9866"/>
                      <a:pt x="1270" y="9978"/>
                      <a:pt x="1054" y="10364"/>
                    </a:cubicBezTo>
                    <a:cubicBezTo>
                      <a:pt x="1027" y="10418"/>
                      <a:pt x="1000" y="10472"/>
                      <a:pt x="973" y="10526"/>
                    </a:cubicBezTo>
                    <a:cubicBezTo>
                      <a:pt x="1054" y="10688"/>
                      <a:pt x="1081" y="10877"/>
                      <a:pt x="1162" y="11066"/>
                    </a:cubicBezTo>
                    <a:cubicBezTo>
                      <a:pt x="1486" y="11876"/>
                      <a:pt x="1918" y="12659"/>
                      <a:pt x="2377" y="13388"/>
                    </a:cubicBezTo>
                    <a:cubicBezTo>
                      <a:pt x="2944" y="14280"/>
                      <a:pt x="3538" y="15144"/>
                      <a:pt x="4132" y="16008"/>
                    </a:cubicBezTo>
                    <a:cubicBezTo>
                      <a:pt x="4132" y="16035"/>
                      <a:pt x="4186" y="16062"/>
                      <a:pt x="4267" y="16116"/>
                    </a:cubicBezTo>
                    <a:cubicBezTo>
                      <a:pt x="4267" y="16008"/>
                      <a:pt x="4294" y="15927"/>
                      <a:pt x="4294" y="15846"/>
                    </a:cubicBezTo>
                    <a:cubicBezTo>
                      <a:pt x="4321" y="15603"/>
                      <a:pt x="4429" y="15360"/>
                      <a:pt x="4645" y="15171"/>
                    </a:cubicBezTo>
                    <a:cubicBezTo>
                      <a:pt x="4780" y="15002"/>
                      <a:pt x="4978" y="14918"/>
                      <a:pt x="5181" y="14918"/>
                    </a:cubicBezTo>
                    <a:cubicBezTo>
                      <a:pt x="5302" y="14918"/>
                      <a:pt x="5425" y="14948"/>
                      <a:pt x="5536" y="15009"/>
                    </a:cubicBezTo>
                    <a:cubicBezTo>
                      <a:pt x="5725" y="15117"/>
                      <a:pt x="5914" y="15225"/>
                      <a:pt x="6076" y="15360"/>
                    </a:cubicBezTo>
                    <a:cubicBezTo>
                      <a:pt x="6373" y="15576"/>
                      <a:pt x="6670" y="15792"/>
                      <a:pt x="6967" y="16035"/>
                    </a:cubicBezTo>
                    <a:cubicBezTo>
                      <a:pt x="7006" y="16073"/>
                      <a:pt x="7057" y="16111"/>
                      <a:pt x="7132" y="16111"/>
                    </a:cubicBezTo>
                    <a:cubicBezTo>
                      <a:pt x="7163" y="16111"/>
                      <a:pt x="7198" y="16105"/>
                      <a:pt x="7237" y="16089"/>
                    </a:cubicBezTo>
                    <a:lnTo>
                      <a:pt x="7237" y="15711"/>
                    </a:lnTo>
                    <a:cubicBezTo>
                      <a:pt x="7237" y="15414"/>
                      <a:pt x="7237" y="15117"/>
                      <a:pt x="7264" y="14793"/>
                    </a:cubicBezTo>
                    <a:cubicBezTo>
                      <a:pt x="7264" y="14469"/>
                      <a:pt x="7561" y="14199"/>
                      <a:pt x="7885" y="14199"/>
                    </a:cubicBezTo>
                    <a:cubicBezTo>
                      <a:pt x="7980" y="14185"/>
                      <a:pt x="8068" y="14185"/>
                      <a:pt x="8156" y="14185"/>
                    </a:cubicBezTo>
                    <a:cubicBezTo>
                      <a:pt x="8243" y="14185"/>
                      <a:pt x="8331" y="14185"/>
                      <a:pt x="8426" y="14172"/>
                    </a:cubicBezTo>
                    <a:cubicBezTo>
                      <a:pt x="8561" y="14172"/>
                      <a:pt x="8642" y="14010"/>
                      <a:pt x="8588" y="13902"/>
                    </a:cubicBezTo>
                    <a:cubicBezTo>
                      <a:pt x="8561" y="13794"/>
                      <a:pt x="8507" y="13712"/>
                      <a:pt x="8453" y="13631"/>
                    </a:cubicBezTo>
                    <a:lnTo>
                      <a:pt x="7615" y="12281"/>
                    </a:lnTo>
                    <a:lnTo>
                      <a:pt x="7453" y="12038"/>
                    </a:lnTo>
                    <a:cubicBezTo>
                      <a:pt x="7183" y="12011"/>
                      <a:pt x="6994" y="12011"/>
                      <a:pt x="6778" y="11957"/>
                    </a:cubicBezTo>
                    <a:cubicBezTo>
                      <a:pt x="6709" y="11943"/>
                      <a:pt x="6639" y="11937"/>
                      <a:pt x="6568" y="11937"/>
                    </a:cubicBezTo>
                    <a:cubicBezTo>
                      <a:pt x="6230" y="11937"/>
                      <a:pt x="5895" y="12094"/>
                      <a:pt x="5671" y="12362"/>
                    </a:cubicBezTo>
                    <a:cubicBezTo>
                      <a:pt x="5482" y="12551"/>
                      <a:pt x="5293" y="12686"/>
                      <a:pt x="5050" y="12821"/>
                    </a:cubicBezTo>
                    <a:cubicBezTo>
                      <a:pt x="4960" y="12893"/>
                      <a:pt x="4858" y="12917"/>
                      <a:pt x="4752" y="12917"/>
                    </a:cubicBezTo>
                    <a:cubicBezTo>
                      <a:pt x="4699" y="12917"/>
                      <a:pt x="4645" y="12911"/>
                      <a:pt x="4591" y="12902"/>
                    </a:cubicBezTo>
                    <a:cubicBezTo>
                      <a:pt x="4456" y="12848"/>
                      <a:pt x="4321" y="12821"/>
                      <a:pt x="4186" y="12740"/>
                    </a:cubicBezTo>
                    <a:cubicBezTo>
                      <a:pt x="3903" y="12599"/>
                      <a:pt x="3579" y="12519"/>
                      <a:pt x="3268" y="12519"/>
                    </a:cubicBezTo>
                    <a:cubicBezTo>
                      <a:pt x="3222" y="12519"/>
                      <a:pt x="3177" y="12521"/>
                      <a:pt x="3133" y="12524"/>
                    </a:cubicBezTo>
                    <a:lnTo>
                      <a:pt x="2836" y="12524"/>
                    </a:lnTo>
                    <a:cubicBezTo>
                      <a:pt x="2890" y="12497"/>
                      <a:pt x="2917" y="12443"/>
                      <a:pt x="2944" y="12443"/>
                    </a:cubicBezTo>
                    <a:cubicBezTo>
                      <a:pt x="3107" y="12406"/>
                      <a:pt x="3276" y="12386"/>
                      <a:pt x="3445" y="12386"/>
                    </a:cubicBezTo>
                    <a:cubicBezTo>
                      <a:pt x="3640" y="12386"/>
                      <a:pt x="3836" y="12412"/>
                      <a:pt x="4024" y="12470"/>
                    </a:cubicBezTo>
                    <a:cubicBezTo>
                      <a:pt x="4159" y="12524"/>
                      <a:pt x="4267" y="12578"/>
                      <a:pt x="4402" y="12605"/>
                    </a:cubicBezTo>
                    <a:cubicBezTo>
                      <a:pt x="4464" y="12618"/>
                      <a:pt x="4518" y="12624"/>
                      <a:pt x="4564" y="12624"/>
                    </a:cubicBezTo>
                    <a:cubicBezTo>
                      <a:pt x="4719" y="12624"/>
                      <a:pt x="4793" y="12549"/>
                      <a:pt x="4834" y="12362"/>
                    </a:cubicBezTo>
                    <a:cubicBezTo>
                      <a:pt x="4969" y="12011"/>
                      <a:pt x="5158" y="11687"/>
                      <a:pt x="5401" y="11444"/>
                    </a:cubicBezTo>
                    <a:cubicBezTo>
                      <a:pt x="5653" y="11124"/>
                      <a:pt x="6039" y="10940"/>
                      <a:pt x="6431" y="10940"/>
                    </a:cubicBezTo>
                    <a:cubicBezTo>
                      <a:pt x="6502" y="10940"/>
                      <a:pt x="6573" y="10946"/>
                      <a:pt x="6643" y="10958"/>
                    </a:cubicBezTo>
                    <a:cubicBezTo>
                      <a:pt x="6715" y="10958"/>
                      <a:pt x="6775" y="11006"/>
                      <a:pt x="6839" y="11006"/>
                    </a:cubicBezTo>
                    <a:cubicBezTo>
                      <a:pt x="6871" y="11006"/>
                      <a:pt x="6904" y="10994"/>
                      <a:pt x="6940" y="10958"/>
                    </a:cubicBezTo>
                    <a:cubicBezTo>
                      <a:pt x="6913" y="10904"/>
                      <a:pt x="6886" y="10850"/>
                      <a:pt x="6886" y="10796"/>
                    </a:cubicBezTo>
                    <a:cubicBezTo>
                      <a:pt x="6373" y="9689"/>
                      <a:pt x="5968" y="8528"/>
                      <a:pt x="5617" y="7367"/>
                    </a:cubicBezTo>
                    <a:cubicBezTo>
                      <a:pt x="5158" y="5746"/>
                      <a:pt x="4591" y="4153"/>
                      <a:pt x="3916" y="2614"/>
                    </a:cubicBezTo>
                    <a:cubicBezTo>
                      <a:pt x="3538" y="1696"/>
                      <a:pt x="3025" y="859"/>
                      <a:pt x="2404" y="103"/>
                    </a:cubicBezTo>
                    <a:cubicBezTo>
                      <a:pt x="2365" y="44"/>
                      <a:pt x="2326" y="0"/>
                      <a:pt x="2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853088" y="3446063"/>
                <a:ext cx="255200" cy="254525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0181" extrusionOk="0">
                    <a:moveTo>
                      <a:pt x="3943" y="1"/>
                    </a:moveTo>
                    <a:cubicBezTo>
                      <a:pt x="3484" y="325"/>
                      <a:pt x="3754" y="352"/>
                      <a:pt x="2646" y="433"/>
                    </a:cubicBezTo>
                    <a:cubicBezTo>
                      <a:pt x="2565" y="703"/>
                      <a:pt x="2538" y="946"/>
                      <a:pt x="2511" y="1216"/>
                    </a:cubicBezTo>
                    <a:cubicBezTo>
                      <a:pt x="2484" y="1378"/>
                      <a:pt x="2511" y="1540"/>
                      <a:pt x="2484" y="1702"/>
                    </a:cubicBezTo>
                    <a:cubicBezTo>
                      <a:pt x="2446" y="1968"/>
                      <a:pt x="2368" y="2087"/>
                      <a:pt x="2212" y="2087"/>
                    </a:cubicBezTo>
                    <a:cubicBezTo>
                      <a:pt x="2147" y="2087"/>
                      <a:pt x="2067" y="2066"/>
                      <a:pt x="1971" y="2026"/>
                    </a:cubicBezTo>
                    <a:cubicBezTo>
                      <a:pt x="1836" y="1945"/>
                      <a:pt x="1674" y="1891"/>
                      <a:pt x="1539" y="1810"/>
                    </a:cubicBezTo>
                    <a:cubicBezTo>
                      <a:pt x="1296" y="1675"/>
                      <a:pt x="1080" y="1540"/>
                      <a:pt x="864" y="1432"/>
                    </a:cubicBezTo>
                    <a:cubicBezTo>
                      <a:pt x="702" y="1324"/>
                      <a:pt x="513" y="1270"/>
                      <a:pt x="324" y="1216"/>
                    </a:cubicBezTo>
                    <a:cubicBezTo>
                      <a:pt x="300" y="1206"/>
                      <a:pt x="275" y="1202"/>
                      <a:pt x="251" y="1202"/>
                    </a:cubicBezTo>
                    <a:cubicBezTo>
                      <a:pt x="136" y="1202"/>
                      <a:pt x="22" y="1298"/>
                      <a:pt x="0" y="1432"/>
                    </a:cubicBezTo>
                    <a:cubicBezTo>
                      <a:pt x="0" y="1513"/>
                      <a:pt x="0" y="1621"/>
                      <a:pt x="0" y="1702"/>
                    </a:cubicBezTo>
                    <a:cubicBezTo>
                      <a:pt x="27" y="2107"/>
                      <a:pt x="81" y="2485"/>
                      <a:pt x="135" y="2863"/>
                    </a:cubicBezTo>
                    <a:cubicBezTo>
                      <a:pt x="162" y="3106"/>
                      <a:pt x="243" y="3322"/>
                      <a:pt x="405" y="3511"/>
                    </a:cubicBezTo>
                    <a:cubicBezTo>
                      <a:pt x="837" y="4105"/>
                      <a:pt x="1242" y="4726"/>
                      <a:pt x="1674" y="5320"/>
                    </a:cubicBezTo>
                    <a:cubicBezTo>
                      <a:pt x="2592" y="6589"/>
                      <a:pt x="3376" y="7940"/>
                      <a:pt x="4051" y="9344"/>
                    </a:cubicBezTo>
                    <a:cubicBezTo>
                      <a:pt x="4105" y="9398"/>
                      <a:pt x="4132" y="9425"/>
                      <a:pt x="4159" y="9479"/>
                    </a:cubicBezTo>
                    <a:cubicBezTo>
                      <a:pt x="4213" y="9425"/>
                      <a:pt x="4240" y="9398"/>
                      <a:pt x="4240" y="9371"/>
                    </a:cubicBezTo>
                    <a:cubicBezTo>
                      <a:pt x="4213" y="8966"/>
                      <a:pt x="4429" y="8588"/>
                      <a:pt x="4780" y="8372"/>
                    </a:cubicBezTo>
                    <a:cubicBezTo>
                      <a:pt x="4834" y="8345"/>
                      <a:pt x="4861" y="8264"/>
                      <a:pt x="4888" y="8237"/>
                    </a:cubicBezTo>
                    <a:cubicBezTo>
                      <a:pt x="4965" y="8211"/>
                      <a:pt x="5042" y="8199"/>
                      <a:pt x="5117" y="8199"/>
                    </a:cubicBezTo>
                    <a:cubicBezTo>
                      <a:pt x="5358" y="8199"/>
                      <a:pt x="5581" y="8321"/>
                      <a:pt x="5725" y="8507"/>
                    </a:cubicBezTo>
                    <a:cubicBezTo>
                      <a:pt x="5941" y="8777"/>
                      <a:pt x="6157" y="8993"/>
                      <a:pt x="6400" y="9290"/>
                    </a:cubicBezTo>
                    <a:cubicBezTo>
                      <a:pt x="6670" y="9560"/>
                      <a:pt x="6940" y="9830"/>
                      <a:pt x="7210" y="10100"/>
                    </a:cubicBezTo>
                    <a:cubicBezTo>
                      <a:pt x="7264" y="10154"/>
                      <a:pt x="7318" y="10181"/>
                      <a:pt x="7372" y="10181"/>
                    </a:cubicBezTo>
                    <a:cubicBezTo>
                      <a:pt x="7399" y="9911"/>
                      <a:pt x="7399" y="9641"/>
                      <a:pt x="7318" y="9398"/>
                    </a:cubicBezTo>
                    <a:cubicBezTo>
                      <a:pt x="7264" y="8966"/>
                      <a:pt x="7156" y="8534"/>
                      <a:pt x="7102" y="8102"/>
                    </a:cubicBezTo>
                    <a:cubicBezTo>
                      <a:pt x="7048" y="7859"/>
                      <a:pt x="7021" y="7643"/>
                      <a:pt x="7021" y="7399"/>
                    </a:cubicBezTo>
                    <a:cubicBezTo>
                      <a:pt x="7021" y="7085"/>
                      <a:pt x="7152" y="6920"/>
                      <a:pt x="7413" y="6920"/>
                    </a:cubicBezTo>
                    <a:cubicBezTo>
                      <a:pt x="7466" y="6920"/>
                      <a:pt x="7524" y="6927"/>
                      <a:pt x="7588" y="6940"/>
                    </a:cubicBezTo>
                    <a:cubicBezTo>
                      <a:pt x="7885" y="6994"/>
                      <a:pt x="8155" y="7129"/>
                      <a:pt x="8398" y="7318"/>
                    </a:cubicBezTo>
                    <a:cubicBezTo>
                      <a:pt x="8560" y="7454"/>
                      <a:pt x="8722" y="7562"/>
                      <a:pt x="8911" y="7670"/>
                    </a:cubicBezTo>
                    <a:cubicBezTo>
                      <a:pt x="9154" y="7751"/>
                      <a:pt x="9397" y="7805"/>
                      <a:pt x="9667" y="7805"/>
                    </a:cubicBezTo>
                    <a:cubicBezTo>
                      <a:pt x="9677" y="7806"/>
                      <a:pt x="9687" y="7806"/>
                      <a:pt x="9697" y="7806"/>
                    </a:cubicBezTo>
                    <a:cubicBezTo>
                      <a:pt x="9891" y="7806"/>
                      <a:pt x="9972" y="7555"/>
                      <a:pt x="10126" y="7427"/>
                    </a:cubicBezTo>
                    <a:cubicBezTo>
                      <a:pt x="10153" y="7399"/>
                      <a:pt x="10180" y="7345"/>
                      <a:pt x="10207" y="7291"/>
                    </a:cubicBezTo>
                    <a:cubicBezTo>
                      <a:pt x="9856" y="6832"/>
                      <a:pt x="9532" y="6346"/>
                      <a:pt x="9154" y="5914"/>
                    </a:cubicBezTo>
                    <a:cubicBezTo>
                      <a:pt x="8560" y="5266"/>
                      <a:pt x="7966" y="4618"/>
                      <a:pt x="7345" y="3970"/>
                    </a:cubicBezTo>
                    <a:cubicBezTo>
                      <a:pt x="7264" y="3862"/>
                      <a:pt x="7129" y="3808"/>
                      <a:pt x="6967" y="3808"/>
                    </a:cubicBezTo>
                    <a:cubicBezTo>
                      <a:pt x="6697" y="3781"/>
                      <a:pt x="6400" y="3700"/>
                      <a:pt x="6130" y="3592"/>
                    </a:cubicBezTo>
                    <a:cubicBezTo>
                      <a:pt x="5887" y="3484"/>
                      <a:pt x="5617" y="3349"/>
                      <a:pt x="5347" y="3241"/>
                    </a:cubicBezTo>
                    <a:cubicBezTo>
                      <a:pt x="5239" y="3214"/>
                      <a:pt x="5131" y="3160"/>
                      <a:pt x="5023" y="3133"/>
                    </a:cubicBezTo>
                    <a:cubicBezTo>
                      <a:pt x="4996" y="3295"/>
                      <a:pt x="4996" y="3457"/>
                      <a:pt x="5023" y="3592"/>
                    </a:cubicBezTo>
                    <a:cubicBezTo>
                      <a:pt x="5077" y="4051"/>
                      <a:pt x="5077" y="4510"/>
                      <a:pt x="5050" y="4942"/>
                    </a:cubicBezTo>
                    <a:cubicBezTo>
                      <a:pt x="5023" y="5212"/>
                      <a:pt x="4969" y="5428"/>
                      <a:pt x="4699" y="5536"/>
                    </a:cubicBezTo>
                    <a:cubicBezTo>
                      <a:pt x="4537" y="5482"/>
                      <a:pt x="4429" y="5320"/>
                      <a:pt x="4294" y="5212"/>
                    </a:cubicBezTo>
                    <a:cubicBezTo>
                      <a:pt x="4078" y="5077"/>
                      <a:pt x="3862" y="4942"/>
                      <a:pt x="3646" y="4807"/>
                    </a:cubicBezTo>
                    <a:cubicBezTo>
                      <a:pt x="3565" y="4780"/>
                      <a:pt x="3457" y="4753"/>
                      <a:pt x="3376" y="4753"/>
                    </a:cubicBezTo>
                    <a:cubicBezTo>
                      <a:pt x="3349" y="4861"/>
                      <a:pt x="3322" y="4942"/>
                      <a:pt x="3322" y="4996"/>
                    </a:cubicBezTo>
                    <a:cubicBezTo>
                      <a:pt x="3268" y="5428"/>
                      <a:pt x="3214" y="5833"/>
                      <a:pt x="3159" y="6238"/>
                    </a:cubicBezTo>
                    <a:cubicBezTo>
                      <a:pt x="3159" y="6373"/>
                      <a:pt x="3105" y="6508"/>
                      <a:pt x="2997" y="6589"/>
                    </a:cubicBezTo>
                    <a:cubicBezTo>
                      <a:pt x="2990" y="6597"/>
                      <a:pt x="2977" y="6601"/>
                      <a:pt x="2962" y="6601"/>
                    </a:cubicBezTo>
                    <a:cubicBezTo>
                      <a:pt x="2925" y="6601"/>
                      <a:pt x="2874" y="6581"/>
                      <a:pt x="2835" y="6562"/>
                    </a:cubicBezTo>
                    <a:cubicBezTo>
                      <a:pt x="2808" y="6535"/>
                      <a:pt x="2781" y="6481"/>
                      <a:pt x="2781" y="6427"/>
                    </a:cubicBezTo>
                    <a:cubicBezTo>
                      <a:pt x="2727" y="5887"/>
                      <a:pt x="2835" y="5320"/>
                      <a:pt x="3051" y="4780"/>
                    </a:cubicBezTo>
                    <a:cubicBezTo>
                      <a:pt x="3090" y="4570"/>
                      <a:pt x="3277" y="4441"/>
                      <a:pt x="3479" y="4441"/>
                    </a:cubicBezTo>
                    <a:cubicBezTo>
                      <a:pt x="3562" y="4441"/>
                      <a:pt x="3648" y="4463"/>
                      <a:pt x="3727" y="4510"/>
                    </a:cubicBezTo>
                    <a:cubicBezTo>
                      <a:pt x="3862" y="4591"/>
                      <a:pt x="3997" y="4672"/>
                      <a:pt x="4186" y="4753"/>
                    </a:cubicBezTo>
                    <a:cubicBezTo>
                      <a:pt x="4159" y="4591"/>
                      <a:pt x="4132" y="4456"/>
                      <a:pt x="4132" y="4294"/>
                    </a:cubicBezTo>
                    <a:cubicBezTo>
                      <a:pt x="4105" y="3916"/>
                      <a:pt x="4051" y="3511"/>
                      <a:pt x="4051" y="3106"/>
                    </a:cubicBezTo>
                    <a:cubicBezTo>
                      <a:pt x="4024" y="2836"/>
                      <a:pt x="4078" y="2593"/>
                      <a:pt x="4375" y="2458"/>
                    </a:cubicBezTo>
                    <a:cubicBezTo>
                      <a:pt x="4429" y="2458"/>
                      <a:pt x="4456" y="2377"/>
                      <a:pt x="4483" y="2323"/>
                    </a:cubicBezTo>
                    <a:cubicBezTo>
                      <a:pt x="4537" y="2188"/>
                      <a:pt x="4672" y="2107"/>
                      <a:pt x="4834" y="2107"/>
                    </a:cubicBezTo>
                    <a:cubicBezTo>
                      <a:pt x="5050" y="2107"/>
                      <a:pt x="5293" y="2134"/>
                      <a:pt x="5482" y="2242"/>
                    </a:cubicBezTo>
                    <a:cubicBezTo>
                      <a:pt x="5526" y="2257"/>
                      <a:pt x="5562" y="2279"/>
                      <a:pt x="5599" y="2279"/>
                    </a:cubicBezTo>
                    <a:cubicBezTo>
                      <a:pt x="5630" y="2279"/>
                      <a:pt x="5661" y="2264"/>
                      <a:pt x="5698" y="2215"/>
                    </a:cubicBezTo>
                    <a:lnTo>
                      <a:pt x="39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82013" y="3639813"/>
                <a:ext cx="195125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8345" extrusionOk="0">
                    <a:moveTo>
                      <a:pt x="2242" y="1"/>
                    </a:moveTo>
                    <a:cubicBezTo>
                      <a:pt x="2188" y="136"/>
                      <a:pt x="2161" y="298"/>
                      <a:pt x="2215" y="433"/>
                    </a:cubicBezTo>
                    <a:cubicBezTo>
                      <a:pt x="2323" y="1027"/>
                      <a:pt x="2404" y="1621"/>
                      <a:pt x="2485" y="2188"/>
                    </a:cubicBezTo>
                    <a:cubicBezTo>
                      <a:pt x="2512" y="2323"/>
                      <a:pt x="2512" y="2431"/>
                      <a:pt x="2512" y="2539"/>
                    </a:cubicBezTo>
                    <a:cubicBezTo>
                      <a:pt x="2512" y="2721"/>
                      <a:pt x="2360" y="2858"/>
                      <a:pt x="2193" y="2858"/>
                    </a:cubicBezTo>
                    <a:cubicBezTo>
                      <a:pt x="2137" y="2858"/>
                      <a:pt x="2080" y="2843"/>
                      <a:pt x="2026" y="2809"/>
                    </a:cubicBezTo>
                    <a:cubicBezTo>
                      <a:pt x="1918" y="2755"/>
                      <a:pt x="1810" y="2674"/>
                      <a:pt x="1702" y="2593"/>
                    </a:cubicBezTo>
                    <a:lnTo>
                      <a:pt x="649" y="1837"/>
                    </a:lnTo>
                    <a:cubicBezTo>
                      <a:pt x="487" y="1702"/>
                      <a:pt x="298" y="1594"/>
                      <a:pt x="109" y="1513"/>
                    </a:cubicBezTo>
                    <a:cubicBezTo>
                      <a:pt x="28" y="1702"/>
                      <a:pt x="1" y="1918"/>
                      <a:pt x="55" y="2134"/>
                    </a:cubicBezTo>
                    <a:cubicBezTo>
                      <a:pt x="136" y="2944"/>
                      <a:pt x="190" y="3727"/>
                      <a:pt x="271" y="4537"/>
                    </a:cubicBezTo>
                    <a:cubicBezTo>
                      <a:pt x="271" y="4672"/>
                      <a:pt x="298" y="4807"/>
                      <a:pt x="325" y="4969"/>
                    </a:cubicBezTo>
                    <a:cubicBezTo>
                      <a:pt x="649" y="5995"/>
                      <a:pt x="973" y="7021"/>
                      <a:pt x="1297" y="8048"/>
                    </a:cubicBezTo>
                    <a:cubicBezTo>
                      <a:pt x="1324" y="8129"/>
                      <a:pt x="1378" y="8237"/>
                      <a:pt x="1432" y="8345"/>
                    </a:cubicBezTo>
                    <a:cubicBezTo>
                      <a:pt x="1459" y="8264"/>
                      <a:pt x="1486" y="8210"/>
                      <a:pt x="1486" y="8129"/>
                    </a:cubicBezTo>
                    <a:cubicBezTo>
                      <a:pt x="1540" y="7805"/>
                      <a:pt x="1567" y="7507"/>
                      <a:pt x="1594" y="7183"/>
                    </a:cubicBezTo>
                    <a:cubicBezTo>
                      <a:pt x="1594" y="6724"/>
                      <a:pt x="1567" y="6265"/>
                      <a:pt x="1513" y="5833"/>
                    </a:cubicBezTo>
                    <a:cubicBezTo>
                      <a:pt x="1486" y="5482"/>
                      <a:pt x="1513" y="5131"/>
                      <a:pt x="1594" y="4807"/>
                    </a:cubicBezTo>
                    <a:cubicBezTo>
                      <a:pt x="1621" y="4672"/>
                      <a:pt x="1702" y="4564"/>
                      <a:pt x="1783" y="4483"/>
                    </a:cubicBezTo>
                    <a:cubicBezTo>
                      <a:pt x="1918" y="4402"/>
                      <a:pt x="2053" y="4321"/>
                      <a:pt x="2188" y="4240"/>
                    </a:cubicBezTo>
                    <a:cubicBezTo>
                      <a:pt x="2310" y="4159"/>
                      <a:pt x="2445" y="4119"/>
                      <a:pt x="2580" y="4119"/>
                    </a:cubicBezTo>
                    <a:cubicBezTo>
                      <a:pt x="2715" y="4119"/>
                      <a:pt x="2850" y="4159"/>
                      <a:pt x="2971" y="4240"/>
                    </a:cubicBezTo>
                    <a:cubicBezTo>
                      <a:pt x="3106" y="4294"/>
                      <a:pt x="3214" y="4375"/>
                      <a:pt x="3322" y="4456"/>
                    </a:cubicBezTo>
                    <a:cubicBezTo>
                      <a:pt x="3592" y="4672"/>
                      <a:pt x="3835" y="4861"/>
                      <a:pt x="4078" y="5077"/>
                    </a:cubicBezTo>
                    <a:cubicBezTo>
                      <a:pt x="4132" y="5131"/>
                      <a:pt x="4213" y="5158"/>
                      <a:pt x="4267" y="5185"/>
                    </a:cubicBezTo>
                    <a:cubicBezTo>
                      <a:pt x="4429" y="5077"/>
                      <a:pt x="4510" y="4915"/>
                      <a:pt x="4510" y="4726"/>
                    </a:cubicBezTo>
                    <a:cubicBezTo>
                      <a:pt x="4510" y="4537"/>
                      <a:pt x="4510" y="4375"/>
                      <a:pt x="4537" y="4186"/>
                    </a:cubicBezTo>
                    <a:cubicBezTo>
                      <a:pt x="4556" y="4075"/>
                      <a:pt x="4651" y="4002"/>
                      <a:pt x="4752" y="4002"/>
                    </a:cubicBezTo>
                    <a:cubicBezTo>
                      <a:pt x="4798" y="4002"/>
                      <a:pt x="4846" y="4017"/>
                      <a:pt x="4888" y="4051"/>
                    </a:cubicBezTo>
                    <a:cubicBezTo>
                      <a:pt x="4969" y="4105"/>
                      <a:pt x="5050" y="4186"/>
                      <a:pt x="5131" y="4267"/>
                    </a:cubicBezTo>
                    <a:cubicBezTo>
                      <a:pt x="5860" y="5023"/>
                      <a:pt x="6779" y="5428"/>
                      <a:pt x="7697" y="5833"/>
                    </a:cubicBezTo>
                    <a:cubicBezTo>
                      <a:pt x="7706" y="5842"/>
                      <a:pt x="7718" y="5845"/>
                      <a:pt x="7731" y="5845"/>
                    </a:cubicBezTo>
                    <a:cubicBezTo>
                      <a:pt x="7757" y="5845"/>
                      <a:pt x="7787" y="5833"/>
                      <a:pt x="7805" y="5833"/>
                    </a:cubicBezTo>
                    <a:cubicBezTo>
                      <a:pt x="7751" y="5266"/>
                      <a:pt x="7265" y="3889"/>
                      <a:pt x="6374" y="1918"/>
                    </a:cubicBezTo>
                    <a:cubicBezTo>
                      <a:pt x="6104" y="1297"/>
                      <a:pt x="5779" y="703"/>
                      <a:pt x="5374" y="190"/>
                    </a:cubicBezTo>
                    <a:cubicBezTo>
                      <a:pt x="5293" y="271"/>
                      <a:pt x="5239" y="379"/>
                      <a:pt x="5185" y="460"/>
                    </a:cubicBezTo>
                    <a:cubicBezTo>
                      <a:pt x="5039" y="802"/>
                      <a:pt x="4670" y="1034"/>
                      <a:pt x="4300" y="1034"/>
                    </a:cubicBezTo>
                    <a:cubicBezTo>
                      <a:pt x="4262" y="1034"/>
                      <a:pt x="4224" y="1032"/>
                      <a:pt x="4186" y="1027"/>
                    </a:cubicBezTo>
                    <a:cubicBezTo>
                      <a:pt x="3997" y="1027"/>
                      <a:pt x="3808" y="973"/>
                      <a:pt x="3619" y="946"/>
                    </a:cubicBezTo>
                    <a:cubicBezTo>
                      <a:pt x="3160" y="784"/>
                      <a:pt x="2728" y="514"/>
                      <a:pt x="2404" y="163"/>
                    </a:cubicBez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21838" y="3751213"/>
                <a:ext cx="180950" cy="184450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7378" extrusionOk="0">
                    <a:moveTo>
                      <a:pt x="3295" y="0"/>
                    </a:moveTo>
                    <a:cubicBezTo>
                      <a:pt x="3295" y="351"/>
                      <a:pt x="3322" y="675"/>
                      <a:pt x="3295" y="972"/>
                    </a:cubicBezTo>
                    <a:cubicBezTo>
                      <a:pt x="3322" y="1188"/>
                      <a:pt x="3187" y="1404"/>
                      <a:pt x="2998" y="1485"/>
                    </a:cubicBezTo>
                    <a:cubicBezTo>
                      <a:pt x="2917" y="1512"/>
                      <a:pt x="2863" y="1593"/>
                      <a:pt x="2809" y="1647"/>
                    </a:cubicBezTo>
                    <a:cubicBezTo>
                      <a:pt x="2712" y="1745"/>
                      <a:pt x="2634" y="1793"/>
                      <a:pt x="2547" y="1793"/>
                    </a:cubicBezTo>
                    <a:cubicBezTo>
                      <a:pt x="2489" y="1793"/>
                      <a:pt x="2426" y="1772"/>
                      <a:pt x="2350" y="1728"/>
                    </a:cubicBezTo>
                    <a:cubicBezTo>
                      <a:pt x="2134" y="1593"/>
                      <a:pt x="1945" y="1458"/>
                      <a:pt x="1756" y="1323"/>
                    </a:cubicBezTo>
                    <a:cubicBezTo>
                      <a:pt x="1513" y="1134"/>
                      <a:pt x="1297" y="918"/>
                      <a:pt x="1054" y="756"/>
                    </a:cubicBezTo>
                    <a:cubicBezTo>
                      <a:pt x="946" y="702"/>
                      <a:pt x="865" y="648"/>
                      <a:pt x="784" y="621"/>
                    </a:cubicBezTo>
                    <a:cubicBezTo>
                      <a:pt x="676" y="810"/>
                      <a:pt x="622" y="999"/>
                      <a:pt x="568" y="1188"/>
                    </a:cubicBezTo>
                    <a:cubicBezTo>
                      <a:pt x="487" y="1485"/>
                      <a:pt x="460" y="1755"/>
                      <a:pt x="406" y="2052"/>
                    </a:cubicBezTo>
                    <a:cubicBezTo>
                      <a:pt x="352" y="2781"/>
                      <a:pt x="217" y="3511"/>
                      <a:pt x="28" y="4213"/>
                    </a:cubicBezTo>
                    <a:cubicBezTo>
                      <a:pt x="1" y="4321"/>
                      <a:pt x="1" y="4402"/>
                      <a:pt x="28" y="4510"/>
                    </a:cubicBezTo>
                    <a:cubicBezTo>
                      <a:pt x="82" y="4726"/>
                      <a:pt x="163" y="4915"/>
                      <a:pt x="217" y="5131"/>
                    </a:cubicBezTo>
                    <a:cubicBezTo>
                      <a:pt x="487" y="5887"/>
                      <a:pt x="811" y="6589"/>
                      <a:pt x="1216" y="7264"/>
                    </a:cubicBezTo>
                    <a:cubicBezTo>
                      <a:pt x="1239" y="7311"/>
                      <a:pt x="1263" y="7377"/>
                      <a:pt x="1338" y="7377"/>
                    </a:cubicBezTo>
                    <a:cubicBezTo>
                      <a:pt x="1350" y="7377"/>
                      <a:pt x="1363" y="7376"/>
                      <a:pt x="1378" y="7372"/>
                    </a:cubicBezTo>
                    <a:cubicBezTo>
                      <a:pt x="1459" y="6859"/>
                      <a:pt x="1540" y="6373"/>
                      <a:pt x="1594" y="5860"/>
                    </a:cubicBezTo>
                    <a:cubicBezTo>
                      <a:pt x="1648" y="5509"/>
                      <a:pt x="1783" y="5158"/>
                      <a:pt x="1918" y="4834"/>
                    </a:cubicBezTo>
                    <a:cubicBezTo>
                      <a:pt x="1945" y="4780"/>
                      <a:pt x="1999" y="4726"/>
                      <a:pt x="2026" y="4699"/>
                    </a:cubicBezTo>
                    <a:cubicBezTo>
                      <a:pt x="2286" y="4368"/>
                      <a:pt x="2670" y="4202"/>
                      <a:pt x="3051" y="4202"/>
                    </a:cubicBezTo>
                    <a:cubicBezTo>
                      <a:pt x="3106" y="4202"/>
                      <a:pt x="3160" y="4206"/>
                      <a:pt x="3214" y="4213"/>
                    </a:cubicBezTo>
                    <a:cubicBezTo>
                      <a:pt x="3258" y="4224"/>
                      <a:pt x="3296" y="4229"/>
                      <a:pt x="3328" y="4229"/>
                    </a:cubicBezTo>
                    <a:cubicBezTo>
                      <a:pt x="3451" y="4229"/>
                      <a:pt x="3490" y="4147"/>
                      <a:pt x="3511" y="3997"/>
                    </a:cubicBezTo>
                    <a:cubicBezTo>
                      <a:pt x="3538" y="3754"/>
                      <a:pt x="3646" y="3538"/>
                      <a:pt x="3781" y="3322"/>
                    </a:cubicBezTo>
                    <a:cubicBezTo>
                      <a:pt x="3916" y="3268"/>
                      <a:pt x="4078" y="3214"/>
                      <a:pt x="4213" y="3159"/>
                    </a:cubicBezTo>
                    <a:cubicBezTo>
                      <a:pt x="4281" y="3132"/>
                      <a:pt x="4349" y="3119"/>
                      <a:pt x="4416" y="3119"/>
                    </a:cubicBezTo>
                    <a:cubicBezTo>
                      <a:pt x="4484" y="3119"/>
                      <a:pt x="4551" y="3132"/>
                      <a:pt x="4619" y="3159"/>
                    </a:cubicBezTo>
                    <a:cubicBezTo>
                      <a:pt x="4970" y="3295"/>
                      <a:pt x="5240" y="3565"/>
                      <a:pt x="5429" y="3889"/>
                    </a:cubicBezTo>
                    <a:cubicBezTo>
                      <a:pt x="5645" y="4294"/>
                      <a:pt x="5942" y="4618"/>
                      <a:pt x="6320" y="4888"/>
                    </a:cubicBezTo>
                    <a:cubicBezTo>
                      <a:pt x="6563" y="5050"/>
                      <a:pt x="6806" y="5212"/>
                      <a:pt x="7022" y="5374"/>
                    </a:cubicBezTo>
                    <a:cubicBezTo>
                      <a:pt x="7103" y="5401"/>
                      <a:pt x="7157" y="5428"/>
                      <a:pt x="7238" y="5455"/>
                    </a:cubicBezTo>
                    <a:cubicBezTo>
                      <a:pt x="7157" y="5104"/>
                      <a:pt x="7130" y="4834"/>
                      <a:pt x="7049" y="4537"/>
                    </a:cubicBezTo>
                    <a:cubicBezTo>
                      <a:pt x="6833" y="3754"/>
                      <a:pt x="6617" y="2970"/>
                      <a:pt x="6455" y="2160"/>
                    </a:cubicBezTo>
                    <a:cubicBezTo>
                      <a:pt x="6401" y="1863"/>
                      <a:pt x="6212" y="1647"/>
                      <a:pt x="5915" y="1539"/>
                    </a:cubicBezTo>
                    <a:cubicBezTo>
                      <a:pt x="5024" y="1215"/>
                      <a:pt x="4186" y="702"/>
                      <a:pt x="3457" y="81"/>
                    </a:cubicBezTo>
                    <a:cubicBezTo>
                      <a:pt x="3403" y="54"/>
                      <a:pt x="3349" y="27"/>
                      <a:pt x="3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63038" y="3857863"/>
                <a:ext cx="147175" cy="152375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6095" extrusionOk="0">
                    <a:moveTo>
                      <a:pt x="2863" y="1"/>
                    </a:moveTo>
                    <a:cubicBezTo>
                      <a:pt x="2755" y="271"/>
                      <a:pt x="2565" y="487"/>
                      <a:pt x="2322" y="622"/>
                    </a:cubicBezTo>
                    <a:cubicBezTo>
                      <a:pt x="2025" y="811"/>
                      <a:pt x="1701" y="919"/>
                      <a:pt x="1377" y="919"/>
                    </a:cubicBezTo>
                    <a:cubicBezTo>
                      <a:pt x="1360" y="916"/>
                      <a:pt x="1344" y="915"/>
                      <a:pt x="1328" y="915"/>
                    </a:cubicBezTo>
                    <a:cubicBezTo>
                      <a:pt x="1188" y="915"/>
                      <a:pt x="1077" y="1014"/>
                      <a:pt x="1053" y="1135"/>
                    </a:cubicBezTo>
                    <a:cubicBezTo>
                      <a:pt x="972" y="1405"/>
                      <a:pt x="864" y="1648"/>
                      <a:pt x="702" y="1864"/>
                    </a:cubicBezTo>
                    <a:cubicBezTo>
                      <a:pt x="351" y="2323"/>
                      <a:pt x="108" y="2890"/>
                      <a:pt x="54" y="3457"/>
                    </a:cubicBezTo>
                    <a:cubicBezTo>
                      <a:pt x="0" y="3619"/>
                      <a:pt x="27" y="3781"/>
                      <a:pt x="135" y="3916"/>
                    </a:cubicBezTo>
                    <a:lnTo>
                      <a:pt x="1620" y="5995"/>
                    </a:lnTo>
                    <a:cubicBezTo>
                      <a:pt x="1641" y="6037"/>
                      <a:pt x="1678" y="6094"/>
                      <a:pt x="1730" y="6094"/>
                    </a:cubicBezTo>
                    <a:cubicBezTo>
                      <a:pt x="1746" y="6094"/>
                      <a:pt x="1764" y="6089"/>
                      <a:pt x="1782" y="6076"/>
                    </a:cubicBezTo>
                    <a:cubicBezTo>
                      <a:pt x="1836" y="5779"/>
                      <a:pt x="1890" y="5455"/>
                      <a:pt x="1998" y="5131"/>
                    </a:cubicBezTo>
                    <a:cubicBezTo>
                      <a:pt x="2079" y="4753"/>
                      <a:pt x="2403" y="4456"/>
                      <a:pt x="2809" y="4402"/>
                    </a:cubicBezTo>
                    <a:cubicBezTo>
                      <a:pt x="2836" y="4402"/>
                      <a:pt x="2890" y="4375"/>
                      <a:pt x="2917" y="4375"/>
                    </a:cubicBezTo>
                    <a:cubicBezTo>
                      <a:pt x="2944" y="4321"/>
                      <a:pt x="2944" y="4294"/>
                      <a:pt x="2944" y="4267"/>
                    </a:cubicBezTo>
                    <a:cubicBezTo>
                      <a:pt x="2782" y="3754"/>
                      <a:pt x="2782" y="3214"/>
                      <a:pt x="2890" y="2701"/>
                    </a:cubicBezTo>
                    <a:cubicBezTo>
                      <a:pt x="2917" y="2485"/>
                      <a:pt x="2998" y="2296"/>
                      <a:pt x="3268" y="2242"/>
                    </a:cubicBezTo>
                    <a:cubicBezTo>
                      <a:pt x="3322" y="2215"/>
                      <a:pt x="3403" y="2161"/>
                      <a:pt x="3430" y="2107"/>
                    </a:cubicBezTo>
                    <a:cubicBezTo>
                      <a:pt x="3496" y="2040"/>
                      <a:pt x="3581" y="1992"/>
                      <a:pt x="3669" y="1992"/>
                    </a:cubicBezTo>
                    <a:cubicBezTo>
                      <a:pt x="3688" y="1992"/>
                      <a:pt x="3708" y="1994"/>
                      <a:pt x="3727" y="1999"/>
                    </a:cubicBezTo>
                    <a:cubicBezTo>
                      <a:pt x="3889" y="2026"/>
                      <a:pt x="4024" y="2053"/>
                      <a:pt x="4132" y="2134"/>
                    </a:cubicBezTo>
                    <a:cubicBezTo>
                      <a:pt x="4510" y="2377"/>
                      <a:pt x="4807" y="2674"/>
                      <a:pt x="5077" y="3025"/>
                    </a:cubicBezTo>
                    <a:cubicBezTo>
                      <a:pt x="5293" y="3322"/>
                      <a:pt x="5536" y="3592"/>
                      <a:pt x="5833" y="3808"/>
                    </a:cubicBezTo>
                    <a:cubicBezTo>
                      <a:pt x="5860" y="3781"/>
                      <a:pt x="5887" y="3754"/>
                      <a:pt x="5887" y="3727"/>
                    </a:cubicBezTo>
                    <a:cubicBezTo>
                      <a:pt x="5806" y="2998"/>
                      <a:pt x="5725" y="2269"/>
                      <a:pt x="5644" y="1540"/>
                    </a:cubicBezTo>
                    <a:cubicBezTo>
                      <a:pt x="4294" y="622"/>
                      <a:pt x="3322" y="82"/>
                      <a:pt x="28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11638" y="3937538"/>
                <a:ext cx="1168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4560" extrusionOk="0">
                    <a:moveTo>
                      <a:pt x="1864" y="0"/>
                    </a:moveTo>
                    <a:lnTo>
                      <a:pt x="1864" y="702"/>
                    </a:lnTo>
                    <a:cubicBezTo>
                      <a:pt x="1864" y="945"/>
                      <a:pt x="1729" y="1188"/>
                      <a:pt x="1540" y="1323"/>
                    </a:cubicBezTo>
                    <a:cubicBezTo>
                      <a:pt x="1447" y="1415"/>
                      <a:pt x="1317" y="1457"/>
                      <a:pt x="1192" y="1457"/>
                    </a:cubicBezTo>
                    <a:cubicBezTo>
                      <a:pt x="1135" y="1457"/>
                      <a:pt x="1078" y="1448"/>
                      <a:pt x="1027" y="1431"/>
                    </a:cubicBezTo>
                    <a:cubicBezTo>
                      <a:pt x="976" y="1418"/>
                      <a:pt x="925" y="1412"/>
                      <a:pt x="874" y="1412"/>
                    </a:cubicBezTo>
                    <a:cubicBezTo>
                      <a:pt x="606" y="1412"/>
                      <a:pt x="361" y="1586"/>
                      <a:pt x="270" y="1836"/>
                    </a:cubicBezTo>
                    <a:cubicBezTo>
                      <a:pt x="135" y="2106"/>
                      <a:pt x="54" y="2403"/>
                      <a:pt x="54" y="2700"/>
                    </a:cubicBezTo>
                    <a:cubicBezTo>
                      <a:pt x="27" y="2862"/>
                      <a:pt x="0" y="3024"/>
                      <a:pt x="0" y="3240"/>
                    </a:cubicBezTo>
                    <a:cubicBezTo>
                      <a:pt x="270" y="3591"/>
                      <a:pt x="567" y="3970"/>
                      <a:pt x="865" y="4348"/>
                    </a:cubicBezTo>
                    <a:cubicBezTo>
                      <a:pt x="892" y="4375"/>
                      <a:pt x="946" y="4375"/>
                      <a:pt x="1000" y="4402"/>
                    </a:cubicBezTo>
                    <a:cubicBezTo>
                      <a:pt x="1135" y="4051"/>
                      <a:pt x="1432" y="3754"/>
                      <a:pt x="1783" y="3591"/>
                    </a:cubicBezTo>
                    <a:cubicBezTo>
                      <a:pt x="1889" y="3531"/>
                      <a:pt x="2012" y="3496"/>
                      <a:pt x="2133" y="3496"/>
                    </a:cubicBezTo>
                    <a:cubicBezTo>
                      <a:pt x="2228" y="3496"/>
                      <a:pt x="2321" y="3517"/>
                      <a:pt x="2404" y="3564"/>
                    </a:cubicBezTo>
                    <a:cubicBezTo>
                      <a:pt x="2674" y="3672"/>
                      <a:pt x="2890" y="3808"/>
                      <a:pt x="3079" y="3997"/>
                    </a:cubicBezTo>
                    <a:cubicBezTo>
                      <a:pt x="3241" y="4132"/>
                      <a:pt x="3376" y="4240"/>
                      <a:pt x="3511" y="4375"/>
                    </a:cubicBezTo>
                    <a:cubicBezTo>
                      <a:pt x="3603" y="4498"/>
                      <a:pt x="3749" y="4560"/>
                      <a:pt x="3897" y="4560"/>
                    </a:cubicBezTo>
                    <a:cubicBezTo>
                      <a:pt x="4008" y="4560"/>
                      <a:pt x="4120" y="4525"/>
                      <a:pt x="4213" y="4456"/>
                    </a:cubicBezTo>
                    <a:cubicBezTo>
                      <a:pt x="4270" y="4417"/>
                      <a:pt x="4328" y="4379"/>
                      <a:pt x="4394" y="4379"/>
                    </a:cubicBezTo>
                    <a:cubicBezTo>
                      <a:pt x="4422" y="4379"/>
                      <a:pt x="4451" y="4386"/>
                      <a:pt x="4483" y="4402"/>
                    </a:cubicBezTo>
                    <a:cubicBezTo>
                      <a:pt x="4591" y="4375"/>
                      <a:pt x="4672" y="4294"/>
                      <a:pt x="4645" y="4186"/>
                    </a:cubicBezTo>
                    <a:cubicBezTo>
                      <a:pt x="4645" y="4051"/>
                      <a:pt x="4618" y="3943"/>
                      <a:pt x="4591" y="3835"/>
                    </a:cubicBezTo>
                    <a:cubicBezTo>
                      <a:pt x="4456" y="3105"/>
                      <a:pt x="4294" y="2403"/>
                      <a:pt x="4132" y="1674"/>
                    </a:cubicBezTo>
                    <a:cubicBezTo>
                      <a:pt x="4132" y="1620"/>
                      <a:pt x="4105" y="1566"/>
                      <a:pt x="4078" y="1512"/>
                    </a:cubicBezTo>
                    <a:cubicBezTo>
                      <a:pt x="3295" y="1080"/>
                      <a:pt x="2674" y="459"/>
                      <a:pt x="1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699838" y="3011488"/>
                <a:ext cx="837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5509" extrusionOk="0">
                    <a:moveTo>
                      <a:pt x="216" y="0"/>
                    </a:moveTo>
                    <a:cubicBezTo>
                      <a:pt x="189" y="0"/>
                      <a:pt x="162" y="7"/>
                      <a:pt x="135" y="20"/>
                    </a:cubicBezTo>
                    <a:cubicBezTo>
                      <a:pt x="81" y="74"/>
                      <a:pt x="0" y="155"/>
                      <a:pt x="0" y="209"/>
                    </a:cubicBezTo>
                    <a:cubicBezTo>
                      <a:pt x="27" y="344"/>
                      <a:pt x="54" y="452"/>
                      <a:pt x="108" y="587"/>
                    </a:cubicBezTo>
                    <a:cubicBezTo>
                      <a:pt x="216" y="831"/>
                      <a:pt x="324" y="1074"/>
                      <a:pt x="432" y="1344"/>
                    </a:cubicBezTo>
                    <a:cubicBezTo>
                      <a:pt x="513" y="1560"/>
                      <a:pt x="594" y="1803"/>
                      <a:pt x="648" y="2073"/>
                    </a:cubicBezTo>
                    <a:cubicBezTo>
                      <a:pt x="756" y="2667"/>
                      <a:pt x="837" y="3261"/>
                      <a:pt x="918" y="3882"/>
                    </a:cubicBezTo>
                    <a:cubicBezTo>
                      <a:pt x="945" y="3990"/>
                      <a:pt x="972" y="4098"/>
                      <a:pt x="999" y="4206"/>
                    </a:cubicBezTo>
                    <a:cubicBezTo>
                      <a:pt x="999" y="4233"/>
                      <a:pt x="1053" y="4233"/>
                      <a:pt x="1107" y="4260"/>
                    </a:cubicBezTo>
                    <a:lnTo>
                      <a:pt x="1350" y="4017"/>
                    </a:lnTo>
                    <a:cubicBezTo>
                      <a:pt x="1783" y="4071"/>
                      <a:pt x="1837" y="4098"/>
                      <a:pt x="2026" y="4341"/>
                    </a:cubicBezTo>
                    <a:cubicBezTo>
                      <a:pt x="2188" y="4557"/>
                      <a:pt x="2323" y="4773"/>
                      <a:pt x="2485" y="4989"/>
                    </a:cubicBezTo>
                    <a:cubicBezTo>
                      <a:pt x="2593" y="5124"/>
                      <a:pt x="2701" y="5259"/>
                      <a:pt x="2809" y="5367"/>
                    </a:cubicBezTo>
                    <a:cubicBezTo>
                      <a:pt x="2876" y="5457"/>
                      <a:pt x="2980" y="5509"/>
                      <a:pt x="3091" y="5509"/>
                    </a:cubicBezTo>
                    <a:cubicBezTo>
                      <a:pt x="3113" y="5509"/>
                      <a:pt x="3137" y="5507"/>
                      <a:pt x="3160" y="5502"/>
                    </a:cubicBezTo>
                    <a:lnTo>
                      <a:pt x="3349" y="5259"/>
                    </a:lnTo>
                    <a:cubicBezTo>
                      <a:pt x="3322" y="5205"/>
                      <a:pt x="3295" y="5151"/>
                      <a:pt x="3295" y="5097"/>
                    </a:cubicBezTo>
                    <a:cubicBezTo>
                      <a:pt x="3268" y="4368"/>
                      <a:pt x="3241" y="3666"/>
                      <a:pt x="3214" y="2964"/>
                    </a:cubicBezTo>
                    <a:cubicBezTo>
                      <a:pt x="3214" y="2802"/>
                      <a:pt x="3187" y="2640"/>
                      <a:pt x="3079" y="2532"/>
                    </a:cubicBezTo>
                    <a:cubicBezTo>
                      <a:pt x="2431" y="1776"/>
                      <a:pt x="1729" y="1074"/>
                      <a:pt x="945" y="452"/>
                    </a:cubicBezTo>
                    <a:cubicBezTo>
                      <a:pt x="729" y="290"/>
                      <a:pt x="513" y="155"/>
                      <a:pt x="297" y="20"/>
                    </a:cubicBezTo>
                    <a:cubicBezTo>
                      <a:pt x="270" y="7"/>
                      <a:pt x="243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60238" y="4047563"/>
                <a:ext cx="763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3566" extrusionOk="0">
                    <a:moveTo>
                      <a:pt x="2512" y="1"/>
                    </a:moveTo>
                    <a:lnTo>
                      <a:pt x="2539" y="28"/>
                    </a:lnTo>
                    <a:cubicBezTo>
                      <a:pt x="2404" y="82"/>
                      <a:pt x="2269" y="163"/>
                      <a:pt x="2161" y="244"/>
                    </a:cubicBezTo>
                    <a:cubicBezTo>
                      <a:pt x="2054" y="320"/>
                      <a:pt x="1939" y="353"/>
                      <a:pt x="1825" y="353"/>
                    </a:cubicBezTo>
                    <a:cubicBezTo>
                      <a:pt x="1737" y="353"/>
                      <a:pt x="1649" y="333"/>
                      <a:pt x="1567" y="298"/>
                    </a:cubicBezTo>
                    <a:cubicBezTo>
                      <a:pt x="1378" y="244"/>
                      <a:pt x="1162" y="190"/>
                      <a:pt x="973" y="109"/>
                    </a:cubicBezTo>
                    <a:cubicBezTo>
                      <a:pt x="824" y="68"/>
                      <a:pt x="676" y="48"/>
                      <a:pt x="527" y="48"/>
                    </a:cubicBezTo>
                    <a:cubicBezTo>
                      <a:pt x="379" y="48"/>
                      <a:pt x="230" y="68"/>
                      <a:pt x="82" y="109"/>
                    </a:cubicBezTo>
                    <a:cubicBezTo>
                      <a:pt x="1" y="244"/>
                      <a:pt x="1" y="379"/>
                      <a:pt x="28" y="514"/>
                    </a:cubicBezTo>
                    <a:cubicBezTo>
                      <a:pt x="136" y="919"/>
                      <a:pt x="217" y="1297"/>
                      <a:pt x="325" y="1675"/>
                    </a:cubicBezTo>
                    <a:cubicBezTo>
                      <a:pt x="352" y="1729"/>
                      <a:pt x="379" y="1810"/>
                      <a:pt x="406" y="1837"/>
                    </a:cubicBezTo>
                    <a:cubicBezTo>
                      <a:pt x="811" y="2377"/>
                      <a:pt x="1216" y="2917"/>
                      <a:pt x="1648" y="3457"/>
                    </a:cubicBezTo>
                    <a:cubicBezTo>
                      <a:pt x="1702" y="3511"/>
                      <a:pt x="1756" y="3538"/>
                      <a:pt x="1837" y="3565"/>
                    </a:cubicBezTo>
                    <a:cubicBezTo>
                      <a:pt x="1918" y="3268"/>
                      <a:pt x="1945" y="2944"/>
                      <a:pt x="1891" y="2647"/>
                    </a:cubicBezTo>
                    <a:cubicBezTo>
                      <a:pt x="1864" y="2539"/>
                      <a:pt x="1837" y="2404"/>
                      <a:pt x="1837" y="2296"/>
                    </a:cubicBezTo>
                    <a:cubicBezTo>
                      <a:pt x="1810" y="2107"/>
                      <a:pt x="1864" y="1918"/>
                      <a:pt x="1999" y="1783"/>
                    </a:cubicBezTo>
                    <a:cubicBezTo>
                      <a:pt x="2184" y="1635"/>
                      <a:pt x="2381" y="1474"/>
                      <a:pt x="2609" y="1474"/>
                    </a:cubicBezTo>
                    <a:cubicBezTo>
                      <a:pt x="2713" y="1474"/>
                      <a:pt x="2825" y="1509"/>
                      <a:pt x="2944" y="1594"/>
                    </a:cubicBezTo>
                    <a:cubicBezTo>
                      <a:pt x="2971" y="1594"/>
                      <a:pt x="2998" y="1567"/>
                      <a:pt x="3052" y="1567"/>
                    </a:cubicBezTo>
                    <a:cubicBezTo>
                      <a:pt x="2971" y="1162"/>
                      <a:pt x="2863" y="757"/>
                      <a:pt x="2809" y="352"/>
                    </a:cubicBezTo>
                    <a:cubicBezTo>
                      <a:pt x="2782" y="190"/>
                      <a:pt x="2674" y="55"/>
                      <a:pt x="2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 rot="10800000">
              <a:off x="5135239" y="1008879"/>
              <a:ext cx="39785" cy="35835"/>
            </a:xfrm>
            <a:custGeom>
              <a:avLst/>
              <a:gdLst/>
              <a:ahLst/>
              <a:cxnLst/>
              <a:rect l="l" t="t" r="r" b="b"/>
              <a:pathLst>
                <a:path w="1541" h="1388" extrusionOk="0">
                  <a:moveTo>
                    <a:pt x="685" y="0"/>
                  </a:moveTo>
                  <a:cubicBezTo>
                    <a:pt x="457" y="0"/>
                    <a:pt x="246" y="133"/>
                    <a:pt x="163" y="361"/>
                  </a:cubicBezTo>
                  <a:cubicBezTo>
                    <a:pt x="1" y="739"/>
                    <a:pt x="163" y="1144"/>
                    <a:pt x="514" y="1333"/>
                  </a:cubicBezTo>
                  <a:cubicBezTo>
                    <a:pt x="595" y="1387"/>
                    <a:pt x="676" y="1387"/>
                    <a:pt x="757" y="1387"/>
                  </a:cubicBezTo>
                  <a:cubicBezTo>
                    <a:pt x="1000" y="1387"/>
                    <a:pt x="1216" y="1252"/>
                    <a:pt x="1351" y="1063"/>
                  </a:cubicBezTo>
                  <a:cubicBezTo>
                    <a:pt x="1405" y="1009"/>
                    <a:pt x="1432" y="928"/>
                    <a:pt x="1459" y="874"/>
                  </a:cubicBezTo>
                  <a:cubicBezTo>
                    <a:pt x="1540" y="739"/>
                    <a:pt x="1540" y="604"/>
                    <a:pt x="1459" y="496"/>
                  </a:cubicBezTo>
                  <a:cubicBezTo>
                    <a:pt x="1324" y="280"/>
                    <a:pt x="1135" y="118"/>
                    <a:pt x="892" y="37"/>
                  </a:cubicBezTo>
                  <a:cubicBezTo>
                    <a:pt x="823" y="12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2"/>
          <p:cNvSpPr/>
          <p:nvPr/>
        </p:nvSpPr>
        <p:spPr>
          <a:xfrm rot="-3292099" flipH="1">
            <a:off x="5883878" y="3449663"/>
            <a:ext cx="3159460" cy="3974034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37;p2"/>
          <p:cNvGrpSpPr/>
          <p:nvPr/>
        </p:nvGrpSpPr>
        <p:grpSpPr>
          <a:xfrm>
            <a:off x="40479" y="-624224"/>
            <a:ext cx="1345506" cy="2019397"/>
            <a:chOff x="40479" y="-624224"/>
            <a:chExt cx="1345506" cy="2019397"/>
          </a:xfrm>
        </p:grpSpPr>
        <p:grpSp>
          <p:nvGrpSpPr>
            <p:cNvPr id="38" name="Google Shape;38;p2"/>
            <p:cNvGrpSpPr/>
            <p:nvPr/>
          </p:nvGrpSpPr>
          <p:grpSpPr>
            <a:xfrm rot="-818273">
              <a:off x="245513" y="-540038"/>
              <a:ext cx="935437" cy="1851025"/>
              <a:chOff x="1618138" y="2914088"/>
              <a:chExt cx="670400" cy="132657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639763" y="2941113"/>
                <a:ext cx="640000" cy="1286050"/>
              </a:xfrm>
              <a:custGeom>
                <a:avLst/>
                <a:gdLst/>
                <a:ahLst/>
                <a:cxnLst/>
                <a:rect l="l" t="t" r="r" b="b"/>
                <a:pathLst>
                  <a:path w="25600" h="51442" extrusionOk="0">
                    <a:moveTo>
                      <a:pt x="0" y="0"/>
                    </a:moveTo>
                    <a:cubicBezTo>
                      <a:pt x="27" y="108"/>
                      <a:pt x="54" y="162"/>
                      <a:pt x="81" y="216"/>
                    </a:cubicBezTo>
                    <a:cubicBezTo>
                      <a:pt x="432" y="1188"/>
                      <a:pt x="837" y="2160"/>
                      <a:pt x="1161" y="3132"/>
                    </a:cubicBezTo>
                    <a:cubicBezTo>
                      <a:pt x="1701" y="4672"/>
                      <a:pt x="2079" y="6238"/>
                      <a:pt x="2295" y="7831"/>
                    </a:cubicBezTo>
                    <a:cubicBezTo>
                      <a:pt x="2565" y="9964"/>
                      <a:pt x="2781" y="12125"/>
                      <a:pt x="3024" y="14258"/>
                    </a:cubicBezTo>
                    <a:cubicBezTo>
                      <a:pt x="3078" y="15068"/>
                      <a:pt x="3240" y="15878"/>
                      <a:pt x="3456" y="16661"/>
                    </a:cubicBezTo>
                    <a:cubicBezTo>
                      <a:pt x="3862" y="18092"/>
                      <a:pt x="4510" y="19442"/>
                      <a:pt x="5293" y="20712"/>
                    </a:cubicBezTo>
                    <a:cubicBezTo>
                      <a:pt x="5563" y="21144"/>
                      <a:pt x="5860" y="21576"/>
                      <a:pt x="6157" y="21981"/>
                    </a:cubicBezTo>
                    <a:cubicBezTo>
                      <a:pt x="6724" y="22737"/>
                      <a:pt x="7237" y="23520"/>
                      <a:pt x="7858" y="24222"/>
                    </a:cubicBezTo>
                    <a:cubicBezTo>
                      <a:pt x="8587" y="25113"/>
                      <a:pt x="9316" y="25977"/>
                      <a:pt x="9964" y="26922"/>
                    </a:cubicBezTo>
                    <a:cubicBezTo>
                      <a:pt x="10531" y="27733"/>
                      <a:pt x="11044" y="28597"/>
                      <a:pt x="11449" y="29488"/>
                    </a:cubicBezTo>
                    <a:cubicBezTo>
                      <a:pt x="12017" y="30703"/>
                      <a:pt x="12476" y="31972"/>
                      <a:pt x="12854" y="33241"/>
                    </a:cubicBezTo>
                    <a:cubicBezTo>
                      <a:pt x="13367" y="34888"/>
                      <a:pt x="13826" y="36536"/>
                      <a:pt x="14420" y="38156"/>
                    </a:cubicBezTo>
                    <a:cubicBezTo>
                      <a:pt x="14852" y="39290"/>
                      <a:pt x="15419" y="40397"/>
                      <a:pt x="16121" y="41396"/>
                    </a:cubicBezTo>
                    <a:cubicBezTo>
                      <a:pt x="16715" y="42260"/>
                      <a:pt x="17336" y="43070"/>
                      <a:pt x="18011" y="43881"/>
                    </a:cubicBezTo>
                    <a:cubicBezTo>
                      <a:pt x="18740" y="44745"/>
                      <a:pt x="19523" y="45555"/>
                      <a:pt x="20334" y="46338"/>
                    </a:cubicBezTo>
                    <a:cubicBezTo>
                      <a:pt x="21603" y="47553"/>
                      <a:pt x="22872" y="48741"/>
                      <a:pt x="24060" y="50037"/>
                    </a:cubicBezTo>
                    <a:lnTo>
                      <a:pt x="25248" y="51279"/>
                    </a:lnTo>
                    <a:cubicBezTo>
                      <a:pt x="25329" y="51387"/>
                      <a:pt x="25464" y="51441"/>
                      <a:pt x="25599" y="51441"/>
                    </a:cubicBezTo>
                    <a:cubicBezTo>
                      <a:pt x="25248" y="51036"/>
                      <a:pt x="24897" y="50739"/>
                      <a:pt x="24600" y="50388"/>
                    </a:cubicBezTo>
                    <a:cubicBezTo>
                      <a:pt x="24303" y="50037"/>
                      <a:pt x="23952" y="49659"/>
                      <a:pt x="23682" y="49281"/>
                    </a:cubicBezTo>
                    <a:cubicBezTo>
                      <a:pt x="23385" y="48930"/>
                      <a:pt x="23115" y="48552"/>
                      <a:pt x="22872" y="48147"/>
                    </a:cubicBezTo>
                    <a:cubicBezTo>
                      <a:pt x="23223" y="47688"/>
                      <a:pt x="23277" y="47148"/>
                      <a:pt x="23412" y="46635"/>
                    </a:cubicBezTo>
                    <a:cubicBezTo>
                      <a:pt x="23817" y="46635"/>
                      <a:pt x="24168" y="46932"/>
                      <a:pt x="24222" y="47337"/>
                    </a:cubicBezTo>
                    <a:cubicBezTo>
                      <a:pt x="24357" y="47958"/>
                      <a:pt x="24546" y="48552"/>
                      <a:pt x="24843" y="49119"/>
                    </a:cubicBezTo>
                    <a:cubicBezTo>
                      <a:pt x="24816" y="48849"/>
                      <a:pt x="24789" y="48606"/>
                      <a:pt x="24735" y="48363"/>
                    </a:cubicBezTo>
                    <a:cubicBezTo>
                      <a:pt x="24573" y="47418"/>
                      <a:pt x="24492" y="46473"/>
                      <a:pt x="24465" y="45528"/>
                    </a:cubicBezTo>
                    <a:cubicBezTo>
                      <a:pt x="24465" y="45258"/>
                      <a:pt x="24465" y="44961"/>
                      <a:pt x="24465" y="44691"/>
                    </a:cubicBezTo>
                    <a:cubicBezTo>
                      <a:pt x="24438" y="44340"/>
                      <a:pt x="24384" y="43989"/>
                      <a:pt x="24357" y="43638"/>
                    </a:cubicBezTo>
                    <a:cubicBezTo>
                      <a:pt x="24303" y="42395"/>
                      <a:pt x="24249" y="41153"/>
                      <a:pt x="24168" y="39938"/>
                    </a:cubicBezTo>
                    <a:cubicBezTo>
                      <a:pt x="24087" y="38885"/>
                      <a:pt x="23952" y="37859"/>
                      <a:pt x="23790" y="36833"/>
                    </a:cubicBezTo>
                    <a:cubicBezTo>
                      <a:pt x="23628" y="35672"/>
                      <a:pt x="23358" y="34537"/>
                      <a:pt x="23007" y="33403"/>
                    </a:cubicBezTo>
                    <a:cubicBezTo>
                      <a:pt x="22548" y="32080"/>
                      <a:pt x="22008" y="30784"/>
                      <a:pt x="21414" y="29542"/>
                    </a:cubicBezTo>
                    <a:cubicBezTo>
                      <a:pt x="20415" y="27516"/>
                      <a:pt x="19118" y="25653"/>
                      <a:pt x="17552" y="24033"/>
                    </a:cubicBezTo>
                    <a:cubicBezTo>
                      <a:pt x="16931" y="23331"/>
                      <a:pt x="16229" y="22683"/>
                      <a:pt x="15608" y="21981"/>
                    </a:cubicBezTo>
                    <a:cubicBezTo>
                      <a:pt x="14852" y="21171"/>
                      <a:pt x="14123" y="20361"/>
                      <a:pt x="13421" y="19523"/>
                    </a:cubicBezTo>
                    <a:cubicBezTo>
                      <a:pt x="12314" y="18227"/>
                      <a:pt x="11395" y="16742"/>
                      <a:pt x="10774" y="15149"/>
                    </a:cubicBezTo>
                    <a:cubicBezTo>
                      <a:pt x="10207" y="13745"/>
                      <a:pt x="9748" y="12314"/>
                      <a:pt x="9370" y="10882"/>
                    </a:cubicBezTo>
                    <a:cubicBezTo>
                      <a:pt x="9073" y="9802"/>
                      <a:pt x="8776" y="8749"/>
                      <a:pt x="8398" y="7696"/>
                    </a:cubicBezTo>
                    <a:cubicBezTo>
                      <a:pt x="8101" y="6859"/>
                      <a:pt x="7696" y="6076"/>
                      <a:pt x="7183" y="5347"/>
                    </a:cubicBezTo>
                    <a:cubicBezTo>
                      <a:pt x="6670" y="4645"/>
                      <a:pt x="6103" y="3997"/>
                      <a:pt x="5455" y="3402"/>
                    </a:cubicBezTo>
                    <a:cubicBezTo>
                      <a:pt x="3943" y="1944"/>
                      <a:pt x="2160" y="810"/>
                      <a:pt x="216" y="54"/>
                    </a:cubicBezTo>
                    <a:cubicBezTo>
                      <a:pt x="162" y="27"/>
                      <a:pt x="108" y="2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618138" y="2914088"/>
                <a:ext cx="670400" cy="1326575"/>
              </a:xfrm>
              <a:custGeom>
                <a:avLst/>
                <a:gdLst/>
                <a:ahLst/>
                <a:cxnLst/>
                <a:rect l="l" t="t" r="r" b="b"/>
                <a:pathLst>
                  <a:path w="26816" h="53063" extrusionOk="0">
                    <a:moveTo>
                      <a:pt x="865" y="1081"/>
                    </a:moveTo>
                    <a:lnTo>
                      <a:pt x="865" y="1081"/>
                    </a:lnTo>
                    <a:cubicBezTo>
                      <a:pt x="973" y="1108"/>
                      <a:pt x="1027" y="1108"/>
                      <a:pt x="1081" y="1135"/>
                    </a:cubicBezTo>
                    <a:cubicBezTo>
                      <a:pt x="3025" y="1891"/>
                      <a:pt x="4808" y="3025"/>
                      <a:pt x="6320" y="4483"/>
                    </a:cubicBezTo>
                    <a:cubicBezTo>
                      <a:pt x="6968" y="5078"/>
                      <a:pt x="7535" y="5726"/>
                      <a:pt x="8048" y="6428"/>
                    </a:cubicBezTo>
                    <a:cubicBezTo>
                      <a:pt x="8561" y="7157"/>
                      <a:pt x="8966" y="7940"/>
                      <a:pt x="9263" y="8777"/>
                    </a:cubicBezTo>
                    <a:cubicBezTo>
                      <a:pt x="9641" y="9830"/>
                      <a:pt x="9938" y="10883"/>
                      <a:pt x="10235" y="11963"/>
                    </a:cubicBezTo>
                    <a:cubicBezTo>
                      <a:pt x="10613" y="13395"/>
                      <a:pt x="11072" y="14826"/>
                      <a:pt x="11639" y="16230"/>
                    </a:cubicBezTo>
                    <a:cubicBezTo>
                      <a:pt x="12260" y="17823"/>
                      <a:pt x="13179" y="19308"/>
                      <a:pt x="14286" y="20604"/>
                    </a:cubicBezTo>
                    <a:cubicBezTo>
                      <a:pt x="14988" y="21442"/>
                      <a:pt x="15717" y="22252"/>
                      <a:pt x="16473" y="23062"/>
                    </a:cubicBezTo>
                    <a:cubicBezTo>
                      <a:pt x="17094" y="23764"/>
                      <a:pt x="17796" y="24412"/>
                      <a:pt x="18417" y="25114"/>
                    </a:cubicBezTo>
                    <a:cubicBezTo>
                      <a:pt x="19983" y="26734"/>
                      <a:pt x="21280" y="28597"/>
                      <a:pt x="22279" y="30623"/>
                    </a:cubicBezTo>
                    <a:cubicBezTo>
                      <a:pt x="22873" y="31865"/>
                      <a:pt x="23413" y="33161"/>
                      <a:pt x="23872" y="34484"/>
                    </a:cubicBezTo>
                    <a:cubicBezTo>
                      <a:pt x="24223" y="35618"/>
                      <a:pt x="24493" y="36753"/>
                      <a:pt x="24655" y="37914"/>
                    </a:cubicBezTo>
                    <a:cubicBezTo>
                      <a:pt x="24817" y="38940"/>
                      <a:pt x="24952" y="39966"/>
                      <a:pt x="25033" y="41019"/>
                    </a:cubicBezTo>
                    <a:cubicBezTo>
                      <a:pt x="25114" y="42234"/>
                      <a:pt x="25168" y="43476"/>
                      <a:pt x="25222" y="44719"/>
                    </a:cubicBezTo>
                    <a:cubicBezTo>
                      <a:pt x="25249" y="45070"/>
                      <a:pt x="25303" y="45421"/>
                      <a:pt x="25330" y="45772"/>
                    </a:cubicBezTo>
                    <a:cubicBezTo>
                      <a:pt x="25330" y="46042"/>
                      <a:pt x="25330" y="46339"/>
                      <a:pt x="25330" y="46609"/>
                    </a:cubicBezTo>
                    <a:cubicBezTo>
                      <a:pt x="25357" y="47554"/>
                      <a:pt x="25438" y="48499"/>
                      <a:pt x="25600" y="49444"/>
                    </a:cubicBezTo>
                    <a:cubicBezTo>
                      <a:pt x="25654" y="49687"/>
                      <a:pt x="25681" y="49930"/>
                      <a:pt x="25708" y="50200"/>
                    </a:cubicBezTo>
                    <a:cubicBezTo>
                      <a:pt x="25411" y="49633"/>
                      <a:pt x="25222" y="49039"/>
                      <a:pt x="25087" y="48418"/>
                    </a:cubicBezTo>
                    <a:cubicBezTo>
                      <a:pt x="25033" y="48013"/>
                      <a:pt x="24682" y="47716"/>
                      <a:pt x="24277" y="47716"/>
                    </a:cubicBezTo>
                    <a:cubicBezTo>
                      <a:pt x="24142" y="48229"/>
                      <a:pt x="24088" y="48769"/>
                      <a:pt x="23737" y="49228"/>
                    </a:cubicBezTo>
                    <a:cubicBezTo>
                      <a:pt x="23980" y="49633"/>
                      <a:pt x="24250" y="50011"/>
                      <a:pt x="24547" y="50362"/>
                    </a:cubicBezTo>
                    <a:cubicBezTo>
                      <a:pt x="24817" y="50740"/>
                      <a:pt x="25168" y="51118"/>
                      <a:pt x="25465" y="51469"/>
                    </a:cubicBezTo>
                    <a:cubicBezTo>
                      <a:pt x="25762" y="51820"/>
                      <a:pt x="26113" y="52117"/>
                      <a:pt x="26464" y="52522"/>
                    </a:cubicBezTo>
                    <a:cubicBezTo>
                      <a:pt x="26329" y="52522"/>
                      <a:pt x="26194" y="52468"/>
                      <a:pt x="26113" y="52360"/>
                    </a:cubicBezTo>
                    <a:lnTo>
                      <a:pt x="24925" y="51118"/>
                    </a:lnTo>
                    <a:cubicBezTo>
                      <a:pt x="23737" y="49822"/>
                      <a:pt x="22468" y="48634"/>
                      <a:pt x="21199" y="47419"/>
                    </a:cubicBezTo>
                    <a:cubicBezTo>
                      <a:pt x="20388" y="46636"/>
                      <a:pt x="19605" y="45826"/>
                      <a:pt x="18876" y="44962"/>
                    </a:cubicBezTo>
                    <a:cubicBezTo>
                      <a:pt x="18201" y="44151"/>
                      <a:pt x="17580" y="43341"/>
                      <a:pt x="16986" y="42477"/>
                    </a:cubicBezTo>
                    <a:cubicBezTo>
                      <a:pt x="16284" y="41478"/>
                      <a:pt x="15717" y="40371"/>
                      <a:pt x="15285" y="39237"/>
                    </a:cubicBezTo>
                    <a:cubicBezTo>
                      <a:pt x="14691" y="37617"/>
                      <a:pt x="14232" y="35969"/>
                      <a:pt x="13719" y="34322"/>
                    </a:cubicBezTo>
                    <a:cubicBezTo>
                      <a:pt x="13341" y="33053"/>
                      <a:pt x="12882" y="31784"/>
                      <a:pt x="12314" y="30569"/>
                    </a:cubicBezTo>
                    <a:cubicBezTo>
                      <a:pt x="11909" y="29678"/>
                      <a:pt x="11396" y="28814"/>
                      <a:pt x="10829" y="28003"/>
                    </a:cubicBezTo>
                    <a:cubicBezTo>
                      <a:pt x="10181" y="27058"/>
                      <a:pt x="9452" y="26194"/>
                      <a:pt x="8723" y="25303"/>
                    </a:cubicBezTo>
                    <a:cubicBezTo>
                      <a:pt x="8102" y="24601"/>
                      <a:pt x="7589" y="23818"/>
                      <a:pt x="7022" y="23062"/>
                    </a:cubicBezTo>
                    <a:cubicBezTo>
                      <a:pt x="6725" y="22657"/>
                      <a:pt x="6428" y="22225"/>
                      <a:pt x="6158" y="21793"/>
                    </a:cubicBezTo>
                    <a:cubicBezTo>
                      <a:pt x="5375" y="20523"/>
                      <a:pt x="4727" y="19173"/>
                      <a:pt x="4321" y="17742"/>
                    </a:cubicBezTo>
                    <a:cubicBezTo>
                      <a:pt x="4105" y="16959"/>
                      <a:pt x="3943" y="16149"/>
                      <a:pt x="3889" y="15339"/>
                    </a:cubicBezTo>
                    <a:cubicBezTo>
                      <a:pt x="3646" y="13206"/>
                      <a:pt x="3430" y="11045"/>
                      <a:pt x="3160" y="8912"/>
                    </a:cubicBezTo>
                    <a:cubicBezTo>
                      <a:pt x="2944" y="7319"/>
                      <a:pt x="2566" y="5753"/>
                      <a:pt x="2026" y="4213"/>
                    </a:cubicBezTo>
                    <a:cubicBezTo>
                      <a:pt x="1702" y="3241"/>
                      <a:pt x="1297" y="2269"/>
                      <a:pt x="946" y="1297"/>
                    </a:cubicBezTo>
                    <a:cubicBezTo>
                      <a:pt x="919" y="1243"/>
                      <a:pt x="892" y="1189"/>
                      <a:pt x="865" y="1081"/>
                    </a:cubicBezTo>
                    <a:close/>
                    <a:moveTo>
                      <a:pt x="352" y="1"/>
                    </a:moveTo>
                    <a:lnTo>
                      <a:pt x="1" y="352"/>
                    </a:lnTo>
                    <a:cubicBezTo>
                      <a:pt x="109" y="703"/>
                      <a:pt x="163" y="973"/>
                      <a:pt x="190" y="1243"/>
                    </a:cubicBezTo>
                    <a:cubicBezTo>
                      <a:pt x="244" y="1432"/>
                      <a:pt x="298" y="1648"/>
                      <a:pt x="379" y="1837"/>
                    </a:cubicBezTo>
                    <a:cubicBezTo>
                      <a:pt x="595" y="2485"/>
                      <a:pt x="811" y="3106"/>
                      <a:pt x="1054" y="3754"/>
                    </a:cubicBezTo>
                    <a:cubicBezTo>
                      <a:pt x="1594" y="5267"/>
                      <a:pt x="2026" y="6833"/>
                      <a:pt x="2269" y="8453"/>
                    </a:cubicBezTo>
                    <a:cubicBezTo>
                      <a:pt x="2485" y="9992"/>
                      <a:pt x="2620" y="11531"/>
                      <a:pt x="2782" y="13098"/>
                    </a:cubicBezTo>
                    <a:cubicBezTo>
                      <a:pt x="2917" y="14151"/>
                      <a:pt x="2998" y="15204"/>
                      <a:pt x="3133" y="16257"/>
                    </a:cubicBezTo>
                    <a:cubicBezTo>
                      <a:pt x="3187" y="16905"/>
                      <a:pt x="3322" y="17580"/>
                      <a:pt x="3538" y="18228"/>
                    </a:cubicBezTo>
                    <a:cubicBezTo>
                      <a:pt x="3727" y="18876"/>
                      <a:pt x="3997" y="19524"/>
                      <a:pt x="4267" y="20145"/>
                    </a:cubicBezTo>
                    <a:cubicBezTo>
                      <a:pt x="4754" y="21253"/>
                      <a:pt x="5375" y="22306"/>
                      <a:pt x="6077" y="23278"/>
                    </a:cubicBezTo>
                    <a:cubicBezTo>
                      <a:pt x="6374" y="23683"/>
                      <a:pt x="6617" y="24034"/>
                      <a:pt x="6968" y="24493"/>
                    </a:cubicBezTo>
                    <a:cubicBezTo>
                      <a:pt x="7292" y="24925"/>
                      <a:pt x="7643" y="25357"/>
                      <a:pt x="7967" y="25789"/>
                    </a:cubicBezTo>
                    <a:cubicBezTo>
                      <a:pt x="8534" y="26464"/>
                      <a:pt x="9128" y="27139"/>
                      <a:pt x="9668" y="27841"/>
                    </a:cubicBezTo>
                    <a:cubicBezTo>
                      <a:pt x="10748" y="29192"/>
                      <a:pt x="11585" y="30677"/>
                      <a:pt x="12206" y="32297"/>
                    </a:cubicBezTo>
                    <a:cubicBezTo>
                      <a:pt x="12476" y="33080"/>
                      <a:pt x="12747" y="33863"/>
                      <a:pt x="12990" y="34673"/>
                    </a:cubicBezTo>
                    <a:cubicBezTo>
                      <a:pt x="13476" y="36131"/>
                      <a:pt x="13908" y="37617"/>
                      <a:pt x="14394" y="39075"/>
                    </a:cubicBezTo>
                    <a:cubicBezTo>
                      <a:pt x="14745" y="40209"/>
                      <a:pt x="15258" y="41289"/>
                      <a:pt x="15879" y="42288"/>
                    </a:cubicBezTo>
                    <a:cubicBezTo>
                      <a:pt x="16365" y="43044"/>
                      <a:pt x="16878" y="43800"/>
                      <a:pt x="17445" y="44502"/>
                    </a:cubicBezTo>
                    <a:cubicBezTo>
                      <a:pt x="18282" y="45556"/>
                      <a:pt x="19173" y="46555"/>
                      <a:pt x="20172" y="47473"/>
                    </a:cubicBezTo>
                    <a:cubicBezTo>
                      <a:pt x="21145" y="48418"/>
                      <a:pt x="22144" y="49309"/>
                      <a:pt x="23143" y="50227"/>
                    </a:cubicBezTo>
                    <a:cubicBezTo>
                      <a:pt x="23926" y="50956"/>
                      <a:pt x="24709" y="51685"/>
                      <a:pt x="25519" y="52387"/>
                    </a:cubicBezTo>
                    <a:cubicBezTo>
                      <a:pt x="25789" y="52657"/>
                      <a:pt x="26113" y="52874"/>
                      <a:pt x="26437" y="53063"/>
                    </a:cubicBezTo>
                    <a:cubicBezTo>
                      <a:pt x="26707" y="52955"/>
                      <a:pt x="26815" y="52630"/>
                      <a:pt x="26680" y="52360"/>
                    </a:cubicBezTo>
                    <a:cubicBezTo>
                      <a:pt x="26680" y="52333"/>
                      <a:pt x="26680" y="52306"/>
                      <a:pt x="26680" y="52279"/>
                    </a:cubicBezTo>
                    <a:cubicBezTo>
                      <a:pt x="26572" y="51523"/>
                      <a:pt x="26437" y="50794"/>
                      <a:pt x="26329" y="50038"/>
                    </a:cubicBezTo>
                    <a:cubicBezTo>
                      <a:pt x="26167" y="48958"/>
                      <a:pt x="26086" y="47878"/>
                      <a:pt x="26086" y="46771"/>
                    </a:cubicBezTo>
                    <a:cubicBezTo>
                      <a:pt x="26086" y="45826"/>
                      <a:pt x="26059" y="44881"/>
                      <a:pt x="26032" y="43935"/>
                    </a:cubicBezTo>
                    <a:cubicBezTo>
                      <a:pt x="26005" y="43287"/>
                      <a:pt x="25951" y="42666"/>
                      <a:pt x="25924" y="42018"/>
                    </a:cubicBezTo>
                    <a:cubicBezTo>
                      <a:pt x="25897" y="40749"/>
                      <a:pt x="25762" y="39453"/>
                      <a:pt x="25600" y="38184"/>
                    </a:cubicBezTo>
                    <a:cubicBezTo>
                      <a:pt x="25438" y="36969"/>
                      <a:pt x="25195" y="35753"/>
                      <a:pt x="24844" y="34565"/>
                    </a:cubicBezTo>
                    <a:cubicBezTo>
                      <a:pt x="24439" y="33242"/>
                      <a:pt x="23926" y="31946"/>
                      <a:pt x="23332" y="30704"/>
                    </a:cubicBezTo>
                    <a:cubicBezTo>
                      <a:pt x="22630" y="29219"/>
                      <a:pt x="21793" y="27814"/>
                      <a:pt x="20794" y="26518"/>
                    </a:cubicBezTo>
                    <a:cubicBezTo>
                      <a:pt x="19902" y="25411"/>
                      <a:pt x="18957" y="24358"/>
                      <a:pt x="17958" y="23359"/>
                    </a:cubicBezTo>
                    <a:cubicBezTo>
                      <a:pt x="16554" y="21982"/>
                      <a:pt x="15258" y="20523"/>
                      <a:pt x="14097" y="18957"/>
                    </a:cubicBezTo>
                    <a:cubicBezTo>
                      <a:pt x="13476" y="18120"/>
                      <a:pt x="12963" y="17202"/>
                      <a:pt x="12530" y="16257"/>
                    </a:cubicBezTo>
                    <a:cubicBezTo>
                      <a:pt x="12017" y="15015"/>
                      <a:pt x="11558" y="13719"/>
                      <a:pt x="11180" y="12395"/>
                    </a:cubicBezTo>
                    <a:cubicBezTo>
                      <a:pt x="10802" y="11018"/>
                      <a:pt x="10424" y="9668"/>
                      <a:pt x="9911" y="8345"/>
                    </a:cubicBezTo>
                    <a:cubicBezTo>
                      <a:pt x="9641" y="7589"/>
                      <a:pt x="9263" y="6833"/>
                      <a:pt x="8804" y="6158"/>
                    </a:cubicBezTo>
                    <a:cubicBezTo>
                      <a:pt x="8129" y="5267"/>
                      <a:pt x="7400" y="4456"/>
                      <a:pt x="6563" y="3700"/>
                    </a:cubicBezTo>
                    <a:cubicBezTo>
                      <a:pt x="5402" y="2728"/>
                      <a:pt x="4159" y="1891"/>
                      <a:pt x="2836" y="1162"/>
                    </a:cubicBezTo>
                    <a:cubicBezTo>
                      <a:pt x="2647" y="1081"/>
                      <a:pt x="2485" y="1000"/>
                      <a:pt x="2296" y="946"/>
                    </a:cubicBezTo>
                    <a:cubicBezTo>
                      <a:pt x="1729" y="730"/>
                      <a:pt x="1189" y="460"/>
                      <a:pt x="649" y="136"/>
                    </a:cubicBezTo>
                    <a:cubicBezTo>
                      <a:pt x="568" y="82"/>
                      <a:pt x="460" y="28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728863" y="3087063"/>
                <a:ext cx="216050" cy="402900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16116" extrusionOk="0">
                    <a:moveTo>
                      <a:pt x="4807" y="8258"/>
                    </a:moveTo>
                    <a:lnTo>
                      <a:pt x="4834" y="8285"/>
                    </a:lnTo>
                    <a:lnTo>
                      <a:pt x="4672" y="8393"/>
                    </a:lnTo>
                    <a:lnTo>
                      <a:pt x="4645" y="8366"/>
                    </a:lnTo>
                    <a:lnTo>
                      <a:pt x="4807" y="8258"/>
                    </a:lnTo>
                    <a:close/>
                    <a:moveTo>
                      <a:pt x="2267" y="0"/>
                    </a:moveTo>
                    <a:cubicBezTo>
                      <a:pt x="2244" y="0"/>
                      <a:pt x="2218" y="7"/>
                      <a:pt x="2188" y="22"/>
                    </a:cubicBezTo>
                    <a:lnTo>
                      <a:pt x="2188" y="508"/>
                    </a:lnTo>
                    <a:cubicBezTo>
                      <a:pt x="2215" y="913"/>
                      <a:pt x="2242" y="1318"/>
                      <a:pt x="2242" y="1750"/>
                    </a:cubicBezTo>
                    <a:cubicBezTo>
                      <a:pt x="2242" y="1908"/>
                      <a:pt x="2319" y="2093"/>
                      <a:pt x="2197" y="2252"/>
                    </a:cubicBezTo>
                    <a:lnTo>
                      <a:pt x="2197" y="2252"/>
                    </a:lnTo>
                    <a:cubicBezTo>
                      <a:pt x="2194" y="2247"/>
                      <a:pt x="2191" y="2241"/>
                      <a:pt x="2188" y="2236"/>
                    </a:cubicBezTo>
                    <a:lnTo>
                      <a:pt x="2188" y="2236"/>
                    </a:lnTo>
                    <a:lnTo>
                      <a:pt x="2188" y="2263"/>
                    </a:lnTo>
                    <a:cubicBezTo>
                      <a:pt x="2191" y="2259"/>
                      <a:pt x="2194" y="2256"/>
                      <a:pt x="2197" y="2252"/>
                    </a:cubicBezTo>
                    <a:lnTo>
                      <a:pt x="2197" y="2252"/>
                    </a:lnTo>
                    <a:cubicBezTo>
                      <a:pt x="2264" y="2386"/>
                      <a:pt x="2208" y="2563"/>
                      <a:pt x="2053" y="2641"/>
                    </a:cubicBezTo>
                    <a:cubicBezTo>
                      <a:pt x="1995" y="2699"/>
                      <a:pt x="1921" y="2726"/>
                      <a:pt x="1845" y="2726"/>
                    </a:cubicBezTo>
                    <a:cubicBezTo>
                      <a:pt x="1779" y="2726"/>
                      <a:pt x="1710" y="2706"/>
                      <a:pt x="1648" y="2668"/>
                    </a:cubicBezTo>
                    <a:cubicBezTo>
                      <a:pt x="1459" y="2560"/>
                      <a:pt x="1243" y="2425"/>
                      <a:pt x="1054" y="2263"/>
                    </a:cubicBezTo>
                    <a:cubicBezTo>
                      <a:pt x="865" y="2101"/>
                      <a:pt x="622" y="1966"/>
                      <a:pt x="352" y="1885"/>
                    </a:cubicBezTo>
                    <a:cubicBezTo>
                      <a:pt x="135" y="2263"/>
                      <a:pt x="0" y="2722"/>
                      <a:pt x="27" y="3181"/>
                    </a:cubicBezTo>
                    <a:cubicBezTo>
                      <a:pt x="108" y="3883"/>
                      <a:pt x="162" y="4585"/>
                      <a:pt x="217" y="5287"/>
                    </a:cubicBezTo>
                    <a:cubicBezTo>
                      <a:pt x="217" y="5368"/>
                      <a:pt x="244" y="5449"/>
                      <a:pt x="271" y="5638"/>
                    </a:cubicBezTo>
                    <a:cubicBezTo>
                      <a:pt x="408" y="5387"/>
                      <a:pt x="583" y="5368"/>
                      <a:pt x="765" y="5368"/>
                    </a:cubicBezTo>
                    <a:cubicBezTo>
                      <a:pt x="798" y="5368"/>
                      <a:pt x="831" y="5368"/>
                      <a:pt x="865" y="5368"/>
                    </a:cubicBezTo>
                    <a:cubicBezTo>
                      <a:pt x="1189" y="5395"/>
                      <a:pt x="1513" y="5503"/>
                      <a:pt x="1810" y="5665"/>
                    </a:cubicBezTo>
                    <a:cubicBezTo>
                      <a:pt x="2026" y="5801"/>
                      <a:pt x="2242" y="5909"/>
                      <a:pt x="2485" y="5936"/>
                    </a:cubicBezTo>
                    <a:cubicBezTo>
                      <a:pt x="2566" y="5882"/>
                      <a:pt x="2620" y="5801"/>
                      <a:pt x="2674" y="5719"/>
                    </a:cubicBezTo>
                    <a:cubicBezTo>
                      <a:pt x="2836" y="5530"/>
                      <a:pt x="2998" y="5314"/>
                      <a:pt x="3160" y="5152"/>
                    </a:cubicBezTo>
                    <a:cubicBezTo>
                      <a:pt x="3461" y="4851"/>
                      <a:pt x="3882" y="4709"/>
                      <a:pt x="4286" y="4709"/>
                    </a:cubicBezTo>
                    <a:cubicBezTo>
                      <a:pt x="4352" y="4709"/>
                      <a:pt x="4418" y="4713"/>
                      <a:pt x="4483" y="4720"/>
                    </a:cubicBezTo>
                    <a:cubicBezTo>
                      <a:pt x="4537" y="4720"/>
                      <a:pt x="4564" y="4747"/>
                      <a:pt x="4591" y="4774"/>
                    </a:cubicBezTo>
                    <a:cubicBezTo>
                      <a:pt x="4618" y="4774"/>
                      <a:pt x="4618" y="4801"/>
                      <a:pt x="4618" y="4855"/>
                    </a:cubicBezTo>
                    <a:cubicBezTo>
                      <a:pt x="4618" y="4882"/>
                      <a:pt x="4591" y="4909"/>
                      <a:pt x="4564" y="4909"/>
                    </a:cubicBezTo>
                    <a:cubicBezTo>
                      <a:pt x="4348" y="4963"/>
                      <a:pt x="4159" y="4990"/>
                      <a:pt x="3943" y="5017"/>
                    </a:cubicBezTo>
                    <a:cubicBezTo>
                      <a:pt x="3565" y="5071"/>
                      <a:pt x="3268" y="5314"/>
                      <a:pt x="3133" y="5692"/>
                    </a:cubicBezTo>
                    <a:cubicBezTo>
                      <a:pt x="3052" y="5882"/>
                      <a:pt x="2971" y="6071"/>
                      <a:pt x="2917" y="6287"/>
                    </a:cubicBezTo>
                    <a:cubicBezTo>
                      <a:pt x="2836" y="6476"/>
                      <a:pt x="2728" y="6638"/>
                      <a:pt x="2539" y="6773"/>
                    </a:cubicBezTo>
                    <a:cubicBezTo>
                      <a:pt x="2465" y="6865"/>
                      <a:pt x="2353" y="6907"/>
                      <a:pt x="2230" y="6907"/>
                    </a:cubicBezTo>
                    <a:cubicBezTo>
                      <a:pt x="2172" y="6907"/>
                      <a:pt x="2113" y="6898"/>
                      <a:pt x="2053" y="6881"/>
                    </a:cubicBezTo>
                    <a:lnTo>
                      <a:pt x="1648" y="6692"/>
                    </a:lnTo>
                    <a:cubicBezTo>
                      <a:pt x="1405" y="6584"/>
                      <a:pt x="1162" y="6476"/>
                      <a:pt x="919" y="6368"/>
                    </a:cubicBezTo>
                    <a:cubicBezTo>
                      <a:pt x="866" y="6344"/>
                      <a:pt x="812" y="6333"/>
                      <a:pt x="760" y="6333"/>
                    </a:cubicBezTo>
                    <a:cubicBezTo>
                      <a:pt x="571" y="6333"/>
                      <a:pt x="406" y="6474"/>
                      <a:pt x="406" y="6665"/>
                    </a:cubicBezTo>
                    <a:cubicBezTo>
                      <a:pt x="406" y="6746"/>
                      <a:pt x="406" y="6800"/>
                      <a:pt x="406" y="6881"/>
                    </a:cubicBezTo>
                    <a:cubicBezTo>
                      <a:pt x="487" y="7583"/>
                      <a:pt x="568" y="8312"/>
                      <a:pt x="649" y="9014"/>
                    </a:cubicBezTo>
                    <a:cubicBezTo>
                      <a:pt x="676" y="9122"/>
                      <a:pt x="703" y="9230"/>
                      <a:pt x="730" y="9338"/>
                    </a:cubicBezTo>
                    <a:cubicBezTo>
                      <a:pt x="784" y="9311"/>
                      <a:pt x="838" y="9311"/>
                      <a:pt x="838" y="9284"/>
                    </a:cubicBezTo>
                    <a:cubicBezTo>
                      <a:pt x="1000" y="9041"/>
                      <a:pt x="1243" y="9041"/>
                      <a:pt x="1459" y="8960"/>
                    </a:cubicBezTo>
                    <a:cubicBezTo>
                      <a:pt x="1577" y="8925"/>
                      <a:pt x="1694" y="8905"/>
                      <a:pt x="1808" y="8905"/>
                    </a:cubicBezTo>
                    <a:cubicBezTo>
                      <a:pt x="1954" y="8905"/>
                      <a:pt x="2093" y="8938"/>
                      <a:pt x="2215" y="9014"/>
                    </a:cubicBezTo>
                    <a:cubicBezTo>
                      <a:pt x="2539" y="9068"/>
                      <a:pt x="2863" y="9203"/>
                      <a:pt x="3160" y="9365"/>
                    </a:cubicBezTo>
                    <a:cubicBezTo>
                      <a:pt x="3268" y="9419"/>
                      <a:pt x="3403" y="9446"/>
                      <a:pt x="3538" y="9446"/>
                    </a:cubicBezTo>
                    <a:cubicBezTo>
                      <a:pt x="3700" y="9419"/>
                      <a:pt x="3835" y="9338"/>
                      <a:pt x="3916" y="9176"/>
                    </a:cubicBezTo>
                    <a:cubicBezTo>
                      <a:pt x="4051" y="8960"/>
                      <a:pt x="4213" y="8744"/>
                      <a:pt x="4429" y="8582"/>
                    </a:cubicBezTo>
                    <a:lnTo>
                      <a:pt x="4429" y="8582"/>
                    </a:lnTo>
                    <a:cubicBezTo>
                      <a:pt x="4294" y="8852"/>
                      <a:pt x="4186" y="9068"/>
                      <a:pt x="4078" y="9311"/>
                    </a:cubicBezTo>
                    <a:cubicBezTo>
                      <a:pt x="3869" y="9771"/>
                      <a:pt x="3369" y="10182"/>
                      <a:pt x="2804" y="10182"/>
                    </a:cubicBezTo>
                    <a:cubicBezTo>
                      <a:pt x="2638" y="10182"/>
                      <a:pt x="2467" y="10146"/>
                      <a:pt x="2296" y="10067"/>
                    </a:cubicBezTo>
                    <a:cubicBezTo>
                      <a:pt x="2215" y="10040"/>
                      <a:pt x="2134" y="10013"/>
                      <a:pt x="2053" y="9986"/>
                    </a:cubicBezTo>
                    <a:cubicBezTo>
                      <a:pt x="1822" y="9928"/>
                      <a:pt x="1675" y="9866"/>
                      <a:pt x="1552" y="9866"/>
                    </a:cubicBezTo>
                    <a:cubicBezTo>
                      <a:pt x="1389" y="9866"/>
                      <a:pt x="1270" y="9978"/>
                      <a:pt x="1054" y="10364"/>
                    </a:cubicBezTo>
                    <a:cubicBezTo>
                      <a:pt x="1027" y="10418"/>
                      <a:pt x="1000" y="10472"/>
                      <a:pt x="973" y="10526"/>
                    </a:cubicBezTo>
                    <a:cubicBezTo>
                      <a:pt x="1054" y="10688"/>
                      <a:pt x="1081" y="10877"/>
                      <a:pt x="1162" y="11066"/>
                    </a:cubicBezTo>
                    <a:cubicBezTo>
                      <a:pt x="1486" y="11876"/>
                      <a:pt x="1918" y="12659"/>
                      <a:pt x="2377" y="13388"/>
                    </a:cubicBezTo>
                    <a:cubicBezTo>
                      <a:pt x="2944" y="14280"/>
                      <a:pt x="3538" y="15144"/>
                      <a:pt x="4132" y="16008"/>
                    </a:cubicBezTo>
                    <a:cubicBezTo>
                      <a:pt x="4132" y="16035"/>
                      <a:pt x="4186" y="16062"/>
                      <a:pt x="4267" y="16116"/>
                    </a:cubicBezTo>
                    <a:cubicBezTo>
                      <a:pt x="4267" y="16008"/>
                      <a:pt x="4294" y="15927"/>
                      <a:pt x="4294" y="15846"/>
                    </a:cubicBezTo>
                    <a:cubicBezTo>
                      <a:pt x="4321" y="15603"/>
                      <a:pt x="4429" y="15360"/>
                      <a:pt x="4645" y="15171"/>
                    </a:cubicBezTo>
                    <a:cubicBezTo>
                      <a:pt x="4780" y="15002"/>
                      <a:pt x="4978" y="14918"/>
                      <a:pt x="5181" y="14918"/>
                    </a:cubicBezTo>
                    <a:cubicBezTo>
                      <a:pt x="5302" y="14918"/>
                      <a:pt x="5425" y="14948"/>
                      <a:pt x="5536" y="15009"/>
                    </a:cubicBezTo>
                    <a:cubicBezTo>
                      <a:pt x="5725" y="15117"/>
                      <a:pt x="5914" y="15225"/>
                      <a:pt x="6076" y="15360"/>
                    </a:cubicBezTo>
                    <a:cubicBezTo>
                      <a:pt x="6373" y="15576"/>
                      <a:pt x="6670" y="15792"/>
                      <a:pt x="6967" y="16035"/>
                    </a:cubicBezTo>
                    <a:cubicBezTo>
                      <a:pt x="7006" y="16073"/>
                      <a:pt x="7057" y="16111"/>
                      <a:pt x="7132" y="16111"/>
                    </a:cubicBezTo>
                    <a:cubicBezTo>
                      <a:pt x="7163" y="16111"/>
                      <a:pt x="7198" y="16105"/>
                      <a:pt x="7237" y="16089"/>
                    </a:cubicBezTo>
                    <a:lnTo>
                      <a:pt x="7237" y="15711"/>
                    </a:lnTo>
                    <a:cubicBezTo>
                      <a:pt x="7237" y="15414"/>
                      <a:pt x="7237" y="15117"/>
                      <a:pt x="7264" y="14793"/>
                    </a:cubicBezTo>
                    <a:cubicBezTo>
                      <a:pt x="7264" y="14469"/>
                      <a:pt x="7561" y="14199"/>
                      <a:pt x="7885" y="14199"/>
                    </a:cubicBezTo>
                    <a:cubicBezTo>
                      <a:pt x="7980" y="14185"/>
                      <a:pt x="8068" y="14185"/>
                      <a:pt x="8156" y="14185"/>
                    </a:cubicBezTo>
                    <a:cubicBezTo>
                      <a:pt x="8243" y="14185"/>
                      <a:pt x="8331" y="14185"/>
                      <a:pt x="8426" y="14172"/>
                    </a:cubicBezTo>
                    <a:cubicBezTo>
                      <a:pt x="8561" y="14172"/>
                      <a:pt x="8642" y="14010"/>
                      <a:pt x="8588" y="13902"/>
                    </a:cubicBezTo>
                    <a:cubicBezTo>
                      <a:pt x="8561" y="13794"/>
                      <a:pt x="8507" y="13712"/>
                      <a:pt x="8453" y="13631"/>
                    </a:cubicBezTo>
                    <a:lnTo>
                      <a:pt x="7615" y="12281"/>
                    </a:lnTo>
                    <a:lnTo>
                      <a:pt x="7453" y="12038"/>
                    </a:lnTo>
                    <a:cubicBezTo>
                      <a:pt x="7183" y="12011"/>
                      <a:pt x="6994" y="12011"/>
                      <a:pt x="6778" y="11957"/>
                    </a:cubicBezTo>
                    <a:cubicBezTo>
                      <a:pt x="6709" y="11943"/>
                      <a:pt x="6639" y="11937"/>
                      <a:pt x="6568" y="11937"/>
                    </a:cubicBezTo>
                    <a:cubicBezTo>
                      <a:pt x="6230" y="11937"/>
                      <a:pt x="5895" y="12094"/>
                      <a:pt x="5671" y="12362"/>
                    </a:cubicBezTo>
                    <a:cubicBezTo>
                      <a:pt x="5482" y="12551"/>
                      <a:pt x="5293" y="12686"/>
                      <a:pt x="5050" y="12821"/>
                    </a:cubicBezTo>
                    <a:cubicBezTo>
                      <a:pt x="4960" y="12893"/>
                      <a:pt x="4858" y="12917"/>
                      <a:pt x="4752" y="12917"/>
                    </a:cubicBezTo>
                    <a:cubicBezTo>
                      <a:pt x="4699" y="12917"/>
                      <a:pt x="4645" y="12911"/>
                      <a:pt x="4591" y="12902"/>
                    </a:cubicBezTo>
                    <a:cubicBezTo>
                      <a:pt x="4456" y="12848"/>
                      <a:pt x="4321" y="12821"/>
                      <a:pt x="4186" y="12740"/>
                    </a:cubicBezTo>
                    <a:cubicBezTo>
                      <a:pt x="3903" y="12599"/>
                      <a:pt x="3579" y="12519"/>
                      <a:pt x="3268" y="12519"/>
                    </a:cubicBezTo>
                    <a:cubicBezTo>
                      <a:pt x="3222" y="12519"/>
                      <a:pt x="3177" y="12521"/>
                      <a:pt x="3133" y="12524"/>
                    </a:cubicBezTo>
                    <a:lnTo>
                      <a:pt x="2836" y="12524"/>
                    </a:lnTo>
                    <a:cubicBezTo>
                      <a:pt x="2890" y="12497"/>
                      <a:pt x="2917" y="12443"/>
                      <a:pt x="2944" y="12443"/>
                    </a:cubicBezTo>
                    <a:cubicBezTo>
                      <a:pt x="3107" y="12406"/>
                      <a:pt x="3276" y="12386"/>
                      <a:pt x="3445" y="12386"/>
                    </a:cubicBezTo>
                    <a:cubicBezTo>
                      <a:pt x="3640" y="12386"/>
                      <a:pt x="3836" y="12412"/>
                      <a:pt x="4024" y="12470"/>
                    </a:cubicBezTo>
                    <a:cubicBezTo>
                      <a:pt x="4159" y="12524"/>
                      <a:pt x="4267" y="12578"/>
                      <a:pt x="4402" y="12605"/>
                    </a:cubicBezTo>
                    <a:cubicBezTo>
                      <a:pt x="4464" y="12618"/>
                      <a:pt x="4518" y="12624"/>
                      <a:pt x="4564" y="12624"/>
                    </a:cubicBezTo>
                    <a:cubicBezTo>
                      <a:pt x="4719" y="12624"/>
                      <a:pt x="4793" y="12549"/>
                      <a:pt x="4834" y="12362"/>
                    </a:cubicBezTo>
                    <a:cubicBezTo>
                      <a:pt x="4969" y="12011"/>
                      <a:pt x="5158" y="11687"/>
                      <a:pt x="5401" y="11444"/>
                    </a:cubicBezTo>
                    <a:cubicBezTo>
                      <a:pt x="5653" y="11124"/>
                      <a:pt x="6039" y="10940"/>
                      <a:pt x="6431" y="10940"/>
                    </a:cubicBezTo>
                    <a:cubicBezTo>
                      <a:pt x="6502" y="10940"/>
                      <a:pt x="6573" y="10946"/>
                      <a:pt x="6643" y="10958"/>
                    </a:cubicBezTo>
                    <a:cubicBezTo>
                      <a:pt x="6715" y="10958"/>
                      <a:pt x="6775" y="11006"/>
                      <a:pt x="6839" y="11006"/>
                    </a:cubicBezTo>
                    <a:cubicBezTo>
                      <a:pt x="6871" y="11006"/>
                      <a:pt x="6904" y="10994"/>
                      <a:pt x="6940" y="10958"/>
                    </a:cubicBezTo>
                    <a:cubicBezTo>
                      <a:pt x="6913" y="10904"/>
                      <a:pt x="6886" y="10850"/>
                      <a:pt x="6886" y="10796"/>
                    </a:cubicBezTo>
                    <a:cubicBezTo>
                      <a:pt x="6373" y="9689"/>
                      <a:pt x="5968" y="8528"/>
                      <a:pt x="5617" y="7367"/>
                    </a:cubicBezTo>
                    <a:cubicBezTo>
                      <a:pt x="5158" y="5746"/>
                      <a:pt x="4591" y="4153"/>
                      <a:pt x="3916" y="2614"/>
                    </a:cubicBezTo>
                    <a:cubicBezTo>
                      <a:pt x="3538" y="1696"/>
                      <a:pt x="3025" y="859"/>
                      <a:pt x="2404" y="103"/>
                    </a:cubicBezTo>
                    <a:cubicBezTo>
                      <a:pt x="2365" y="44"/>
                      <a:pt x="2326" y="0"/>
                      <a:pt x="2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853088" y="3446063"/>
                <a:ext cx="255200" cy="254525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0181" extrusionOk="0">
                    <a:moveTo>
                      <a:pt x="3943" y="1"/>
                    </a:moveTo>
                    <a:cubicBezTo>
                      <a:pt x="3484" y="325"/>
                      <a:pt x="3754" y="352"/>
                      <a:pt x="2646" y="433"/>
                    </a:cubicBezTo>
                    <a:cubicBezTo>
                      <a:pt x="2565" y="703"/>
                      <a:pt x="2538" y="946"/>
                      <a:pt x="2511" y="1216"/>
                    </a:cubicBezTo>
                    <a:cubicBezTo>
                      <a:pt x="2484" y="1378"/>
                      <a:pt x="2511" y="1540"/>
                      <a:pt x="2484" y="1702"/>
                    </a:cubicBezTo>
                    <a:cubicBezTo>
                      <a:pt x="2446" y="1968"/>
                      <a:pt x="2368" y="2087"/>
                      <a:pt x="2212" y="2087"/>
                    </a:cubicBezTo>
                    <a:cubicBezTo>
                      <a:pt x="2147" y="2087"/>
                      <a:pt x="2067" y="2066"/>
                      <a:pt x="1971" y="2026"/>
                    </a:cubicBezTo>
                    <a:cubicBezTo>
                      <a:pt x="1836" y="1945"/>
                      <a:pt x="1674" y="1891"/>
                      <a:pt x="1539" y="1810"/>
                    </a:cubicBezTo>
                    <a:cubicBezTo>
                      <a:pt x="1296" y="1675"/>
                      <a:pt x="1080" y="1540"/>
                      <a:pt x="864" y="1432"/>
                    </a:cubicBezTo>
                    <a:cubicBezTo>
                      <a:pt x="702" y="1324"/>
                      <a:pt x="513" y="1270"/>
                      <a:pt x="324" y="1216"/>
                    </a:cubicBezTo>
                    <a:cubicBezTo>
                      <a:pt x="300" y="1206"/>
                      <a:pt x="275" y="1202"/>
                      <a:pt x="251" y="1202"/>
                    </a:cubicBezTo>
                    <a:cubicBezTo>
                      <a:pt x="136" y="1202"/>
                      <a:pt x="22" y="1298"/>
                      <a:pt x="0" y="1432"/>
                    </a:cubicBezTo>
                    <a:cubicBezTo>
                      <a:pt x="0" y="1513"/>
                      <a:pt x="0" y="1621"/>
                      <a:pt x="0" y="1702"/>
                    </a:cubicBezTo>
                    <a:cubicBezTo>
                      <a:pt x="27" y="2107"/>
                      <a:pt x="81" y="2485"/>
                      <a:pt x="135" y="2863"/>
                    </a:cubicBezTo>
                    <a:cubicBezTo>
                      <a:pt x="162" y="3106"/>
                      <a:pt x="243" y="3322"/>
                      <a:pt x="405" y="3511"/>
                    </a:cubicBezTo>
                    <a:cubicBezTo>
                      <a:pt x="837" y="4105"/>
                      <a:pt x="1242" y="4726"/>
                      <a:pt x="1674" y="5320"/>
                    </a:cubicBezTo>
                    <a:cubicBezTo>
                      <a:pt x="2592" y="6589"/>
                      <a:pt x="3376" y="7940"/>
                      <a:pt x="4051" y="9344"/>
                    </a:cubicBezTo>
                    <a:cubicBezTo>
                      <a:pt x="4105" y="9398"/>
                      <a:pt x="4132" y="9425"/>
                      <a:pt x="4159" y="9479"/>
                    </a:cubicBezTo>
                    <a:cubicBezTo>
                      <a:pt x="4213" y="9425"/>
                      <a:pt x="4240" y="9398"/>
                      <a:pt x="4240" y="9371"/>
                    </a:cubicBezTo>
                    <a:cubicBezTo>
                      <a:pt x="4213" y="8966"/>
                      <a:pt x="4429" y="8588"/>
                      <a:pt x="4780" y="8372"/>
                    </a:cubicBezTo>
                    <a:cubicBezTo>
                      <a:pt x="4834" y="8345"/>
                      <a:pt x="4861" y="8264"/>
                      <a:pt x="4888" y="8237"/>
                    </a:cubicBezTo>
                    <a:cubicBezTo>
                      <a:pt x="4965" y="8211"/>
                      <a:pt x="5042" y="8199"/>
                      <a:pt x="5117" y="8199"/>
                    </a:cubicBezTo>
                    <a:cubicBezTo>
                      <a:pt x="5358" y="8199"/>
                      <a:pt x="5581" y="8321"/>
                      <a:pt x="5725" y="8507"/>
                    </a:cubicBezTo>
                    <a:cubicBezTo>
                      <a:pt x="5941" y="8777"/>
                      <a:pt x="6157" y="8993"/>
                      <a:pt x="6400" y="9290"/>
                    </a:cubicBezTo>
                    <a:cubicBezTo>
                      <a:pt x="6670" y="9560"/>
                      <a:pt x="6940" y="9830"/>
                      <a:pt x="7210" y="10100"/>
                    </a:cubicBezTo>
                    <a:cubicBezTo>
                      <a:pt x="7264" y="10154"/>
                      <a:pt x="7318" y="10181"/>
                      <a:pt x="7372" y="10181"/>
                    </a:cubicBezTo>
                    <a:cubicBezTo>
                      <a:pt x="7399" y="9911"/>
                      <a:pt x="7399" y="9641"/>
                      <a:pt x="7318" y="9398"/>
                    </a:cubicBezTo>
                    <a:cubicBezTo>
                      <a:pt x="7264" y="8966"/>
                      <a:pt x="7156" y="8534"/>
                      <a:pt x="7102" y="8102"/>
                    </a:cubicBezTo>
                    <a:cubicBezTo>
                      <a:pt x="7048" y="7859"/>
                      <a:pt x="7021" y="7643"/>
                      <a:pt x="7021" y="7399"/>
                    </a:cubicBezTo>
                    <a:cubicBezTo>
                      <a:pt x="7021" y="7085"/>
                      <a:pt x="7152" y="6920"/>
                      <a:pt x="7413" y="6920"/>
                    </a:cubicBezTo>
                    <a:cubicBezTo>
                      <a:pt x="7466" y="6920"/>
                      <a:pt x="7524" y="6927"/>
                      <a:pt x="7588" y="6940"/>
                    </a:cubicBezTo>
                    <a:cubicBezTo>
                      <a:pt x="7885" y="6994"/>
                      <a:pt x="8155" y="7129"/>
                      <a:pt x="8398" y="7318"/>
                    </a:cubicBezTo>
                    <a:cubicBezTo>
                      <a:pt x="8560" y="7454"/>
                      <a:pt x="8722" y="7562"/>
                      <a:pt x="8911" y="7670"/>
                    </a:cubicBezTo>
                    <a:cubicBezTo>
                      <a:pt x="9154" y="7751"/>
                      <a:pt x="9397" y="7805"/>
                      <a:pt x="9667" y="7805"/>
                    </a:cubicBezTo>
                    <a:cubicBezTo>
                      <a:pt x="9677" y="7806"/>
                      <a:pt x="9687" y="7806"/>
                      <a:pt x="9697" y="7806"/>
                    </a:cubicBezTo>
                    <a:cubicBezTo>
                      <a:pt x="9891" y="7806"/>
                      <a:pt x="9972" y="7555"/>
                      <a:pt x="10126" y="7427"/>
                    </a:cubicBezTo>
                    <a:cubicBezTo>
                      <a:pt x="10153" y="7399"/>
                      <a:pt x="10180" y="7345"/>
                      <a:pt x="10207" y="7291"/>
                    </a:cubicBezTo>
                    <a:cubicBezTo>
                      <a:pt x="9856" y="6832"/>
                      <a:pt x="9532" y="6346"/>
                      <a:pt x="9154" y="5914"/>
                    </a:cubicBezTo>
                    <a:cubicBezTo>
                      <a:pt x="8560" y="5266"/>
                      <a:pt x="7966" y="4618"/>
                      <a:pt x="7345" y="3970"/>
                    </a:cubicBezTo>
                    <a:cubicBezTo>
                      <a:pt x="7264" y="3862"/>
                      <a:pt x="7129" y="3808"/>
                      <a:pt x="6967" y="3808"/>
                    </a:cubicBezTo>
                    <a:cubicBezTo>
                      <a:pt x="6697" y="3781"/>
                      <a:pt x="6400" y="3700"/>
                      <a:pt x="6130" y="3592"/>
                    </a:cubicBezTo>
                    <a:cubicBezTo>
                      <a:pt x="5887" y="3484"/>
                      <a:pt x="5617" y="3349"/>
                      <a:pt x="5347" y="3241"/>
                    </a:cubicBezTo>
                    <a:cubicBezTo>
                      <a:pt x="5239" y="3214"/>
                      <a:pt x="5131" y="3160"/>
                      <a:pt x="5023" y="3133"/>
                    </a:cubicBezTo>
                    <a:cubicBezTo>
                      <a:pt x="4996" y="3295"/>
                      <a:pt x="4996" y="3457"/>
                      <a:pt x="5023" y="3592"/>
                    </a:cubicBezTo>
                    <a:cubicBezTo>
                      <a:pt x="5077" y="4051"/>
                      <a:pt x="5077" y="4510"/>
                      <a:pt x="5050" y="4942"/>
                    </a:cubicBezTo>
                    <a:cubicBezTo>
                      <a:pt x="5023" y="5212"/>
                      <a:pt x="4969" y="5428"/>
                      <a:pt x="4699" y="5536"/>
                    </a:cubicBezTo>
                    <a:cubicBezTo>
                      <a:pt x="4537" y="5482"/>
                      <a:pt x="4429" y="5320"/>
                      <a:pt x="4294" y="5212"/>
                    </a:cubicBezTo>
                    <a:cubicBezTo>
                      <a:pt x="4078" y="5077"/>
                      <a:pt x="3862" y="4942"/>
                      <a:pt x="3646" y="4807"/>
                    </a:cubicBezTo>
                    <a:cubicBezTo>
                      <a:pt x="3565" y="4780"/>
                      <a:pt x="3457" y="4753"/>
                      <a:pt x="3376" y="4753"/>
                    </a:cubicBezTo>
                    <a:cubicBezTo>
                      <a:pt x="3349" y="4861"/>
                      <a:pt x="3322" y="4942"/>
                      <a:pt x="3322" y="4996"/>
                    </a:cubicBezTo>
                    <a:cubicBezTo>
                      <a:pt x="3268" y="5428"/>
                      <a:pt x="3214" y="5833"/>
                      <a:pt x="3159" y="6238"/>
                    </a:cubicBezTo>
                    <a:cubicBezTo>
                      <a:pt x="3159" y="6373"/>
                      <a:pt x="3105" y="6508"/>
                      <a:pt x="2997" y="6589"/>
                    </a:cubicBezTo>
                    <a:cubicBezTo>
                      <a:pt x="2990" y="6597"/>
                      <a:pt x="2977" y="6601"/>
                      <a:pt x="2962" y="6601"/>
                    </a:cubicBezTo>
                    <a:cubicBezTo>
                      <a:pt x="2925" y="6601"/>
                      <a:pt x="2874" y="6581"/>
                      <a:pt x="2835" y="6562"/>
                    </a:cubicBezTo>
                    <a:cubicBezTo>
                      <a:pt x="2808" y="6535"/>
                      <a:pt x="2781" y="6481"/>
                      <a:pt x="2781" y="6427"/>
                    </a:cubicBezTo>
                    <a:cubicBezTo>
                      <a:pt x="2727" y="5887"/>
                      <a:pt x="2835" y="5320"/>
                      <a:pt x="3051" y="4780"/>
                    </a:cubicBezTo>
                    <a:cubicBezTo>
                      <a:pt x="3090" y="4570"/>
                      <a:pt x="3277" y="4441"/>
                      <a:pt x="3479" y="4441"/>
                    </a:cubicBezTo>
                    <a:cubicBezTo>
                      <a:pt x="3562" y="4441"/>
                      <a:pt x="3648" y="4463"/>
                      <a:pt x="3727" y="4510"/>
                    </a:cubicBezTo>
                    <a:cubicBezTo>
                      <a:pt x="3862" y="4591"/>
                      <a:pt x="3997" y="4672"/>
                      <a:pt x="4186" y="4753"/>
                    </a:cubicBezTo>
                    <a:cubicBezTo>
                      <a:pt x="4159" y="4591"/>
                      <a:pt x="4132" y="4456"/>
                      <a:pt x="4132" y="4294"/>
                    </a:cubicBezTo>
                    <a:cubicBezTo>
                      <a:pt x="4105" y="3916"/>
                      <a:pt x="4051" y="3511"/>
                      <a:pt x="4051" y="3106"/>
                    </a:cubicBezTo>
                    <a:cubicBezTo>
                      <a:pt x="4024" y="2836"/>
                      <a:pt x="4078" y="2593"/>
                      <a:pt x="4375" y="2458"/>
                    </a:cubicBezTo>
                    <a:cubicBezTo>
                      <a:pt x="4429" y="2458"/>
                      <a:pt x="4456" y="2377"/>
                      <a:pt x="4483" y="2323"/>
                    </a:cubicBezTo>
                    <a:cubicBezTo>
                      <a:pt x="4537" y="2188"/>
                      <a:pt x="4672" y="2107"/>
                      <a:pt x="4834" y="2107"/>
                    </a:cubicBezTo>
                    <a:cubicBezTo>
                      <a:pt x="5050" y="2107"/>
                      <a:pt x="5293" y="2134"/>
                      <a:pt x="5482" y="2242"/>
                    </a:cubicBezTo>
                    <a:cubicBezTo>
                      <a:pt x="5526" y="2257"/>
                      <a:pt x="5562" y="2279"/>
                      <a:pt x="5599" y="2279"/>
                    </a:cubicBezTo>
                    <a:cubicBezTo>
                      <a:pt x="5630" y="2279"/>
                      <a:pt x="5661" y="2264"/>
                      <a:pt x="5698" y="2215"/>
                    </a:cubicBezTo>
                    <a:lnTo>
                      <a:pt x="39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982013" y="3639813"/>
                <a:ext cx="195125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8345" extrusionOk="0">
                    <a:moveTo>
                      <a:pt x="2242" y="1"/>
                    </a:moveTo>
                    <a:cubicBezTo>
                      <a:pt x="2188" y="136"/>
                      <a:pt x="2161" y="298"/>
                      <a:pt x="2215" y="433"/>
                    </a:cubicBezTo>
                    <a:cubicBezTo>
                      <a:pt x="2323" y="1027"/>
                      <a:pt x="2404" y="1621"/>
                      <a:pt x="2485" y="2188"/>
                    </a:cubicBezTo>
                    <a:cubicBezTo>
                      <a:pt x="2512" y="2323"/>
                      <a:pt x="2512" y="2431"/>
                      <a:pt x="2512" y="2539"/>
                    </a:cubicBezTo>
                    <a:cubicBezTo>
                      <a:pt x="2512" y="2721"/>
                      <a:pt x="2360" y="2858"/>
                      <a:pt x="2193" y="2858"/>
                    </a:cubicBezTo>
                    <a:cubicBezTo>
                      <a:pt x="2137" y="2858"/>
                      <a:pt x="2080" y="2843"/>
                      <a:pt x="2026" y="2809"/>
                    </a:cubicBezTo>
                    <a:cubicBezTo>
                      <a:pt x="1918" y="2755"/>
                      <a:pt x="1810" y="2674"/>
                      <a:pt x="1702" y="2593"/>
                    </a:cubicBezTo>
                    <a:lnTo>
                      <a:pt x="649" y="1837"/>
                    </a:lnTo>
                    <a:cubicBezTo>
                      <a:pt x="487" y="1702"/>
                      <a:pt x="298" y="1594"/>
                      <a:pt x="109" y="1513"/>
                    </a:cubicBezTo>
                    <a:cubicBezTo>
                      <a:pt x="28" y="1702"/>
                      <a:pt x="1" y="1918"/>
                      <a:pt x="55" y="2134"/>
                    </a:cubicBezTo>
                    <a:cubicBezTo>
                      <a:pt x="136" y="2944"/>
                      <a:pt x="190" y="3727"/>
                      <a:pt x="271" y="4537"/>
                    </a:cubicBezTo>
                    <a:cubicBezTo>
                      <a:pt x="271" y="4672"/>
                      <a:pt x="298" y="4807"/>
                      <a:pt x="325" y="4969"/>
                    </a:cubicBezTo>
                    <a:cubicBezTo>
                      <a:pt x="649" y="5995"/>
                      <a:pt x="973" y="7021"/>
                      <a:pt x="1297" y="8048"/>
                    </a:cubicBezTo>
                    <a:cubicBezTo>
                      <a:pt x="1324" y="8129"/>
                      <a:pt x="1378" y="8237"/>
                      <a:pt x="1432" y="8345"/>
                    </a:cubicBezTo>
                    <a:cubicBezTo>
                      <a:pt x="1459" y="8264"/>
                      <a:pt x="1486" y="8210"/>
                      <a:pt x="1486" y="8129"/>
                    </a:cubicBezTo>
                    <a:cubicBezTo>
                      <a:pt x="1540" y="7805"/>
                      <a:pt x="1567" y="7507"/>
                      <a:pt x="1594" y="7183"/>
                    </a:cubicBezTo>
                    <a:cubicBezTo>
                      <a:pt x="1594" y="6724"/>
                      <a:pt x="1567" y="6265"/>
                      <a:pt x="1513" y="5833"/>
                    </a:cubicBezTo>
                    <a:cubicBezTo>
                      <a:pt x="1486" y="5482"/>
                      <a:pt x="1513" y="5131"/>
                      <a:pt x="1594" y="4807"/>
                    </a:cubicBezTo>
                    <a:cubicBezTo>
                      <a:pt x="1621" y="4672"/>
                      <a:pt x="1702" y="4564"/>
                      <a:pt x="1783" y="4483"/>
                    </a:cubicBezTo>
                    <a:cubicBezTo>
                      <a:pt x="1918" y="4402"/>
                      <a:pt x="2053" y="4321"/>
                      <a:pt x="2188" y="4240"/>
                    </a:cubicBezTo>
                    <a:cubicBezTo>
                      <a:pt x="2310" y="4159"/>
                      <a:pt x="2445" y="4119"/>
                      <a:pt x="2580" y="4119"/>
                    </a:cubicBezTo>
                    <a:cubicBezTo>
                      <a:pt x="2715" y="4119"/>
                      <a:pt x="2850" y="4159"/>
                      <a:pt x="2971" y="4240"/>
                    </a:cubicBezTo>
                    <a:cubicBezTo>
                      <a:pt x="3106" y="4294"/>
                      <a:pt x="3214" y="4375"/>
                      <a:pt x="3322" y="4456"/>
                    </a:cubicBezTo>
                    <a:cubicBezTo>
                      <a:pt x="3592" y="4672"/>
                      <a:pt x="3835" y="4861"/>
                      <a:pt x="4078" y="5077"/>
                    </a:cubicBezTo>
                    <a:cubicBezTo>
                      <a:pt x="4132" y="5131"/>
                      <a:pt x="4213" y="5158"/>
                      <a:pt x="4267" y="5185"/>
                    </a:cubicBezTo>
                    <a:cubicBezTo>
                      <a:pt x="4429" y="5077"/>
                      <a:pt x="4510" y="4915"/>
                      <a:pt x="4510" y="4726"/>
                    </a:cubicBezTo>
                    <a:cubicBezTo>
                      <a:pt x="4510" y="4537"/>
                      <a:pt x="4510" y="4375"/>
                      <a:pt x="4537" y="4186"/>
                    </a:cubicBezTo>
                    <a:cubicBezTo>
                      <a:pt x="4556" y="4075"/>
                      <a:pt x="4651" y="4002"/>
                      <a:pt x="4752" y="4002"/>
                    </a:cubicBezTo>
                    <a:cubicBezTo>
                      <a:pt x="4798" y="4002"/>
                      <a:pt x="4846" y="4017"/>
                      <a:pt x="4888" y="4051"/>
                    </a:cubicBezTo>
                    <a:cubicBezTo>
                      <a:pt x="4969" y="4105"/>
                      <a:pt x="5050" y="4186"/>
                      <a:pt x="5131" y="4267"/>
                    </a:cubicBezTo>
                    <a:cubicBezTo>
                      <a:pt x="5860" y="5023"/>
                      <a:pt x="6779" y="5428"/>
                      <a:pt x="7697" y="5833"/>
                    </a:cubicBezTo>
                    <a:cubicBezTo>
                      <a:pt x="7706" y="5842"/>
                      <a:pt x="7718" y="5845"/>
                      <a:pt x="7731" y="5845"/>
                    </a:cubicBezTo>
                    <a:cubicBezTo>
                      <a:pt x="7757" y="5845"/>
                      <a:pt x="7787" y="5833"/>
                      <a:pt x="7805" y="5833"/>
                    </a:cubicBezTo>
                    <a:cubicBezTo>
                      <a:pt x="7751" y="5266"/>
                      <a:pt x="7265" y="3889"/>
                      <a:pt x="6374" y="1918"/>
                    </a:cubicBezTo>
                    <a:cubicBezTo>
                      <a:pt x="6104" y="1297"/>
                      <a:pt x="5779" y="703"/>
                      <a:pt x="5374" y="190"/>
                    </a:cubicBezTo>
                    <a:cubicBezTo>
                      <a:pt x="5293" y="271"/>
                      <a:pt x="5239" y="379"/>
                      <a:pt x="5185" y="460"/>
                    </a:cubicBezTo>
                    <a:cubicBezTo>
                      <a:pt x="5039" y="802"/>
                      <a:pt x="4670" y="1034"/>
                      <a:pt x="4300" y="1034"/>
                    </a:cubicBezTo>
                    <a:cubicBezTo>
                      <a:pt x="4262" y="1034"/>
                      <a:pt x="4224" y="1032"/>
                      <a:pt x="4186" y="1027"/>
                    </a:cubicBezTo>
                    <a:cubicBezTo>
                      <a:pt x="3997" y="1027"/>
                      <a:pt x="3808" y="973"/>
                      <a:pt x="3619" y="946"/>
                    </a:cubicBezTo>
                    <a:cubicBezTo>
                      <a:pt x="3160" y="784"/>
                      <a:pt x="2728" y="514"/>
                      <a:pt x="2404" y="163"/>
                    </a:cubicBez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021838" y="3751213"/>
                <a:ext cx="180950" cy="184450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7378" extrusionOk="0">
                    <a:moveTo>
                      <a:pt x="3295" y="0"/>
                    </a:moveTo>
                    <a:cubicBezTo>
                      <a:pt x="3295" y="351"/>
                      <a:pt x="3322" y="675"/>
                      <a:pt x="3295" y="972"/>
                    </a:cubicBezTo>
                    <a:cubicBezTo>
                      <a:pt x="3322" y="1188"/>
                      <a:pt x="3187" y="1404"/>
                      <a:pt x="2998" y="1485"/>
                    </a:cubicBezTo>
                    <a:cubicBezTo>
                      <a:pt x="2917" y="1512"/>
                      <a:pt x="2863" y="1593"/>
                      <a:pt x="2809" y="1647"/>
                    </a:cubicBezTo>
                    <a:cubicBezTo>
                      <a:pt x="2712" y="1745"/>
                      <a:pt x="2634" y="1793"/>
                      <a:pt x="2547" y="1793"/>
                    </a:cubicBezTo>
                    <a:cubicBezTo>
                      <a:pt x="2489" y="1793"/>
                      <a:pt x="2426" y="1772"/>
                      <a:pt x="2350" y="1728"/>
                    </a:cubicBezTo>
                    <a:cubicBezTo>
                      <a:pt x="2134" y="1593"/>
                      <a:pt x="1945" y="1458"/>
                      <a:pt x="1756" y="1323"/>
                    </a:cubicBezTo>
                    <a:cubicBezTo>
                      <a:pt x="1513" y="1134"/>
                      <a:pt x="1297" y="918"/>
                      <a:pt x="1054" y="756"/>
                    </a:cubicBezTo>
                    <a:cubicBezTo>
                      <a:pt x="946" y="702"/>
                      <a:pt x="865" y="648"/>
                      <a:pt x="784" y="621"/>
                    </a:cubicBezTo>
                    <a:cubicBezTo>
                      <a:pt x="676" y="810"/>
                      <a:pt x="622" y="999"/>
                      <a:pt x="568" y="1188"/>
                    </a:cubicBezTo>
                    <a:cubicBezTo>
                      <a:pt x="487" y="1485"/>
                      <a:pt x="460" y="1755"/>
                      <a:pt x="406" y="2052"/>
                    </a:cubicBezTo>
                    <a:cubicBezTo>
                      <a:pt x="352" y="2781"/>
                      <a:pt x="217" y="3511"/>
                      <a:pt x="28" y="4213"/>
                    </a:cubicBezTo>
                    <a:cubicBezTo>
                      <a:pt x="1" y="4321"/>
                      <a:pt x="1" y="4402"/>
                      <a:pt x="28" y="4510"/>
                    </a:cubicBezTo>
                    <a:cubicBezTo>
                      <a:pt x="82" y="4726"/>
                      <a:pt x="163" y="4915"/>
                      <a:pt x="217" y="5131"/>
                    </a:cubicBezTo>
                    <a:cubicBezTo>
                      <a:pt x="487" y="5887"/>
                      <a:pt x="811" y="6589"/>
                      <a:pt x="1216" y="7264"/>
                    </a:cubicBezTo>
                    <a:cubicBezTo>
                      <a:pt x="1239" y="7311"/>
                      <a:pt x="1263" y="7377"/>
                      <a:pt x="1338" y="7377"/>
                    </a:cubicBezTo>
                    <a:cubicBezTo>
                      <a:pt x="1350" y="7377"/>
                      <a:pt x="1363" y="7376"/>
                      <a:pt x="1378" y="7372"/>
                    </a:cubicBezTo>
                    <a:cubicBezTo>
                      <a:pt x="1459" y="6859"/>
                      <a:pt x="1540" y="6373"/>
                      <a:pt x="1594" y="5860"/>
                    </a:cubicBezTo>
                    <a:cubicBezTo>
                      <a:pt x="1648" y="5509"/>
                      <a:pt x="1783" y="5158"/>
                      <a:pt x="1918" y="4834"/>
                    </a:cubicBezTo>
                    <a:cubicBezTo>
                      <a:pt x="1945" y="4780"/>
                      <a:pt x="1999" y="4726"/>
                      <a:pt x="2026" y="4699"/>
                    </a:cubicBezTo>
                    <a:cubicBezTo>
                      <a:pt x="2286" y="4368"/>
                      <a:pt x="2670" y="4202"/>
                      <a:pt x="3051" y="4202"/>
                    </a:cubicBezTo>
                    <a:cubicBezTo>
                      <a:pt x="3106" y="4202"/>
                      <a:pt x="3160" y="4206"/>
                      <a:pt x="3214" y="4213"/>
                    </a:cubicBezTo>
                    <a:cubicBezTo>
                      <a:pt x="3258" y="4224"/>
                      <a:pt x="3296" y="4229"/>
                      <a:pt x="3328" y="4229"/>
                    </a:cubicBezTo>
                    <a:cubicBezTo>
                      <a:pt x="3451" y="4229"/>
                      <a:pt x="3490" y="4147"/>
                      <a:pt x="3511" y="3997"/>
                    </a:cubicBezTo>
                    <a:cubicBezTo>
                      <a:pt x="3538" y="3754"/>
                      <a:pt x="3646" y="3538"/>
                      <a:pt x="3781" y="3322"/>
                    </a:cubicBezTo>
                    <a:cubicBezTo>
                      <a:pt x="3916" y="3268"/>
                      <a:pt x="4078" y="3214"/>
                      <a:pt x="4213" y="3159"/>
                    </a:cubicBezTo>
                    <a:cubicBezTo>
                      <a:pt x="4281" y="3132"/>
                      <a:pt x="4349" y="3119"/>
                      <a:pt x="4416" y="3119"/>
                    </a:cubicBezTo>
                    <a:cubicBezTo>
                      <a:pt x="4484" y="3119"/>
                      <a:pt x="4551" y="3132"/>
                      <a:pt x="4619" y="3159"/>
                    </a:cubicBezTo>
                    <a:cubicBezTo>
                      <a:pt x="4970" y="3295"/>
                      <a:pt x="5240" y="3565"/>
                      <a:pt x="5429" y="3889"/>
                    </a:cubicBezTo>
                    <a:cubicBezTo>
                      <a:pt x="5645" y="4294"/>
                      <a:pt x="5942" y="4618"/>
                      <a:pt x="6320" y="4888"/>
                    </a:cubicBezTo>
                    <a:cubicBezTo>
                      <a:pt x="6563" y="5050"/>
                      <a:pt x="6806" y="5212"/>
                      <a:pt x="7022" y="5374"/>
                    </a:cubicBezTo>
                    <a:cubicBezTo>
                      <a:pt x="7103" y="5401"/>
                      <a:pt x="7157" y="5428"/>
                      <a:pt x="7238" y="5455"/>
                    </a:cubicBezTo>
                    <a:cubicBezTo>
                      <a:pt x="7157" y="5104"/>
                      <a:pt x="7130" y="4834"/>
                      <a:pt x="7049" y="4537"/>
                    </a:cubicBezTo>
                    <a:cubicBezTo>
                      <a:pt x="6833" y="3754"/>
                      <a:pt x="6617" y="2970"/>
                      <a:pt x="6455" y="2160"/>
                    </a:cubicBezTo>
                    <a:cubicBezTo>
                      <a:pt x="6401" y="1863"/>
                      <a:pt x="6212" y="1647"/>
                      <a:pt x="5915" y="1539"/>
                    </a:cubicBezTo>
                    <a:cubicBezTo>
                      <a:pt x="5024" y="1215"/>
                      <a:pt x="4186" y="702"/>
                      <a:pt x="3457" y="81"/>
                    </a:cubicBezTo>
                    <a:cubicBezTo>
                      <a:pt x="3403" y="54"/>
                      <a:pt x="3349" y="27"/>
                      <a:pt x="3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063038" y="3857863"/>
                <a:ext cx="147175" cy="152375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6095" extrusionOk="0">
                    <a:moveTo>
                      <a:pt x="2863" y="1"/>
                    </a:moveTo>
                    <a:cubicBezTo>
                      <a:pt x="2755" y="271"/>
                      <a:pt x="2565" y="487"/>
                      <a:pt x="2322" y="622"/>
                    </a:cubicBezTo>
                    <a:cubicBezTo>
                      <a:pt x="2025" y="811"/>
                      <a:pt x="1701" y="919"/>
                      <a:pt x="1377" y="919"/>
                    </a:cubicBezTo>
                    <a:cubicBezTo>
                      <a:pt x="1360" y="916"/>
                      <a:pt x="1344" y="915"/>
                      <a:pt x="1328" y="915"/>
                    </a:cubicBezTo>
                    <a:cubicBezTo>
                      <a:pt x="1188" y="915"/>
                      <a:pt x="1077" y="1014"/>
                      <a:pt x="1053" y="1135"/>
                    </a:cubicBezTo>
                    <a:cubicBezTo>
                      <a:pt x="972" y="1405"/>
                      <a:pt x="864" y="1648"/>
                      <a:pt x="702" y="1864"/>
                    </a:cubicBezTo>
                    <a:cubicBezTo>
                      <a:pt x="351" y="2323"/>
                      <a:pt x="108" y="2890"/>
                      <a:pt x="54" y="3457"/>
                    </a:cubicBezTo>
                    <a:cubicBezTo>
                      <a:pt x="0" y="3619"/>
                      <a:pt x="27" y="3781"/>
                      <a:pt x="135" y="3916"/>
                    </a:cubicBezTo>
                    <a:lnTo>
                      <a:pt x="1620" y="5995"/>
                    </a:lnTo>
                    <a:cubicBezTo>
                      <a:pt x="1641" y="6037"/>
                      <a:pt x="1678" y="6094"/>
                      <a:pt x="1730" y="6094"/>
                    </a:cubicBezTo>
                    <a:cubicBezTo>
                      <a:pt x="1746" y="6094"/>
                      <a:pt x="1764" y="6089"/>
                      <a:pt x="1782" y="6076"/>
                    </a:cubicBezTo>
                    <a:cubicBezTo>
                      <a:pt x="1836" y="5779"/>
                      <a:pt x="1890" y="5455"/>
                      <a:pt x="1998" y="5131"/>
                    </a:cubicBezTo>
                    <a:cubicBezTo>
                      <a:pt x="2079" y="4753"/>
                      <a:pt x="2403" y="4456"/>
                      <a:pt x="2809" y="4402"/>
                    </a:cubicBezTo>
                    <a:cubicBezTo>
                      <a:pt x="2836" y="4402"/>
                      <a:pt x="2890" y="4375"/>
                      <a:pt x="2917" y="4375"/>
                    </a:cubicBezTo>
                    <a:cubicBezTo>
                      <a:pt x="2944" y="4321"/>
                      <a:pt x="2944" y="4294"/>
                      <a:pt x="2944" y="4267"/>
                    </a:cubicBezTo>
                    <a:cubicBezTo>
                      <a:pt x="2782" y="3754"/>
                      <a:pt x="2782" y="3214"/>
                      <a:pt x="2890" y="2701"/>
                    </a:cubicBezTo>
                    <a:cubicBezTo>
                      <a:pt x="2917" y="2485"/>
                      <a:pt x="2998" y="2296"/>
                      <a:pt x="3268" y="2242"/>
                    </a:cubicBezTo>
                    <a:cubicBezTo>
                      <a:pt x="3322" y="2215"/>
                      <a:pt x="3403" y="2161"/>
                      <a:pt x="3430" y="2107"/>
                    </a:cubicBezTo>
                    <a:cubicBezTo>
                      <a:pt x="3496" y="2040"/>
                      <a:pt x="3581" y="1992"/>
                      <a:pt x="3669" y="1992"/>
                    </a:cubicBezTo>
                    <a:cubicBezTo>
                      <a:pt x="3688" y="1992"/>
                      <a:pt x="3708" y="1994"/>
                      <a:pt x="3727" y="1999"/>
                    </a:cubicBezTo>
                    <a:cubicBezTo>
                      <a:pt x="3889" y="2026"/>
                      <a:pt x="4024" y="2053"/>
                      <a:pt x="4132" y="2134"/>
                    </a:cubicBezTo>
                    <a:cubicBezTo>
                      <a:pt x="4510" y="2377"/>
                      <a:pt x="4807" y="2674"/>
                      <a:pt x="5077" y="3025"/>
                    </a:cubicBezTo>
                    <a:cubicBezTo>
                      <a:pt x="5293" y="3322"/>
                      <a:pt x="5536" y="3592"/>
                      <a:pt x="5833" y="3808"/>
                    </a:cubicBezTo>
                    <a:cubicBezTo>
                      <a:pt x="5860" y="3781"/>
                      <a:pt x="5887" y="3754"/>
                      <a:pt x="5887" y="3727"/>
                    </a:cubicBezTo>
                    <a:cubicBezTo>
                      <a:pt x="5806" y="2998"/>
                      <a:pt x="5725" y="2269"/>
                      <a:pt x="5644" y="1540"/>
                    </a:cubicBezTo>
                    <a:cubicBezTo>
                      <a:pt x="4294" y="622"/>
                      <a:pt x="3322" y="82"/>
                      <a:pt x="28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11638" y="3937538"/>
                <a:ext cx="1168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4560" extrusionOk="0">
                    <a:moveTo>
                      <a:pt x="1864" y="0"/>
                    </a:moveTo>
                    <a:lnTo>
                      <a:pt x="1864" y="702"/>
                    </a:lnTo>
                    <a:cubicBezTo>
                      <a:pt x="1864" y="945"/>
                      <a:pt x="1729" y="1188"/>
                      <a:pt x="1540" y="1323"/>
                    </a:cubicBezTo>
                    <a:cubicBezTo>
                      <a:pt x="1447" y="1415"/>
                      <a:pt x="1317" y="1457"/>
                      <a:pt x="1192" y="1457"/>
                    </a:cubicBezTo>
                    <a:cubicBezTo>
                      <a:pt x="1135" y="1457"/>
                      <a:pt x="1078" y="1448"/>
                      <a:pt x="1027" y="1431"/>
                    </a:cubicBezTo>
                    <a:cubicBezTo>
                      <a:pt x="976" y="1418"/>
                      <a:pt x="925" y="1412"/>
                      <a:pt x="874" y="1412"/>
                    </a:cubicBezTo>
                    <a:cubicBezTo>
                      <a:pt x="606" y="1412"/>
                      <a:pt x="361" y="1586"/>
                      <a:pt x="270" y="1836"/>
                    </a:cubicBezTo>
                    <a:cubicBezTo>
                      <a:pt x="135" y="2106"/>
                      <a:pt x="54" y="2403"/>
                      <a:pt x="54" y="2700"/>
                    </a:cubicBezTo>
                    <a:cubicBezTo>
                      <a:pt x="27" y="2862"/>
                      <a:pt x="0" y="3024"/>
                      <a:pt x="0" y="3240"/>
                    </a:cubicBezTo>
                    <a:cubicBezTo>
                      <a:pt x="270" y="3591"/>
                      <a:pt x="567" y="3970"/>
                      <a:pt x="865" y="4348"/>
                    </a:cubicBezTo>
                    <a:cubicBezTo>
                      <a:pt x="892" y="4375"/>
                      <a:pt x="946" y="4375"/>
                      <a:pt x="1000" y="4402"/>
                    </a:cubicBezTo>
                    <a:cubicBezTo>
                      <a:pt x="1135" y="4051"/>
                      <a:pt x="1432" y="3754"/>
                      <a:pt x="1783" y="3591"/>
                    </a:cubicBezTo>
                    <a:cubicBezTo>
                      <a:pt x="1889" y="3531"/>
                      <a:pt x="2012" y="3496"/>
                      <a:pt x="2133" y="3496"/>
                    </a:cubicBezTo>
                    <a:cubicBezTo>
                      <a:pt x="2228" y="3496"/>
                      <a:pt x="2321" y="3517"/>
                      <a:pt x="2404" y="3564"/>
                    </a:cubicBezTo>
                    <a:cubicBezTo>
                      <a:pt x="2674" y="3672"/>
                      <a:pt x="2890" y="3808"/>
                      <a:pt x="3079" y="3997"/>
                    </a:cubicBezTo>
                    <a:cubicBezTo>
                      <a:pt x="3241" y="4132"/>
                      <a:pt x="3376" y="4240"/>
                      <a:pt x="3511" y="4375"/>
                    </a:cubicBezTo>
                    <a:cubicBezTo>
                      <a:pt x="3603" y="4498"/>
                      <a:pt x="3749" y="4560"/>
                      <a:pt x="3897" y="4560"/>
                    </a:cubicBezTo>
                    <a:cubicBezTo>
                      <a:pt x="4008" y="4560"/>
                      <a:pt x="4120" y="4525"/>
                      <a:pt x="4213" y="4456"/>
                    </a:cubicBezTo>
                    <a:cubicBezTo>
                      <a:pt x="4270" y="4417"/>
                      <a:pt x="4328" y="4379"/>
                      <a:pt x="4394" y="4379"/>
                    </a:cubicBezTo>
                    <a:cubicBezTo>
                      <a:pt x="4422" y="4379"/>
                      <a:pt x="4451" y="4386"/>
                      <a:pt x="4483" y="4402"/>
                    </a:cubicBezTo>
                    <a:cubicBezTo>
                      <a:pt x="4591" y="4375"/>
                      <a:pt x="4672" y="4294"/>
                      <a:pt x="4645" y="4186"/>
                    </a:cubicBezTo>
                    <a:cubicBezTo>
                      <a:pt x="4645" y="4051"/>
                      <a:pt x="4618" y="3943"/>
                      <a:pt x="4591" y="3835"/>
                    </a:cubicBezTo>
                    <a:cubicBezTo>
                      <a:pt x="4456" y="3105"/>
                      <a:pt x="4294" y="2403"/>
                      <a:pt x="4132" y="1674"/>
                    </a:cubicBezTo>
                    <a:cubicBezTo>
                      <a:pt x="4132" y="1620"/>
                      <a:pt x="4105" y="1566"/>
                      <a:pt x="4078" y="1512"/>
                    </a:cubicBezTo>
                    <a:cubicBezTo>
                      <a:pt x="3295" y="1080"/>
                      <a:pt x="2674" y="459"/>
                      <a:pt x="1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699838" y="3011488"/>
                <a:ext cx="837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5509" extrusionOk="0">
                    <a:moveTo>
                      <a:pt x="216" y="0"/>
                    </a:moveTo>
                    <a:cubicBezTo>
                      <a:pt x="189" y="0"/>
                      <a:pt x="162" y="7"/>
                      <a:pt x="135" y="20"/>
                    </a:cubicBezTo>
                    <a:cubicBezTo>
                      <a:pt x="81" y="74"/>
                      <a:pt x="0" y="155"/>
                      <a:pt x="0" y="209"/>
                    </a:cubicBezTo>
                    <a:cubicBezTo>
                      <a:pt x="27" y="344"/>
                      <a:pt x="54" y="452"/>
                      <a:pt x="108" y="587"/>
                    </a:cubicBezTo>
                    <a:cubicBezTo>
                      <a:pt x="216" y="831"/>
                      <a:pt x="324" y="1074"/>
                      <a:pt x="432" y="1344"/>
                    </a:cubicBezTo>
                    <a:cubicBezTo>
                      <a:pt x="513" y="1560"/>
                      <a:pt x="594" y="1803"/>
                      <a:pt x="648" y="2073"/>
                    </a:cubicBezTo>
                    <a:cubicBezTo>
                      <a:pt x="756" y="2667"/>
                      <a:pt x="837" y="3261"/>
                      <a:pt x="918" y="3882"/>
                    </a:cubicBezTo>
                    <a:cubicBezTo>
                      <a:pt x="945" y="3990"/>
                      <a:pt x="972" y="4098"/>
                      <a:pt x="999" y="4206"/>
                    </a:cubicBezTo>
                    <a:cubicBezTo>
                      <a:pt x="999" y="4233"/>
                      <a:pt x="1053" y="4233"/>
                      <a:pt x="1107" y="4260"/>
                    </a:cubicBezTo>
                    <a:lnTo>
                      <a:pt x="1350" y="4017"/>
                    </a:lnTo>
                    <a:cubicBezTo>
                      <a:pt x="1783" y="4071"/>
                      <a:pt x="1837" y="4098"/>
                      <a:pt x="2026" y="4341"/>
                    </a:cubicBezTo>
                    <a:cubicBezTo>
                      <a:pt x="2188" y="4557"/>
                      <a:pt x="2323" y="4773"/>
                      <a:pt x="2485" y="4989"/>
                    </a:cubicBezTo>
                    <a:cubicBezTo>
                      <a:pt x="2593" y="5124"/>
                      <a:pt x="2701" y="5259"/>
                      <a:pt x="2809" y="5367"/>
                    </a:cubicBezTo>
                    <a:cubicBezTo>
                      <a:pt x="2876" y="5457"/>
                      <a:pt x="2980" y="5509"/>
                      <a:pt x="3091" y="5509"/>
                    </a:cubicBezTo>
                    <a:cubicBezTo>
                      <a:pt x="3113" y="5509"/>
                      <a:pt x="3137" y="5507"/>
                      <a:pt x="3160" y="5502"/>
                    </a:cubicBezTo>
                    <a:lnTo>
                      <a:pt x="3349" y="5259"/>
                    </a:lnTo>
                    <a:cubicBezTo>
                      <a:pt x="3322" y="5205"/>
                      <a:pt x="3295" y="5151"/>
                      <a:pt x="3295" y="5097"/>
                    </a:cubicBezTo>
                    <a:cubicBezTo>
                      <a:pt x="3268" y="4368"/>
                      <a:pt x="3241" y="3666"/>
                      <a:pt x="3214" y="2964"/>
                    </a:cubicBezTo>
                    <a:cubicBezTo>
                      <a:pt x="3214" y="2802"/>
                      <a:pt x="3187" y="2640"/>
                      <a:pt x="3079" y="2532"/>
                    </a:cubicBezTo>
                    <a:cubicBezTo>
                      <a:pt x="2431" y="1776"/>
                      <a:pt x="1729" y="1074"/>
                      <a:pt x="945" y="452"/>
                    </a:cubicBezTo>
                    <a:cubicBezTo>
                      <a:pt x="729" y="290"/>
                      <a:pt x="513" y="155"/>
                      <a:pt x="297" y="20"/>
                    </a:cubicBezTo>
                    <a:cubicBezTo>
                      <a:pt x="270" y="7"/>
                      <a:pt x="243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160238" y="4047563"/>
                <a:ext cx="763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3566" extrusionOk="0">
                    <a:moveTo>
                      <a:pt x="2512" y="1"/>
                    </a:moveTo>
                    <a:lnTo>
                      <a:pt x="2539" y="28"/>
                    </a:lnTo>
                    <a:cubicBezTo>
                      <a:pt x="2404" y="82"/>
                      <a:pt x="2269" y="163"/>
                      <a:pt x="2161" y="244"/>
                    </a:cubicBezTo>
                    <a:cubicBezTo>
                      <a:pt x="2054" y="320"/>
                      <a:pt x="1939" y="353"/>
                      <a:pt x="1825" y="353"/>
                    </a:cubicBezTo>
                    <a:cubicBezTo>
                      <a:pt x="1737" y="353"/>
                      <a:pt x="1649" y="333"/>
                      <a:pt x="1567" y="298"/>
                    </a:cubicBezTo>
                    <a:cubicBezTo>
                      <a:pt x="1378" y="244"/>
                      <a:pt x="1162" y="190"/>
                      <a:pt x="973" y="109"/>
                    </a:cubicBezTo>
                    <a:cubicBezTo>
                      <a:pt x="824" y="68"/>
                      <a:pt x="676" y="48"/>
                      <a:pt x="527" y="48"/>
                    </a:cubicBezTo>
                    <a:cubicBezTo>
                      <a:pt x="379" y="48"/>
                      <a:pt x="230" y="68"/>
                      <a:pt x="82" y="109"/>
                    </a:cubicBezTo>
                    <a:cubicBezTo>
                      <a:pt x="1" y="244"/>
                      <a:pt x="1" y="379"/>
                      <a:pt x="28" y="514"/>
                    </a:cubicBezTo>
                    <a:cubicBezTo>
                      <a:pt x="136" y="919"/>
                      <a:pt x="217" y="1297"/>
                      <a:pt x="325" y="1675"/>
                    </a:cubicBezTo>
                    <a:cubicBezTo>
                      <a:pt x="352" y="1729"/>
                      <a:pt x="379" y="1810"/>
                      <a:pt x="406" y="1837"/>
                    </a:cubicBezTo>
                    <a:cubicBezTo>
                      <a:pt x="811" y="2377"/>
                      <a:pt x="1216" y="2917"/>
                      <a:pt x="1648" y="3457"/>
                    </a:cubicBezTo>
                    <a:cubicBezTo>
                      <a:pt x="1702" y="3511"/>
                      <a:pt x="1756" y="3538"/>
                      <a:pt x="1837" y="3565"/>
                    </a:cubicBezTo>
                    <a:cubicBezTo>
                      <a:pt x="1918" y="3268"/>
                      <a:pt x="1945" y="2944"/>
                      <a:pt x="1891" y="2647"/>
                    </a:cubicBezTo>
                    <a:cubicBezTo>
                      <a:pt x="1864" y="2539"/>
                      <a:pt x="1837" y="2404"/>
                      <a:pt x="1837" y="2296"/>
                    </a:cubicBezTo>
                    <a:cubicBezTo>
                      <a:pt x="1810" y="2107"/>
                      <a:pt x="1864" y="1918"/>
                      <a:pt x="1999" y="1783"/>
                    </a:cubicBezTo>
                    <a:cubicBezTo>
                      <a:pt x="2184" y="1635"/>
                      <a:pt x="2381" y="1474"/>
                      <a:pt x="2609" y="1474"/>
                    </a:cubicBezTo>
                    <a:cubicBezTo>
                      <a:pt x="2713" y="1474"/>
                      <a:pt x="2825" y="1509"/>
                      <a:pt x="2944" y="1594"/>
                    </a:cubicBezTo>
                    <a:cubicBezTo>
                      <a:pt x="2971" y="1594"/>
                      <a:pt x="2998" y="1567"/>
                      <a:pt x="3052" y="1567"/>
                    </a:cubicBezTo>
                    <a:cubicBezTo>
                      <a:pt x="2971" y="1162"/>
                      <a:pt x="2863" y="757"/>
                      <a:pt x="2809" y="352"/>
                    </a:cubicBezTo>
                    <a:cubicBezTo>
                      <a:pt x="2782" y="190"/>
                      <a:pt x="2674" y="55"/>
                      <a:pt x="2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9" name="Google Shape;49;p2"/>
            <p:cNvSpPr/>
            <p:nvPr/>
          </p:nvSpPr>
          <p:spPr>
            <a:xfrm rot="913555">
              <a:off x="732038" y="1003158"/>
              <a:ext cx="118548" cy="158899"/>
            </a:xfrm>
            <a:custGeom>
              <a:avLst/>
              <a:gdLst/>
              <a:ahLst/>
              <a:cxnLst/>
              <a:rect l="l" t="t" r="r" b="b"/>
              <a:pathLst>
                <a:path w="4592" h="6155" extrusionOk="0">
                  <a:moveTo>
                    <a:pt x="246" y="0"/>
                  </a:moveTo>
                  <a:cubicBezTo>
                    <a:pt x="184" y="0"/>
                    <a:pt x="125" y="27"/>
                    <a:pt x="81" y="85"/>
                  </a:cubicBezTo>
                  <a:cubicBezTo>
                    <a:pt x="27" y="112"/>
                    <a:pt x="0" y="166"/>
                    <a:pt x="0" y="247"/>
                  </a:cubicBezTo>
                  <a:cubicBezTo>
                    <a:pt x="0" y="328"/>
                    <a:pt x="27" y="409"/>
                    <a:pt x="54" y="490"/>
                  </a:cubicBezTo>
                  <a:cubicBezTo>
                    <a:pt x="216" y="1111"/>
                    <a:pt x="406" y="1732"/>
                    <a:pt x="649" y="2353"/>
                  </a:cubicBezTo>
                  <a:cubicBezTo>
                    <a:pt x="946" y="3083"/>
                    <a:pt x="1351" y="3758"/>
                    <a:pt x="1864" y="4379"/>
                  </a:cubicBezTo>
                  <a:cubicBezTo>
                    <a:pt x="2161" y="4703"/>
                    <a:pt x="2512" y="5000"/>
                    <a:pt x="2890" y="5216"/>
                  </a:cubicBezTo>
                  <a:cubicBezTo>
                    <a:pt x="3214" y="5459"/>
                    <a:pt x="3565" y="5702"/>
                    <a:pt x="3916" y="5945"/>
                  </a:cubicBezTo>
                  <a:cubicBezTo>
                    <a:pt x="4024" y="5999"/>
                    <a:pt x="4159" y="6053"/>
                    <a:pt x="4267" y="6134"/>
                  </a:cubicBezTo>
                  <a:cubicBezTo>
                    <a:pt x="4308" y="6147"/>
                    <a:pt x="4348" y="6154"/>
                    <a:pt x="4389" y="6154"/>
                  </a:cubicBezTo>
                  <a:cubicBezTo>
                    <a:pt x="4429" y="6154"/>
                    <a:pt x="4470" y="6147"/>
                    <a:pt x="4510" y="6134"/>
                  </a:cubicBezTo>
                  <a:cubicBezTo>
                    <a:pt x="4537" y="6134"/>
                    <a:pt x="4564" y="6080"/>
                    <a:pt x="4591" y="6026"/>
                  </a:cubicBezTo>
                  <a:cubicBezTo>
                    <a:pt x="4591" y="5972"/>
                    <a:pt x="4591" y="5918"/>
                    <a:pt x="4591" y="5864"/>
                  </a:cubicBezTo>
                  <a:cubicBezTo>
                    <a:pt x="4537" y="4919"/>
                    <a:pt x="4213" y="4028"/>
                    <a:pt x="3673" y="3245"/>
                  </a:cubicBezTo>
                  <a:lnTo>
                    <a:pt x="3484" y="3002"/>
                  </a:lnTo>
                  <a:cubicBezTo>
                    <a:pt x="2971" y="2272"/>
                    <a:pt x="2350" y="1624"/>
                    <a:pt x="1648" y="1084"/>
                  </a:cubicBezTo>
                  <a:cubicBezTo>
                    <a:pt x="1324" y="787"/>
                    <a:pt x="1000" y="517"/>
                    <a:pt x="676" y="247"/>
                  </a:cubicBezTo>
                  <a:cubicBezTo>
                    <a:pt x="595" y="193"/>
                    <a:pt x="487" y="112"/>
                    <a:pt x="406" y="58"/>
                  </a:cubicBezTo>
                  <a:cubicBezTo>
                    <a:pt x="355" y="21"/>
                    <a:pt x="299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990482" y="3488770"/>
            <a:ext cx="2725131" cy="2630233"/>
            <a:chOff x="-990482" y="3488770"/>
            <a:chExt cx="2725131" cy="2630233"/>
          </a:xfrm>
        </p:grpSpPr>
        <p:grpSp>
          <p:nvGrpSpPr>
            <p:cNvPr id="51" name="Google Shape;51;p2"/>
            <p:cNvGrpSpPr/>
            <p:nvPr/>
          </p:nvGrpSpPr>
          <p:grpSpPr>
            <a:xfrm rot="1579909">
              <a:off x="-679604" y="3857019"/>
              <a:ext cx="2103374" cy="1893735"/>
              <a:chOff x="6813750" y="232850"/>
              <a:chExt cx="1507500" cy="1357250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6813750" y="232850"/>
                <a:ext cx="1507500" cy="1357250"/>
              </a:xfrm>
              <a:custGeom>
                <a:avLst/>
                <a:gdLst/>
                <a:ahLst/>
                <a:cxnLst/>
                <a:rect l="l" t="t" r="r" b="b"/>
                <a:pathLst>
                  <a:path w="60300" h="54290" extrusionOk="0">
                    <a:moveTo>
                      <a:pt x="599" y="0"/>
                    </a:moveTo>
                    <a:cubicBezTo>
                      <a:pt x="510" y="0"/>
                      <a:pt x="419" y="9"/>
                      <a:pt x="325" y="26"/>
                    </a:cubicBezTo>
                    <a:cubicBezTo>
                      <a:pt x="190" y="53"/>
                      <a:pt x="82" y="161"/>
                      <a:pt x="55" y="324"/>
                    </a:cubicBezTo>
                    <a:cubicBezTo>
                      <a:pt x="1" y="729"/>
                      <a:pt x="109" y="1161"/>
                      <a:pt x="352" y="1512"/>
                    </a:cubicBezTo>
                    <a:cubicBezTo>
                      <a:pt x="568" y="1944"/>
                      <a:pt x="865" y="2349"/>
                      <a:pt x="1108" y="2754"/>
                    </a:cubicBezTo>
                    <a:cubicBezTo>
                      <a:pt x="1567" y="3456"/>
                      <a:pt x="1972" y="4158"/>
                      <a:pt x="2350" y="4914"/>
                    </a:cubicBezTo>
                    <a:cubicBezTo>
                      <a:pt x="2809" y="5913"/>
                      <a:pt x="3079" y="7020"/>
                      <a:pt x="3106" y="8127"/>
                    </a:cubicBezTo>
                    <a:cubicBezTo>
                      <a:pt x="3106" y="8938"/>
                      <a:pt x="3079" y="9748"/>
                      <a:pt x="2971" y="10531"/>
                    </a:cubicBezTo>
                    <a:cubicBezTo>
                      <a:pt x="2890" y="11071"/>
                      <a:pt x="2809" y="11611"/>
                      <a:pt x="2701" y="12151"/>
                    </a:cubicBezTo>
                    <a:cubicBezTo>
                      <a:pt x="2566" y="12826"/>
                      <a:pt x="2458" y="13501"/>
                      <a:pt x="2431" y="14176"/>
                    </a:cubicBezTo>
                    <a:cubicBezTo>
                      <a:pt x="2377" y="14716"/>
                      <a:pt x="2512" y="15256"/>
                      <a:pt x="2755" y="15769"/>
                    </a:cubicBezTo>
                    <a:cubicBezTo>
                      <a:pt x="2944" y="16093"/>
                      <a:pt x="3160" y="16418"/>
                      <a:pt x="3403" y="16715"/>
                    </a:cubicBezTo>
                    <a:cubicBezTo>
                      <a:pt x="3943" y="17417"/>
                      <a:pt x="4591" y="18038"/>
                      <a:pt x="5293" y="18578"/>
                    </a:cubicBezTo>
                    <a:cubicBezTo>
                      <a:pt x="6076" y="19199"/>
                      <a:pt x="6670" y="20036"/>
                      <a:pt x="6994" y="20981"/>
                    </a:cubicBezTo>
                    <a:cubicBezTo>
                      <a:pt x="7183" y="21494"/>
                      <a:pt x="7345" y="22061"/>
                      <a:pt x="7453" y="22601"/>
                    </a:cubicBezTo>
                    <a:cubicBezTo>
                      <a:pt x="7643" y="23519"/>
                      <a:pt x="7778" y="24438"/>
                      <a:pt x="7967" y="25356"/>
                    </a:cubicBezTo>
                    <a:cubicBezTo>
                      <a:pt x="8183" y="26463"/>
                      <a:pt x="8804" y="27489"/>
                      <a:pt x="9695" y="28191"/>
                    </a:cubicBezTo>
                    <a:cubicBezTo>
                      <a:pt x="10424" y="28785"/>
                      <a:pt x="11207" y="29298"/>
                      <a:pt x="12044" y="29757"/>
                    </a:cubicBezTo>
                    <a:cubicBezTo>
                      <a:pt x="12989" y="30216"/>
                      <a:pt x="13907" y="30729"/>
                      <a:pt x="14771" y="31323"/>
                    </a:cubicBezTo>
                    <a:cubicBezTo>
                      <a:pt x="15284" y="31647"/>
                      <a:pt x="15690" y="32133"/>
                      <a:pt x="15960" y="32674"/>
                    </a:cubicBezTo>
                    <a:cubicBezTo>
                      <a:pt x="16473" y="33808"/>
                      <a:pt x="17121" y="34861"/>
                      <a:pt x="17904" y="35806"/>
                    </a:cubicBezTo>
                    <a:cubicBezTo>
                      <a:pt x="18876" y="37048"/>
                      <a:pt x="20091" y="38020"/>
                      <a:pt x="21522" y="38695"/>
                    </a:cubicBezTo>
                    <a:cubicBezTo>
                      <a:pt x="22008" y="38938"/>
                      <a:pt x="22548" y="39181"/>
                      <a:pt x="23061" y="39397"/>
                    </a:cubicBezTo>
                    <a:cubicBezTo>
                      <a:pt x="24223" y="39883"/>
                      <a:pt x="25330" y="40559"/>
                      <a:pt x="26302" y="41369"/>
                    </a:cubicBezTo>
                    <a:cubicBezTo>
                      <a:pt x="26599" y="41558"/>
                      <a:pt x="26815" y="41828"/>
                      <a:pt x="26950" y="42152"/>
                    </a:cubicBezTo>
                    <a:cubicBezTo>
                      <a:pt x="27733" y="43961"/>
                      <a:pt x="28975" y="45527"/>
                      <a:pt x="30541" y="46715"/>
                    </a:cubicBezTo>
                    <a:cubicBezTo>
                      <a:pt x="31351" y="47255"/>
                      <a:pt x="32216" y="47714"/>
                      <a:pt x="33107" y="48092"/>
                    </a:cubicBezTo>
                    <a:cubicBezTo>
                      <a:pt x="33620" y="48309"/>
                      <a:pt x="34160" y="48498"/>
                      <a:pt x="34700" y="48633"/>
                    </a:cubicBezTo>
                    <a:cubicBezTo>
                      <a:pt x="36185" y="49038"/>
                      <a:pt x="37589" y="49686"/>
                      <a:pt x="38885" y="50523"/>
                    </a:cubicBezTo>
                    <a:cubicBezTo>
                      <a:pt x="39669" y="51009"/>
                      <a:pt x="40425" y="51495"/>
                      <a:pt x="41181" y="51981"/>
                    </a:cubicBezTo>
                    <a:cubicBezTo>
                      <a:pt x="42450" y="52791"/>
                      <a:pt x="43827" y="53412"/>
                      <a:pt x="45231" y="53871"/>
                    </a:cubicBezTo>
                    <a:cubicBezTo>
                      <a:pt x="46165" y="54143"/>
                      <a:pt x="47126" y="54290"/>
                      <a:pt x="48085" y="54290"/>
                    </a:cubicBezTo>
                    <a:cubicBezTo>
                      <a:pt x="48458" y="54290"/>
                      <a:pt x="48830" y="54268"/>
                      <a:pt x="49201" y="54222"/>
                    </a:cubicBezTo>
                    <a:cubicBezTo>
                      <a:pt x="49390" y="54195"/>
                      <a:pt x="49552" y="54168"/>
                      <a:pt x="49741" y="54114"/>
                    </a:cubicBezTo>
                    <a:cubicBezTo>
                      <a:pt x="50362" y="53952"/>
                      <a:pt x="50767" y="53331"/>
                      <a:pt x="50686" y="52683"/>
                    </a:cubicBezTo>
                    <a:cubicBezTo>
                      <a:pt x="50659" y="52548"/>
                      <a:pt x="50632" y="52413"/>
                      <a:pt x="50605" y="52278"/>
                    </a:cubicBezTo>
                    <a:cubicBezTo>
                      <a:pt x="50389" y="51225"/>
                      <a:pt x="49930" y="50226"/>
                      <a:pt x="49255" y="49389"/>
                    </a:cubicBezTo>
                    <a:cubicBezTo>
                      <a:pt x="48364" y="48255"/>
                      <a:pt x="47500" y="47093"/>
                      <a:pt x="46635" y="45905"/>
                    </a:cubicBezTo>
                    <a:cubicBezTo>
                      <a:pt x="45852" y="44825"/>
                      <a:pt x="45123" y="43691"/>
                      <a:pt x="44529" y="42503"/>
                    </a:cubicBezTo>
                    <a:cubicBezTo>
                      <a:pt x="43881" y="41234"/>
                      <a:pt x="43260" y="39964"/>
                      <a:pt x="42639" y="38695"/>
                    </a:cubicBezTo>
                    <a:cubicBezTo>
                      <a:pt x="41775" y="36967"/>
                      <a:pt x="41019" y="35212"/>
                      <a:pt x="40398" y="33403"/>
                    </a:cubicBezTo>
                    <a:cubicBezTo>
                      <a:pt x="40344" y="33322"/>
                      <a:pt x="40344" y="33214"/>
                      <a:pt x="40290" y="33079"/>
                    </a:cubicBezTo>
                    <a:lnTo>
                      <a:pt x="40290" y="33079"/>
                    </a:lnTo>
                    <a:cubicBezTo>
                      <a:pt x="41937" y="33160"/>
                      <a:pt x="43557" y="33619"/>
                      <a:pt x="45042" y="34375"/>
                    </a:cubicBezTo>
                    <a:cubicBezTo>
                      <a:pt x="46419" y="35050"/>
                      <a:pt x="47743" y="35833"/>
                      <a:pt x="48985" y="36724"/>
                    </a:cubicBezTo>
                    <a:cubicBezTo>
                      <a:pt x="50200" y="37615"/>
                      <a:pt x="51415" y="38479"/>
                      <a:pt x="52603" y="39397"/>
                    </a:cubicBezTo>
                    <a:cubicBezTo>
                      <a:pt x="53980" y="40451"/>
                      <a:pt x="55304" y="41531"/>
                      <a:pt x="56654" y="42584"/>
                    </a:cubicBezTo>
                    <a:cubicBezTo>
                      <a:pt x="57059" y="42908"/>
                      <a:pt x="57545" y="43151"/>
                      <a:pt x="58058" y="43259"/>
                    </a:cubicBezTo>
                    <a:cubicBezTo>
                      <a:pt x="58163" y="43284"/>
                      <a:pt x="58267" y="43296"/>
                      <a:pt x="58370" y="43296"/>
                    </a:cubicBezTo>
                    <a:cubicBezTo>
                      <a:pt x="58825" y="43296"/>
                      <a:pt x="59247" y="43061"/>
                      <a:pt x="59489" y="42665"/>
                    </a:cubicBezTo>
                    <a:cubicBezTo>
                      <a:pt x="59921" y="42017"/>
                      <a:pt x="60191" y="41288"/>
                      <a:pt x="60245" y="40532"/>
                    </a:cubicBezTo>
                    <a:cubicBezTo>
                      <a:pt x="60272" y="40208"/>
                      <a:pt x="60272" y="39883"/>
                      <a:pt x="60272" y="39559"/>
                    </a:cubicBezTo>
                    <a:cubicBezTo>
                      <a:pt x="60272" y="38857"/>
                      <a:pt x="60299" y="38155"/>
                      <a:pt x="60245" y="37426"/>
                    </a:cubicBezTo>
                    <a:cubicBezTo>
                      <a:pt x="60110" y="36049"/>
                      <a:pt x="59678" y="34699"/>
                      <a:pt x="59003" y="33484"/>
                    </a:cubicBezTo>
                    <a:cubicBezTo>
                      <a:pt x="58814" y="33079"/>
                      <a:pt x="58490" y="32728"/>
                      <a:pt x="58112" y="32512"/>
                    </a:cubicBezTo>
                    <a:cubicBezTo>
                      <a:pt x="57869" y="32377"/>
                      <a:pt x="57653" y="32269"/>
                      <a:pt x="57383" y="32187"/>
                    </a:cubicBezTo>
                    <a:cubicBezTo>
                      <a:pt x="56708" y="31917"/>
                      <a:pt x="56060" y="31620"/>
                      <a:pt x="55439" y="31242"/>
                    </a:cubicBezTo>
                    <a:cubicBezTo>
                      <a:pt x="55141" y="31107"/>
                      <a:pt x="54952" y="30783"/>
                      <a:pt x="55006" y="30459"/>
                    </a:cubicBezTo>
                    <a:cubicBezTo>
                      <a:pt x="55033" y="29244"/>
                      <a:pt x="54898" y="28029"/>
                      <a:pt x="54655" y="26841"/>
                    </a:cubicBezTo>
                    <a:cubicBezTo>
                      <a:pt x="54547" y="26220"/>
                      <a:pt x="54331" y="25599"/>
                      <a:pt x="54061" y="25005"/>
                    </a:cubicBezTo>
                    <a:cubicBezTo>
                      <a:pt x="53656" y="24059"/>
                      <a:pt x="52846" y="23330"/>
                      <a:pt x="51847" y="23060"/>
                    </a:cubicBezTo>
                    <a:cubicBezTo>
                      <a:pt x="51334" y="22925"/>
                      <a:pt x="50821" y="22817"/>
                      <a:pt x="50308" y="22682"/>
                    </a:cubicBezTo>
                    <a:cubicBezTo>
                      <a:pt x="49903" y="22574"/>
                      <a:pt x="49498" y="22466"/>
                      <a:pt x="49093" y="22304"/>
                    </a:cubicBezTo>
                    <a:cubicBezTo>
                      <a:pt x="48013" y="21926"/>
                      <a:pt x="47148" y="21089"/>
                      <a:pt x="46770" y="20009"/>
                    </a:cubicBezTo>
                    <a:cubicBezTo>
                      <a:pt x="46662" y="19739"/>
                      <a:pt x="46608" y="19496"/>
                      <a:pt x="46527" y="19253"/>
                    </a:cubicBezTo>
                    <a:cubicBezTo>
                      <a:pt x="46230" y="18335"/>
                      <a:pt x="45933" y="17390"/>
                      <a:pt x="45312" y="16607"/>
                    </a:cubicBezTo>
                    <a:cubicBezTo>
                      <a:pt x="44880" y="16066"/>
                      <a:pt x="44475" y="15526"/>
                      <a:pt x="44016" y="15013"/>
                    </a:cubicBezTo>
                    <a:cubicBezTo>
                      <a:pt x="42963" y="13744"/>
                      <a:pt x="41451" y="12934"/>
                      <a:pt x="39804" y="12745"/>
                    </a:cubicBezTo>
                    <a:cubicBezTo>
                      <a:pt x="39318" y="12691"/>
                      <a:pt x="38804" y="12610"/>
                      <a:pt x="38291" y="12556"/>
                    </a:cubicBezTo>
                    <a:cubicBezTo>
                      <a:pt x="37238" y="12394"/>
                      <a:pt x="36266" y="11854"/>
                      <a:pt x="35591" y="11044"/>
                    </a:cubicBezTo>
                    <a:cubicBezTo>
                      <a:pt x="35024" y="10342"/>
                      <a:pt x="34511" y="9640"/>
                      <a:pt x="33971" y="8911"/>
                    </a:cubicBezTo>
                    <a:cubicBezTo>
                      <a:pt x="33512" y="8290"/>
                      <a:pt x="32999" y="7722"/>
                      <a:pt x="32432" y="7209"/>
                    </a:cubicBezTo>
                    <a:cubicBezTo>
                      <a:pt x="31973" y="6750"/>
                      <a:pt x="31405" y="6399"/>
                      <a:pt x="30784" y="6210"/>
                    </a:cubicBezTo>
                    <a:cubicBezTo>
                      <a:pt x="30066" y="5976"/>
                      <a:pt x="29315" y="5860"/>
                      <a:pt x="28563" y="5860"/>
                    </a:cubicBezTo>
                    <a:cubicBezTo>
                      <a:pt x="27930" y="5860"/>
                      <a:pt x="27297" y="5942"/>
                      <a:pt x="26680" y="6102"/>
                    </a:cubicBezTo>
                    <a:cubicBezTo>
                      <a:pt x="26356" y="6210"/>
                      <a:pt x="26059" y="6264"/>
                      <a:pt x="25735" y="6345"/>
                    </a:cubicBezTo>
                    <a:cubicBezTo>
                      <a:pt x="25546" y="6399"/>
                      <a:pt x="25384" y="6426"/>
                      <a:pt x="25195" y="6453"/>
                    </a:cubicBezTo>
                    <a:cubicBezTo>
                      <a:pt x="25029" y="6484"/>
                      <a:pt x="24861" y="6500"/>
                      <a:pt x="24693" y="6500"/>
                    </a:cubicBezTo>
                    <a:cubicBezTo>
                      <a:pt x="23989" y="6500"/>
                      <a:pt x="23293" y="6231"/>
                      <a:pt x="22791" y="5751"/>
                    </a:cubicBezTo>
                    <a:cubicBezTo>
                      <a:pt x="22224" y="5238"/>
                      <a:pt x="21684" y="4725"/>
                      <a:pt x="21171" y="4185"/>
                    </a:cubicBezTo>
                    <a:cubicBezTo>
                      <a:pt x="20475" y="3506"/>
                      <a:pt x="19693" y="3189"/>
                      <a:pt x="18900" y="3189"/>
                    </a:cubicBezTo>
                    <a:cubicBezTo>
                      <a:pt x="18432" y="3189"/>
                      <a:pt x="17960" y="3300"/>
                      <a:pt x="17499" y="3510"/>
                    </a:cubicBezTo>
                    <a:cubicBezTo>
                      <a:pt x="17094" y="3699"/>
                      <a:pt x="16716" y="3942"/>
                      <a:pt x="16311" y="4158"/>
                    </a:cubicBezTo>
                    <a:cubicBezTo>
                      <a:pt x="16041" y="4293"/>
                      <a:pt x="15744" y="4428"/>
                      <a:pt x="15446" y="4563"/>
                    </a:cubicBezTo>
                    <a:cubicBezTo>
                      <a:pt x="15214" y="4654"/>
                      <a:pt x="14965" y="4700"/>
                      <a:pt x="14716" y="4700"/>
                    </a:cubicBezTo>
                    <a:cubicBezTo>
                      <a:pt x="14301" y="4700"/>
                      <a:pt x="13884" y="4573"/>
                      <a:pt x="13529" y="4320"/>
                    </a:cubicBezTo>
                    <a:cubicBezTo>
                      <a:pt x="13313" y="4185"/>
                      <a:pt x="13124" y="4023"/>
                      <a:pt x="12908" y="3861"/>
                    </a:cubicBezTo>
                    <a:cubicBezTo>
                      <a:pt x="12368" y="3510"/>
                      <a:pt x="11855" y="3132"/>
                      <a:pt x="11315" y="2754"/>
                    </a:cubicBezTo>
                    <a:cubicBezTo>
                      <a:pt x="10954" y="2520"/>
                      <a:pt x="10544" y="2404"/>
                      <a:pt x="10135" y="2404"/>
                    </a:cubicBezTo>
                    <a:cubicBezTo>
                      <a:pt x="10024" y="2404"/>
                      <a:pt x="9913" y="2412"/>
                      <a:pt x="9803" y="2430"/>
                    </a:cubicBezTo>
                    <a:lnTo>
                      <a:pt x="8534" y="2592"/>
                    </a:lnTo>
                    <a:cubicBezTo>
                      <a:pt x="8317" y="2618"/>
                      <a:pt x="8101" y="2631"/>
                      <a:pt x="7886" y="2631"/>
                    </a:cubicBezTo>
                    <a:cubicBezTo>
                      <a:pt x="7215" y="2631"/>
                      <a:pt x="6555" y="2500"/>
                      <a:pt x="5941" y="2214"/>
                    </a:cubicBezTo>
                    <a:cubicBezTo>
                      <a:pt x="5239" y="1890"/>
                      <a:pt x="4537" y="1566"/>
                      <a:pt x="3835" y="1242"/>
                    </a:cubicBezTo>
                    <a:cubicBezTo>
                      <a:pt x="2944" y="864"/>
                      <a:pt x="2053" y="513"/>
                      <a:pt x="1162" y="134"/>
                    </a:cubicBezTo>
                    <a:cubicBezTo>
                      <a:pt x="977" y="42"/>
                      <a:pt x="793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955525" y="378650"/>
                <a:ext cx="1299550" cy="1110525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4421" extrusionOk="0">
                    <a:moveTo>
                      <a:pt x="13421" y="0"/>
                    </a:moveTo>
                    <a:cubicBezTo>
                      <a:pt x="13232" y="0"/>
                      <a:pt x="13151" y="135"/>
                      <a:pt x="13124" y="270"/>
                    </a:cubicBezTo>
                    <a:cubicBezTo>
                      <a:pt x="13070" y="513"/>
                      <a:pt x="13043" y="783"/>
                      <a:pt x="13043" y="1053"/>
                    </a:cubicBezTo>
                    <a:cubicBezTo>
                      <a:pt x="13043" y="2647"/>
                      <a:pt x="13151" y="4240"/>
                      <a:pt x="13340" y="5833"/>
                    </a:cubicBezTo>
                    <a:cubicBezTo>
                      <a:pt x="13394" y="6292"/>
                      <a:pt x="13502" y="6751"/>
                      <a:pt x="13583" y="7210"/>
                    </a:cubicBezTo>
                    <a:cubicBezTo>
                      <a:pt x="13880" y="8587"/>
                      <a:pt x="14339" y="9937"/>
                      <a:pt x="14933" y="11207"/>
                    </a:cubicBezTo>
                    <a:cubicBezTo>
                      <a:pt x="14987" y="11288"/>
                      <a:pt x="15068" y="11369"/>
                      <a:pt x="14933" y="11477"/>
                    </a:cubicBezTo>
                    <a:cubicBezTo>
                      <a:pt x="14879" y="11450"/>
                      <a:pt x="14825" y="11450"/>
                      <a:pt x="14771" y="11423"/>
                    </a:cubicBezTo>
                    <a:cubicBezTo>
                      <a:pt x="13475" y="10369"/>
                      <a:pt x="12125" y="9370"/>
                      <a:pt x="10829" y="8290"/>
                    </a:cubicBezTo>
                    <a:cubicBezTo>
                      <a:pt x="9370" y="7075"/>
                      <a:pt x="7885" y="5887"/>
                      <a:pt x="6346" y="4753"/>
                    </a:cubicBezTo>
                    <a:cubicBezTo>
                      <a:pt x="5698" y="4267"/>
                      <a:pt x="5050" y="3808"/>
                      <a:pt x="4429" y="3295"/>
                    </a:cubicBezTo>
                    <a:cubicBezTo>
                      <a:pt x="3322" y="2349"/>
                      <a:pt x="2107" y="1539"/>
                      <a:pt x="918" y="702"/>
                    </a:cubicBezTo>
                    <a:cubicBezTo>
                      <a:pt x="777" y="561"/>
                      <a:pt x="594" y="481"/>
                      <a:pt x="407" y="481"/>
                    </a:cubicBezTo>
                    <a:cubicBezTo>
                      <a:pt x="379" y="481"/>
                      <a:pt x="352" y="483"/>
                      <a:pt x="324" y="486"/>
                    </a:cubicBezTo>
                    <a:cubicBezTo>
                      <a:pt x="297" y="648"/>
                      <a:pt x="378" y="729"/>
                      <a:pt x="486" y="783"/>
                    </a:cubicBezTo>
                    <a:cubicBezTo>
                      <a:pt x="891" y="1053"/>
                      <a:pt x="1296" y="1323"/>
                      <a:pt x="1674" y="1620"/>
                    </a:cubicBezTo>
                    <a:cubicBezTo>
                      <a:pt x="2431" y="2187"/>
                      <a:pt x="3133" y="2755"/>
                      <a:pt x="3862" y="3349"/>
                    </a:cubicBezTo>
                    <a:cubicBezTo>
                      <a:pt x="5833" y="4969"/>
                      <a:pt x="7831" y="6535"/>
                      <a:pt x="9721" y="8263"/>
                    </a:cubicBezTo>
                    <a:cubicBezTo>
                      <a:pt x="10559" y="9019"/>
                      <a:pt x="11396" y="9748"/>
                      <a:pt x="12260" y="10505"/>
                    </a:cubicBezTo>
                    <a:cubicBezTo>
                      <a:pt x="12341" y="10586"/>
                      <a:pt x="12476" y="10640"/>
                      <a:pt x="12422" y="10829"/>
                    </a:cubicBezTo>
                    <a:cubicBezTo>
                      <a:pt x="12233" y="10748"/>
                      <a:pt x="12071" y="10694"/>
                      <a:pt x="11882" y="10640"/>
                    </a:cubicBezTo>
                    <a:cubicBezTo>
                      <a:pt x="11261" y="10424"/>
                      <a:pt x="10640" y="10207"/>
                      <a:pt x="10019" y="10072"/>
                    </a:cubicBezTo>
                    <a:cubicBezTo>
                      <a:pt x="8887" y="9801"/>
                      <a:pt x="7737" y="9681"/>
                      <a:pt x="6584" y="9681"/>
                    </a:cubicBezTo>
                    <a:cubicBezTo>
                      <a:pt x="6361" y="9681"/>
                      <a:pt x="6137" y="9686"/>
                      <a:pt x="5914" y="9694"/>
                    </a:cubicBezTo>
                    <a:lnTo>
                      <a:pt x="459" y="9694"/>
                    </a:lnTo>
                    <a:cubicBezTo>
                      <a:pt x="297" y="9721"/>
                      <a:pt x="162" y="9775"/>
                      <a:pt x="0" y="9802"/>
                    </a:cubicBezTo>
                    <a:cubicBezTo>
                      <a:pt x="135" y="9937"/>
                      <a:pt x="189" y="10018"/>
                      <a:pt x="270" y="10045"/>
                    </a:cubicBezTo>
                    <a:cubicBezTo>
                      <a:pt x="405" y="10072"/>
                      <a:pt x="540" y="10072"/>
                      <a:pt x="675" y="10072"/>
                    </a:cubicBezTo>
                    <a:cubicBezTo>
                      <a:pt x="2755" y="10126"/>
                      <a:pt x="4807" y="10180"/>
                      <a:pt x="6859" y="10397"/>
                    </a:cubicBezTo>
                    <a:cubicBezTo>
                      <a:pt x="8209" y="10532"/>
                      <a:pt x="9532" y="10775"/>
                      <a:pt x="10856" y="11126"/>
                    </a:cubicBezTo>
                    <a:cubicBezTo>
                      <a:pt x="12017" y="11477"/>
                      <a:pt x="13151" y="11909"/>
                      <a:pt x="14258" y="12422"/>
                    </a:cubicBezTo>
                    <a:cubicBezTo>
                      <a:pt x="14501" y="12530"/>
                      <a:pt x="14744" y="12665"/>
                      <a:pt x="14933" y="12827"/>
                    </a:cubicBezTo>
                    <a:cubicBezTo>
                      <a:pt x="16391" y="14015"/>
                      <a:pt x="17850" y="15230"/>
                      <a:pt x="19308" y="16418"/>
                    </a:cubicBezTo>
                    <a:cubicBezTo>
                      <a:pt x="19362" y="16472"/>
                      <a:pt x="19389" y="16526"/>
                      <a:pt x="19443" y="16580"/>
                    </a:cubicBezTo>
                    <a:lnTo>
                      <a:pt x="18633" y="16526"/>
                    </a:lnTo>
                    <a:cubicBezTo>
                      <a:pt x="18483" y="16521"/>
                      <a:pt x="18334" y="16518"/>
                      <a:pt x="18186" y="16518"/>
                    </a:cubicBezTo>
                    <a:cubicBezTo>
                      <a:pt x="16855" y="16518"/>
                      <a:pt x="15551" y="16734"/>
                      <a:pt x="14312" y="17147"/>
                    </a:cubicBezTo>
                    <a:cubicBezTo>
                      <a:pt x="12665" y="17633"/>
                      <a:pt x="11072" y="18227"/>
                      <a:pt x="9532" y="18930"/>
                    </a:cubicBezTo>
                    <a:cubicBezTo>
                      <a:pt x="8884" y="19200"/>
                      <a:pt x="8263" y="19524"/>
                      <a:pt x="7669" y="19929"/>
                    </a:cubicBezTo>
                    <a:cubicBezTo>
                      <a:pt x="7534" y="20037"/>
                      <a:pt x="7426" y="20145"/>
                      <a:pt x="7318" y="20253"/>
                    </a:cubicBezTo>
                    <a:cubicBezTo>
                      <a:pt x="7237" y="20334"/>
                      <a:pt x="7237" y="20442"/>
                      <a:pt x="7318" y="20523"/>
                    </a:cubicBezTo>
                    <a:cubicBezTo>
                      <a:pt x="7354" y="20595"/>
                      <a:pt x="7414" y="20631"/>
                      <a:pt x="7482" y="20631"/>
                    </a:cubicBezTo>
                    <a:cubicBezTo>
                      <a:pt x="7516" y="20631"/>
                      <a:pt x="7552" y="20622"/>
                      <a:pt x="7588" y="20604"/>
                    </a:cubicBezTo>
                    <a:cubicBezTo>
                      <a:pt x="7642" y="20577"/>
                      <a:pt x="7723" y="20523"/>
                      <a:pt x="7777" y="20496"/>
                    </a:cubicBezTo>
                    <a:cubicBezTo>
                      <a:pt x="8290" y="20118"/>
                      <a:pt x="8857" y="19821"/>
                      <a:pt x="9424" y="19605"/>
                    </a:cubicBezTo>
                    <a:cubicBezTo>
                      <a:pt x="10100" y="19308"/>
                      <a:pt x="10775" y="19065"/>
                      <a:pt x="11450" y="18822"/>
                    </a:cubicBezTo>
                    <a:cubicBezTo>
                      <a:pt x="12908" y="18308"/>
                      <a:pt x="14366" y="17795"/>
                      <a:pt x="15905" y="17687"/>
                    </a:cubicBezTo>
                    <a:cubicBezTo>
                      <a:pt x="16256" y="17660"/>
                      <a:pt x="16553" y="17606"/>
                      <a:pt x="16877" y="17579"/>
                    </a:cubicBezTo>
                    <a:cubicBezTo>
                      <a:pt x="17243" y="17541"/>
                      <a:pt x="17609" y="17523"/>
                      <a:pt x="17974" y="17523"/>
                    </a:cubicBezTo>
                    <a:cubicBezTo>
                      <a:pt x="18901" y="17523"/>
                      <a:pt x="19820" y="17644"/>
                      <a:pt x="20712" y="17876"/>
                    </a:cubicBezTo>
                    <a:cubicBezTo>
                      <a:pt x="21225" y="18011"/>
                      <a:pt x="21711" y="18254"/>
                      <a:pt x="22116" y="18579"/>
                    </a:cubicBezTo>
                    <a:lnTo>
                      <a:pt x="26113" y="21684"/>
                    </a:lnTo>
                    <a:cubicBezTo>
                      <a:pt x="26248" y="21792"/>
                      <a:pt x="26356" y="21900"/>
                      <a:pt x="26464" y="21981"/>
                    </a:cubicBezTo>
                    <a:cubicBezTo>
                      <a:pt x="26383" y="22078"/>
                      <a:pt x="26311" y="22098"/>
                      <a:pt x="26244" y="22098"/>
                    </a:cubicBezTo>
                    <a:cubicBezTo>
                      <a:pt x="26199" y="22098"/>
                      <a:pt x="26156" y="22089"/>
                      <a:pt x="26113" y="22089"/>
                    </a:cubicBezTo>
                    <a:cubicBezTo>
                      <a:pt x="25797" y="22065"/>
                      <a:pt x="25481" y="22053"/>
                      <a:pt x="25165" y="22053"/>
                    </a:cubicBezTo>
                    <a:cubicBezTo>
                      <a:pt x="24430" y="22053"/>
                      <a:pt x="23698" y="22119"/>
                      <a:pt x="22980" y="22251"/>
                    </a:cubicBezTo>
                    <a:cubicBezTo>
                      <a:pt x="22008" y="22386"/>
                      <a:pt x="21036" y="22575"/>
                      <a:pt x="20064" y="22818"/>
                    </a:cubicBezTo>
                    <a:cubicBezTo>
                      <a:pt x="19227" y="23061"/>
                      <a:pt x="18390" y="23304"/>
                      <a:pt x="17579" y="23574"/>
                    </a:cubicBezTo>
                    <a:cubicBezTo>
                      <a:pt x="16526" y="23898"/>
                      <a:pt x="15473" y="24222"/>
                      <a:pt x="14447" y="24546"/>
                    </a:cubicBezTo>
                    <a:cubicBezTo>
                      <a:pt x="14015" y="24708"/>
                      <a:pt x="13610" y="24870"/>
                      <a:pt x="13205" y="25059"/>
                    </a:cubicBezTo>
                    <a:cubicBezTo>
                      <a:pt x="13070" y="25113"/>
                      <a:pt x="12908" y="25221"/>
                      <a:pt x="12935" y="25437"/>
                    </a:cubicBezTo>
                    <a:cubicBezTo>
                      <a:pt x="12989" y="25491"/>
                      <a:pt x="13043" y="25545"/>
                      <a:pt x="13124" y="25572"/>
                    </a:cubicBezTo>
                    <a:cubicBezTo>
                      <a:pt x="13205" y="25626"/>
                      <a:pt x="13286" y="25680"/>
                      <a:pt x="13367" y="25734"/>
                    </a:cubicBezTo>
                    <a:cubicBezTo>
                      <a:pt x="13799" y="25599"/>
                      <a:pt x="14231" y="25437"/>
                      <a:pt x="14663" y="25329"/>
                    </a:cubicBezTo>
                    <a:cubicBezTo>
                      <a:pt x="17660" y="24438"/>
                      <a:pt x="20739" y="23790"/>
                      <a:pt x="23844" y="23358"/>
                    </a:cubicBezTo>
                    <a:cubicBezTo>
                      <a:pt x="25059" y="23169"/>
                      <a:pt x="26275" y="23088"/>
                      <a:pt x="27517" y="23088"/>
                    </a:cubicBezTo>
                    <a:cubicBezTo>
                      <a:pt x="27814" y="23088"/>
                      <a:pt x="28084" y="23169"/>
                      <a:pt x="28300" y="23331"/>
                    </a:cubicBezTo>
                    <a:cubicBezTo>
                      <a:pt x="29029" y="23844"/>
                      <a:pt x="29731" y="24303"/>
                      <a:pt x="30460" y="24789"/>
                    </a:cubicBezTo>
                    <a:cubicBezTo>
                      <a:pt x="30514" y="24843"/>
                      <a:pt x="30568" y="24924"/>
                      <a:pt x="30622" y="24978"/>
                    </a:cubicBezTo>
                    <a:cubicBezTo>
                      <a:pt x="30217" y="25356"/>
                      <a:pt x="29866" y="25788"/>
                      <a:pt x="29596" y="26247"/>
                    </a:cubicBezTo>
                    <a:cubicBezTo>
                      <a:pt x="29380" y="26626"/>
                      <a:pt x="29191" y="27004"/>
                      <a:pt x="28975" y="27382"/>
                    </a:cubicBezTo>
                    <a:cubicBezTo>
                      <a:pt x="28273" y="28732"/>
                      <a:pt x="27841" y="30244"/>
                      <a:pt x="27679" y="31756"/>
                    </a:cubicBezTo>
                    <a:cubicBezTo>
                      <a:pt x="27490" y="33457"/>
                      <a:pt x="27382" y="35159"/>
                      <a:pt x="27355" y="36860"/>
                    </a:cubicBezTo>
                    <a:cubicBezTo>
                      <a:pt x="27355" y="37319"/>
                      <a:pt x="27409" y="37778"/>
                      <a:pt x="27436" y="38237"/>
                    </a:cubicBezTo>
                    <a:cubicBezTo>
                      <a:pt x="27436" y="38291"/>
                      <a:pt x="27490" y="38345"/>
                      <a:pt x="27544" y="38399"/>
                    </a:cubicBezTo>
                    <a:lnTo>
                      <a:pt x="27868" y="38291"/>
                    </a:lnTo>
                    <a:cubicBezTo>
                      <a:pt x="27868" y="38156"/>
                      <a:pt x="27868" y="38048"/>
                      <a:pt x="27895" y="37913"/>
                    </a:cubicBezTo>
                    <a:cubicBezTo>
                      <a:pt x="27949" y="37049"/>
                      <a:pt x="27949" y="36185"/>
                      <a:pt x="28030" y="35321"/>
                    </a:cubicBezTo>
                    <a:cubicBezTo>
                      <a:pt x="28111" y="34132"/>
                      <a:pt x="28273" y="32971"/>
                      <a:pt x="28570" y="31837"/>
                    </a:cubicBezTo>
                    <a:cubicBezTo>
                      <a:pt x="29218" y="29704"/>
                      <a:pt x="30109" y="27625"/>
                      <a:pt x="31189" y="25653"/>
                    </a:cubicBezTo>
                    <a:cubicBezTo>
                      <a:pt x="31189" y="25599"/>
                      <a:pt x="31270" y="25572"/>
                      <a:pt x="31324" y="25545"/>
                    </a:cubicBezTo>
                    <a:cubicBezTo>
                      <a:pt x="31540" y="25815"/>
                      <a:pt x="31729" y="26139"/>
                      <a:pt x="31864" y="26491"/>
                    </a:cubicBezTo>
                    <a:cubicBezTo>
                      <a:pt x="32242" y="27436"/>
                      <a:pt x="32647" y="28408"/>
                      <a:pt x="32998" y="29353"/>
                    </a:cubicBezTo>
                    <a:cubicBezTo>
                      <a:pt x="33728" y="31405"/>
                      <a:pt x="34619" y="33430"/>
                      <a:pt x="35618" y="35375"/>
                    </a:cubicBezTo>
                    <a:cubicBezTo>
                      <a:pt x="36320" y="36779"/>
                      <a:pt x="37103" y="38156"/>
                      <a:pt x="37913" y="39506"/>
                    </a:cubicBezTo>
                    <a:cubicBezTo>
                      <a:pt x="38939" y="41126"/>
                      <a:pt x="40073" y="42666"/>
                      <a:pt x="41315" y="44124"/>
                    </a:cubicBezTo>
                    <a:cubicBezTo>
                      <a:pt x="41423" y="44232"/>
                      <a:pt x="41531" y="44340"/>
                      <a:pt x="41667" y="44421"/>
                    </a:cubicBezTo>
                    <a:cubicBezTo>
                      <a:pt x="41694" y="44313"/>
                      <a:pt x="41748" y="44259"/>
                      <a:pt x="41721" y="44205"/>
                    </a:cubicBezTo>
                    <a:cubicBezTo>
                      <a:pt x="41640" y="44070"/>
                      <a:pt x="41558" y="43935"/>
                      <a:pt x="41450" y="43800"/>
                    </a:cubicBezTo>
                    <a:cubicBezTo>
                      <a:pt x="40856" y="43017"/>
                      <a:pt x="40235" y="42260"/>
                      <a:pt x="39668" y="41450"/>
                    </a:cubicBezTo>
                    <a:cubicBezTo>
                      <a:pt x="38156" y="39263"/>
                      <a:pt x="36941" y="36914"/>
                      <a:pt x="36023" y="34430"/>
                    </a:cubicBezTo>
                    <a:cubicBezTo>
                      <a:pt x="35456" y="32917"/>
                      <a:pt x="34943" y="31405"/>
                      <a:pt x="34403" y="29920"/>
                    </a:cubicBezTo>
                    <a:cubicBezTo>
                      <a:pt x="33944" y="28489"/>
                      <a:pt x="33349" y="27139"/>
                      <a:pt x="32620" y="25869"/>
                    </a:cubicBezTo>
                    <a:cubicBezTo>
                      <a:pt x="32593" y="25788"/>
                      <a:pt x="32512" y="25680"/>
                      <a:pt x="32620" y="25599"/>
                    </a:cubicBezTo>
                    <a:cubicBezTo>
                      <a:pt x="32647" y="25586"/>
                      <a:pt x="32674" y="25579"/>
                      <a:pt x="32701" y="25579"/>
                    </a:cubicBezTo>
                    <a:cubicBezTo>
                      <a:pt x="32728" y="25579"/>
                      <a:pt x="32755" y="25586"/>
                      <a:pt x="32782" y="25599"/>
                    </a:cubicBezTo>
                    <a:cubicBezTo>
                      <a:pt x="34160" y="25734"/>
                      <a:pt x="35510" y="25869"/>
                      <a:pt x="36887" y="26058"/>
                    </a:cubicBezTo>
                    <a:cubicBezTo>
                      <a:pt x="38291" y="26247"/>
                      <a:pt x="39668" y="26572"/>
                      <a:pt x="40991" y="27085"/>
                    </a:cubicBezTo>
                    <a:cubicBezTo>
                      <a:pt x="43179" y="27949"/>
                      <a:pt x="45258" y="29056"/>
                      <a:pt x="47202" y="30379"/>
                    </a:cubicBezTo>
                    <a:cubicBezTo>
                      <a:pt x="48336" y="31135"/>
                      <a:pt x="49416" y="31918"/>
                      <a:pt x="50524" y="32701"/>
                    </a:cubicBezTo>
                    <a:cubicBezTo>
                      <a:pt x="50713" y="32809"/>
                      <a:pt x="50875" y="32917"/>
                      <a:pt x="51037" y="33025"/>
                    </a:cubicBezTo>
                    <a:cubicBezTo>
                      <a:pt x="51199" y="33133"/>
                      <a:pt x="51334" y="33241"/>
                      <a:pt x="51496" y="33349"/>
                    </a:cubicBezTo>
                    <a:cubicBezTo>
                      <a:pt x="51631" y="33457"/>
                      <a:pt x="51793" y="33565"/>
                      <a:pt x="51982" y="33700"/>
                    </a:cubicBezTo>
                    <a:cubicBezTo>
                      <a:pt x="51982" y="33484"/>
                      <a:pt x="51847" y="33430"/>
                      <a:pt x="51739" y="33376"/>
                    </a:cubicBezTo>
                    <a:cubicBezTo>
                      <a:pt x="51226" y="32998"/>
                      <a:pt x="50713" y="32620"/>
                      <a:pt x="50227" y="32242"/>
                    </a:cubicBezTo>
                    <a:cubicBezTo>
                      <a:pt x="49308" y="31594"/>
                      <a:pt x="48417" y="30946"/>
                      <a:pt x="47526" y="30298"/>
                    </a:cubicBezTo>
                    <a:cubicBezTo>
                      <a:pt x="46311" y="29407"/>
                      <a:pt x="45069" y="28570"/>
                      <a:pt x="43800" y="27814"/>
                    </a:cubicBezTo>
                    <a:cubicBezTo>
                      <a:pt x="43368" y="27544"/>
                      <a:pt x="42909" y="27328"/>
                      <a:pt x="42450" y="27085"/>
                    </a:cubicBezTo>
                    <a:cubicBezTo>
                      <a:pt x="40802" y="26166"/>
                      <a:pt x="39020" y="25518"/>
                      <a:pt x="37157" y="25167"/>
                    </a:cubicBezTo>
                    <a:cubicBezTo>
                      <a:pt x="35942" y="24897"/>
                      <a:pt x="34700" y="24762"/>
                      <a:pt x="33457" y="24708"/>
                    </a:cubicBezTo>
                    <a:lnTo>
                      <a:pt x="33160" y="24708"/>
                    </a:lnTo>
                    <a:cubicBezTo>
                      <a:pt x="33052" y="24681"/>
                      <a:pt x="32944" y="24735"/>
                      <a:pt x="32917" y="24546"/>
                    </a:cubicBezTo>
                    <a:cubicBezTo>
                      <a:pt x="33268" y="24276"/>
                      <a:pt x="33647" y="23979"/>
                      <a:pt x="34025" y="23682"/>
                    </a:cubicBezTo>
                    <a:cubicBezTo>
                      <a:pt x="36050" y="22089"/>
                      <a:pt x="38399" y="21009"/>
                      <a:pt x="40910" y="20550"/>
                    </a:cubicBezTo>
                    <a:cubicBezTo>
                      <a:pt x="41601" y="20402"/>
                      <a:pt x="42301" y="20334"/>
                      <a:pt x="43006" y="20334"/>
                    </a:cubicBezTo>
                    <a:cubicBezTo>
                      <a:pt x="43458" y="20334"/>
                      <a:pt x="43913" y="20362"/>
                      <a:pt x="44367" y="20415"/>
                    </a:cubicBezTo>
                    <a:lnTo>
                      <a:pt x="44610" y="20415"/>
                    </a:lnTo>
                    <a:cubicBezTo>
                      <a:pt x="44637" y="20388"/>
                      <a:pt x="44664" y="20361"/>
                      <a:pt x="44664" y="20334"/>
                    </a:cubicBezTo>
                    <a:cubicBezTo>
                      <a:pt x="44664" y="20280"/>
                      <a:pt x="44664" y="20253"/>
                      <a:pt x="44637" y="20226"/>
                    </a:cubicBezTo>
                    <a:cubicBezTo>
                      <a:pt x="44556" y="20172"/>
                      <a:pt x="44475" y="20145"/>
                      <a:pt x="44394" y="20145"/>
                    </a:cubicBezTo>
                    <a:cubicBezTo>
                      <a:pt x="43935" y="20091"/>
                      <a:pt x="43449" y="20010"/>
                      <a:pt x="42963" y="20010"/>
                    </a:cubicBezTo>
                    <a:cubicBezTo>
                      <a:pt x="41694" y="20010"/>
                      <a:pt x="40451" y="20145"/>
                      <a:pt x="39236" y="20442"/>
                    </a:cubicBezTo>
                    <a:cubicBezTo>
                      <a:pt x="36779" y="20928"/>
                      <a:pt x="34511" y="22089"/>
                      <a:pt x="32674" y="23817"/>
                    </a:cubicBezTo>
                    <a:cubicBezTo>
                      <a:pt x="32620" y="23871"/>
                      <a:pt x="32539" y="23898"/>
                      <a:pt x="32431" y="23952"/>
                    </a:cubicBezTo>
                    <a:cubicBezTo>
                      <a:pt x="32431" y="23898"/>
                      <a:pt x="32404" y="23871"/>
                      <a:pt x="32404" y="23844"/>
                    </a:cubicBezTo>
                    <a:cubicBezTo>
                      <a:pt x="32431" y="23547"/>
                      <a:pt x="32458" y="23223"/>
                      <a:pt x="32485" y="22899"/>
                    </a:cubicBezTo>
                    <a:cubicBezTo>
                      <a:pt x="32647" y="21117"/>
                      <a:pt x="33052" y="19362"/>
                      <a:pt x="33728" y="17714"/>
                    </a:cubicBezTo>
                    <a:cubicBezTo>
                      <a:pt x="34241" y="16391"/>
                      <a:pt x="34889" y="15095"/>
                      <a:pt x="35618" y="13880"/>
                    </a:cubicBezTo>
                    <a:cubicBezTo>
                      <a:pt x="35861" y="13502"/>
                      <a:pt x="36104" y="13124"/>
                      <a:pt x="36347" y="12746"/>
                    </a:cubicBezTo>
                    <a:cubicBezTo>
                      <a:pt x="36374" y="12638"/>
                      <a:pt x="36401" y="12530"/>
                      <a:pt x="36428" y="12422"/>
                    </a:cubicBezTo>
                    <a:cubicBezTo>
                      <a:pt x="36368" y="12382"/>
                      <a:pt x="36302" y="12364"/>
                      <a:pt x="36236" y="12364"/>
                    </a:cubicBezTo>
                    <a:cubicBezTo>
                      <a:pt x="36122" y="12364"/>
                      <a:pt x="36010" y="12417"/>
                      <a:pt x="35942" y="12503"/>
                    </a:cubicBezTo>
                    <a:cubicBezTo>
                      <a:pt x="35780" y="12719"/>
                      <a:pt x="35618" y="12908"/>
                      <a:pt x="35456" y="13124"/>
                    </a:cubicBezTo>
                    <a:cubicBezTo>
                      <a:pt x="34403" y="14555"/>
                      <a:pt x="33484" y="16094"/>
                      <a:pt x="32728" y="17687"/>
                    </a:cubicBezTo>
                    <a:cubicBezTo>
                      <a:pt x="32458" y="18254"/>
                      <a:pt x="32215" y="18795"/>
                      <a:pt x="31999" y="19362"/>
                    </a:cubicBezTo>
                    <a:cubicBezTo>
                      <a:pt x="31486" y="20766"/>
                      <a:pt x="31270" y="22251"/>
                      <a:pt x="31324" y="23763"/>
                    </a:cubicBezTo>
                    <a:cubicBezTo>
                      <a:pt x="31324" y="23898"/>
                      <a:pt x="31297" y="24060"/>
                      <a:pt x="31297" y="24276"/>
                    </a:cubicBezTo>
                    <a:cubicBezTo>
                      <a:pt x="31216" y="24222"/>
                      <a:pt x="31135" y="24141"/>
                      <a:pt x="31081" y="24060"/>
                    </a:cubicBezTo>
                    <a:cubicBezTo>
                      <a:pt x="30838" y="23682"/>
                      <a:pt x="30595" y="23304"/>
                      <a:pt x="30379" y="22926"/>
                    </a:cubicBezTo>
                    <a:cubicBezTo>
                      <a:pt x="29218" y="20658"/>
                      <a:pt x="28354" y="18254"/>
                      <a:pt x="27787" y="15770"/>
                    </a:cubicBezTo>
                    <a:cubicBezTo>
                      <a:pt x="27382" y="14042"/>
                      <a:pt x="27328" y="12260"/>
                      <a:pt x="27706" y="10532"/>
                    </a:cubicBezTo>
                    <a:cubicBezTo>
                      <a:pt x="27814" y="9964"/>
                      <a:pt x="27895" y="9370"/>
                      <a:pt x="28003" y="8803"/>
                    </a:cubicBezTo>
                    <a:cubicBezTo>
                      <a:pt x="28003" y="8695"/>
                      <a:pt x="27976" y="8587"/>
                      <a:pt x="27976" y="8479"/>
                    </a:cubicBezTo>
                    <a:cubicBezTo>
                      <a:pt x="27814" y="8533"/>
                      <a:pt x="27706" y="8587"/>
                      <a:pt x="27652" y="8695"/>
                    </a:cubicBezTo>
                    <a:cubicBezTo>
                      <a:pt x="27598" y="8884"/>
                      <a:pt x="27544" y="9046"/>
                      <a:pt x="27517" y="9235"/>
                    </a:cubicBezTo>
                    <a:cubicBezTo>
                      <a:pt x="27301" y="10153"/>
                      <a:pt x="27112" y="11099"/>
                      <a:pt x="26950" y="12017"/>
                    </a:cubicBezTo>
                    <a:cubicBezTo>
                      <a:pt x="26788" y="12908"/>
                      <a:pt x="26707" y="13826"/>
                      <a:pt x="26734" y="14717"/>
                    </a:cubicBezTo>
                    <a:cubicBezTo>
                      <a:pt x="26788" y="16094"/>
                      <a:pt x="27031" y="17471"/>
                      <a:pt x="27463" y="18768"/>
                    </a:cubicBezTo>
                    <a:cubicBezTo>
                      <a:pt x="27787" y="19902"/>
                      <a:pt x="28219" y="20982"/>
                      <a:pt x="28732" y="22062"/>
                    </a:cubicBezTo>
                    <a:cubicBezTo>
                      <a:pt x="28759" y="22116"/>
                      <a:pt x="28813" y="22197"/>
                      <a:pt x="28678" y="22278"/>
                    </a:cubicBezTo>
                    <a:cubicBezTo>
                      <a:pt x="28354" y="21981"/>
                      <a:pt x="27976" y="21684"/>
                      <a:pt x="27625" y="21387"/>
                    </a:cubicBezTo>
                    <a:cubicBezTo>
                      <a:pt x="26518" y="20523"/>
                      <a:pt x="25410" y="19632"/>
                      <a:pt x="24303" y="18768"/>
                    </a:cubicBezTo>
                    <a:cubicBezTo>
                      <a:pt x="24060" y="18606"/>
                      <a:pt x="23871" y="18390"/>
                      <a:pt x="23763" y="18119"/>
                    </a:cubicBezTo>
                    <a:cubicBezTo>
                      <a:pt x="23250" y="17174"/>
                      <a:pt x="22872" y="16148"/>
                      <a:pt x="22575" y="15122"/>
                    </a:cubicBezTo>
                    <a:cubicBezTo>
                      <a:pt x="22035" y="13124"/>
                      <a:pt x="21684" y="11099"/>
                      <a:pt x="21549" y="9019"/>
                    </a:cubicBezTo>
                    <a:cubicBezTo>
                      <a:pt x="21441" y="7399"/>
                      <a:pt x="21468" y="5752"/>
                      <a:pt x="21630" y="4132"/>
                    </a:cubicBezTo>
                    <a:cubicBezTo>
                      <a:pt x="21711" y="3592"/>
                      <a:pt x="21765" y="3052"/>
                      <a:pt x="21819" y="2512"/>
                    </a:cubicBezTo>
                    <a:cubicBezTo>
                      <a:pt x="21819" y="2404"/>
                      <a:pt x="21846" y="2295"/>
                      <a:pt x="21711" y="2241"/>
                    </a:cubicBezTo>
                    <a:cubicBezTo>
                      <a:pt x="21468" y="2322"/>
                      <a:pt x="21468" y="2539"/>
                      <a:pt x="21441" y="2728"/>
                    </a:cubicBezTo>
                    <a:cubicBezTo>
                      <a:pt x="21252" y="4051"/>
                      <a:pt x="21036" y="5374"/>
                      <a:pt x="20901" y="6697"/>
                    </a:cubicBezTo>
                    <a:cubicBezTo>
                      <a:pt x="20658" y="8911"/>
                      <a:pt x="20712" y="11153"/>
                      <a:pt x="21063" y="13340"/>
                    </a:cubicBezTo>
                    <a:cubicBezTo>
                      <a:pt x="21198" y="14393"/>
                      <a:pt x="21468" y="15419"/>
                      <a:pt x="21819" y="16391"/>
                    </a:cubicBezTo>
                    <a:cubicBezTo>
                      <a:pt x="21900" y="16526"/>
                      <a:pt x="21927" y="16688"/>
                      <a:pt x="21873" y="16823"/>
                    </a:cubicBezTo>
                    <a:cubicBezTo>
                      <a:pt x="21684" y="16688"/>
                      <a:pt x="21495" y="16580"/>
                      <a:pt x="21333" y="16445"/>
                    </a:cubicBezTo>
                    <a:cubicBezTo>
                      <a:pt x="19875" y="15311"/>
                      <a:pt x="18444" y="14150"/>
                      <a:pt x="16985" y="13043"/>
                    </a:cubicBezTo>
                    <a:cubicBezTo>
                      <a:pt x="16769" y="12854"/>
                      <a:pt x="16607" y="12638"/>
                      <a:pt x="16472" y="12368"/>
                    </a:cubicBezTo>
                    <a:cubicBezTo>
                      <a:pt x="16013" y="11558"/>
                      <a:pt x="15608" y="10721"/>
                      <a:pt x="15230" y="9883"/>
                    </a:cubicBezTo>
                    <a:cubicBezTo>
                      <a:pt x="14528" y="8236"/>
                      <a:pt x="14015" y="6481"/>
                      <a:pt x="13772" y="4699"/>
                    </a:cubicBezTo>
                    <a:cubicBezTo>
                      <a:pt x="13718" y="4078"/>
                      <a:pt x="13610" y="3457"/>
                      <a:pt x="13556" y="2836"/>
                    </a:cubicBezTo>
                    <a:cubicBezTo>
                      <a:pt x="13421" y="1917"/>
                      <a:pt x="13394" y="1026"/>
                      <a:pt x="13475" y="108"/>
                    </a:cubicBezTo>
                    <a:cubicBezTo>
                      <a:pt x="13475" y="81"/>
                      <a:pt x="13421" y="54"/>
                      <a:pt x="1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70025" y="547975"/>
                <a:ext cx="378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637" extrusionOk="0">
                    <a:moveTo>
                      <a:pt x="222" y="1"/>
                    </a:moveTo>
                    <a:cubicBezTo>
                      <a:pt x="212" y="1"/>
                      <a:pt x="201" y="2"/>
                      <a:pt x="189" y="5"/>
                    </a:cubicBezTo>
                    <a:cubicBezTo>
                      <a:pt x="54" y="5"/>
                      <a:pt x="0" y="140"/>
                      <a:pt x="27" y="275"/>
                    </a:cubicBezTo>
                    <a:cubicBezTo>
                      <a:pt x="54" y="383"/>
                      <a:pt x="81" y="491"/>
                      <a:pt x="135" y="572"/>
                    </a:cubicBezTo>
                    <a:cubicBezTo>
                      <a:pt x="405" y="1166"/>
                      <a:pt x="702" y="1733"/>
                      <a:pt x="999" y="2300"/>
                    </a:cubicBezTo>
                    <a:cubicBezTo>
                      <a:pt x="1053" y="2408"/>
                      <a:pt x="1134" y="2516"/>
                      <a:pt x="1215" y="2624"/>
                    </a:cubicBezTo>
                    <a:cubicBezTo>
                      <a:pt x="1252" y="2624"/>
                      <a:pt x="1300" y="2636"/>
                      <a:pt x="1336" y="2636"/>
                    </a:cubicBezTo>
                    <a:cubicBezTo>
                      <a:pt x="1354" y="2636"/>
                      <a:pt x="1369" y="2633"/>
                      <a:pt x="1378" y="2624"/>
                    </a:cubicBezTo>
                    <a:cubicBezTo>
                      <a:pt x="1432" y="2570"/>
                      <a:pt x="1513" y="2489"/>
                      <a:pt x="1513" y="2435"/>
                    </a:cubicBezTo>
                    <a:cubicBezTo>
                      <a:pt x="1513" y="2327"/>
                      <a:pt x="1459" y="2192"/>
                      <a:pt x="1405" y="2084"/>
                    </a:cubicBezTo>
                    <a:cubicBezTo>
                      <a:pt x="1080" y="1463"/>
                      <a:pt x="729" y="815"/>
                      <a:pt x="405" y="167"/>
                    </a:cubicBezTo>
                    <a:cubicBezTo>
                      <a:pt x="357" y="95"/>
                      <a:pt x="309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164800" y="715500"/>
                <a:ext cx="574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217" extrusionOk="0">
                    <a:moveTo>
                      <a:pt x="216" y="1"/>
                    </a:moveTo>
                    <a:cubicBezTo>
                      <a:pt x="135" y="28"/>
                      <a:pt x="81" y="82"/>
                      <a:pt x="27" y="136"/>
                    </a:cubicBezTo>
                    <a:cubicBezTo>
                      <a:pt x="0" y="271"/>
                      <a:pt x="81" y="433"/>
                      <a:pt x="216" y="460"/>
                    </a:cubicBezTo>
                    <a:lnTo>
                      <a:pt x="1756" y="1135"/>
                    </a:lnTo>
                    <a:cubicBezTo>
                      <a:pt x="1837" y="1189"/>
                      <a:pt x="1945" y="1216"/>
                      <a:pt x="2026" y="1216"/>
                    </a:cubicBezTo>
                    <a:cubicBezTo>
                      <a:pt x="2107" y="1216"/>
                      <a:pt x="2242" y="1162"/>
                      <a:pt x="2269" y="1108"/>
                    </a:cubicBezTo>
                    <a:cubicBezTo>
                      <a:pt x="2296" y="1000"/>
                      <a:pt x="2269" y="919"/>
                      <a:pt x="2242" y="838"/>
                    </a:cubicBezTo>
                    <a:cubicBezTo>
                      <a:pt x="2215" y="784"/>
                      <a:pt x="2161" y="757"/>
                      <a:pt x="2107" y="730"/>
                    </a:cubicBezTo>
                    <a:cubicBezTo>
                      <a:pt x="1567" y="514"/>
                      <a:pt x="1026" y="298"/>
                      <a:pt x="486" y="55"/>
                    </a:cubicBezTo>
                    <a:cubicBezTo>
                      <a:pt x="405" y="28"/>
                      <a:pt x="297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81750" y="760750"/>
                <a:ext cx="52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33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109" y="216"/>
                      <a:pt x="1" y="378"/>
                      <a:pt x="190" y="513"/>
                    </a:cubicBezTo>
                    <a:cubicBezTo>
                      <a:pt x="649" y="837"/>
                      <a:pt x="1135" y="1107"/>
                      <a:pt x="1675" y="1323"/>
                    </a:cubicBezTo>
                    <a:cubicBezTo>
                      <a:pt x="1704" y="1333"/>
                      <a:pt x="1733" y="1337"/>
                      <a:pt x="1761" y="1337"/>
                    </a:cubicBezTo>
                    <a:cubicBezTo>
                      <a:pt x="1891" y="1337"/>
                      <a:pt x="2009" y="1241"/>
                      <a:pt x="2053" y="1107"/>
                    </a:cubicBezTo>
                    <a:cubicBezTo>
                      <a:pt x="2080" y="945"/>
                      <a:pt x="1999" y="891"/>
                      <a:pt x="1891" y="837"/>
                    </a:cubicBezTo>
                    <a:cubicBezTo>
                      <a:pt x="1405" y="594"/>
                      <a:pt x="946" y="351"/>
                      <a:pt x="487" y="108"/>
                    </a:cubicBezTo>
                    <a:cubicBezTo>
                      <a:pt x="379" y="54"/>
                      <a:pt x="244" y="27"/>
                      <a:pt x="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106075" y="392325"/>
                <a:ext cx="398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19" extrusionOk="0">
                    <a:moveTo>
                      <a:pt x="145" y="0"/>
                    </a:moveTo>
                    <a:cubicBezTo>
                      <a:pt x="115" y="0"/>
                      <a:pt x="81" y="7"/>
                      <a:pt x="54" y="20"/>
                    </a:cubicBezTo>
                    <a:cubicBezTo>
                      <a:pt x="27" y="47"/>
                      <a:pt x="0" y="101"/>
                      <a:pt x="0" y="182"/>
                    </a:cubicBezTo>
                    <a:cubicBezTo>
                      <a:pt x="0" y="236"/>
                      <a:pt x="0" y="317"/>
                      <a:pt x="54" y="398"/>
                    </a:cubicBezTo>
                    <a:cubicBezTo>
                      <a:pt x="432" y="911"/>
                      <a:pt x="810" y="1424"/>
                      <a:pt x="1188" y="1938"/>
                    </a:cubicBezTo>
                    <a:cubicBezTo>
                      <a:pt x="1242" y="1992"/>
                      <a:pt x="1377" y="1992"/>
                      <a:pt x="1458" y="2019"/>
                    </a:cubicBezTo>
                    <a:cubicBezTo>
                      <a:pt x="1593" y="1721"/>
                      <a:pt x="1458" y="1559"/>
                      <a:pt x="1323" y="1370"/>
                    </a:cubicBezTo>
                    <a:cubicBezTo>
                      <a:pt x="1053" y="1046"/>
                      <a:pt x="783" y="668"/>
                      <a:pt x="513" y="317"/>
                    </a:cubicBezTo>
                    <a:cubicBezTo>
                      <a:pt x="432" y="209"/>
                      <a:pt x="324" y="101"/>
                      <a:pt x="216" y="20"/>
                    </a:cubicBezTo>
                    <a:cubicBezTo>
                      <a:pt x="203" y="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712975" y="691850"/>
                <a:ext cx="229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406" extrusionOk="0">
                    <a:moveTo>
                      <a:pt x="171" y="1"/>
                    </a:moveTo>
                    <a:cubicBezTo>
                      <a:pt x="107" y="1"/>
                      <a:pt x="45" y="30"/>
                      <a:pt x="27" y="83"/>
                    </a:cubicBezTo>
                    <a:cubicBezTo>
                      <a:pt x="0" y="191"/>
                      <a:pt x="0" y="299"/>
                      <a:pt x="27" y="380"/>
                    </a:cubicBezTo>
                    <a:cubicBezTo>
                      <a:pt x="135" y="758"/>
                      <a:pt x="243" y="1163"/>
                      <a:pt x="351" y="1541"/>
                    </a:cubicBezTo>
                    <a:cubicBezTo>
                      <a:pt x="432" y="1757"/>
                      <a:pt x="486" y="1973"/>
                      <a:pt x="567" y="2162"/>
                    </a:cubicBezTo>
                    <a:cubicBezTo>
                      <a:pt x="594" y="2243"/>
                      <a:pt x="648" y="2324"/>
                      <a:pt x="675" y="2405"/>
                    </a:cubicBezTo>
                    <a:cubicBezTo>
                      <a:pt x="756" y="2351"/>
                      <a:pt x="864" y="2324"/>
                      <a:pt x="891" y="2270"/>
                    </a:cubicBezTo>
                    <a:cubicBezTo>
                      <a:pt x="918" y="2189"/>
                      <a:pt x="918" y="2108"/>
                      <a:pt x="918" y="2027"/>
                    </a:cubicBezTo>
                    <a:cubicBezTo>
                      <a:pt x="810" y="1379"/>
                      <a:pt x="621" y="758"/>
                      <a:pt x="378" y="164"/>
                    </a:cubicBezTo>
                    <a:cubicBezTo>
                      <a:pt x="351" y="110"/>
                      <a:pt x="324" y="83"/>
                      <a:pt x="270" y="29"/>
                    </a:cubicBezTo>
                    <a:cubicBezTo>
                      <a:pt x="241" y="10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33400" y="1187950"/>
                <a:ext cx="486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036" extrusionOk="0">
                    <a:moveTo>
                      <a:pt x="201" y="0"/>
                    </a:moveTo>
                    <a:cubicBezTo>
                      <a:pt x="109" y="0"/>
                      <a:pt x="27" y="73"/>
                      <a:pt x="27" y="167"/>
                    </a:cubicBezTo>
                    <a:cubicBezTo>
                      <a:pt x="0" y="275"/>
                      <a:pt x="27" y="383"/>
                      <a:pt x="135" y="410"/>
                    </a:cubicBezTo>
                    <a:cubicBezTo>
                      <a:pt x="621" y="572"/>
                      <a:pt x="1107" y="761"/>
                      <a:pt x="1593" y="1004"/>
                    </a:cubicBezTo>
                    <a:cubicBezTo>
                      <a:pt x="1629" y="1026"/>
                      <a:pt x="1662" y="1036"/>
                      <a:pt x="1693" y="1036"/>
                    </a:cubicBezTo>
                    <a:cubicBezTo>
                      <a:pt x="1781" y="1036"/>
                      <a:pt x="1851" y="955"/>
                      <a:pt x="1890" y="815"/>
                    </a:cubicBezTo>
                    <a:cubicBezTo>
                      <a:pt x="1944" y="626"/>
                      <a:pt x="1863" y="599"/>
                      <a:pt x="1755" y="491"/>
                    </a:cubicBezTo>
                    <a:cubicBezTo>
                      <a:pt x="1296" y="194"/>
                      <a:pt x="783" y="32"/>
                      <a:pt x="243" y="5"/>
                    </a:cubicBezTo>
                    <a:cubicBezTo>
                      <a:pt x="229" y="2"/>
                      <a:pt x="215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538125" y="651375"/>
                <a:ext cx="29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966" extrusionOk="0">
                    <a:moveTo>
                      <a:pt x="189" y="1"/>
                    </a:moveTo>
                    <a:cubicBezTo>
                      <a:pt x="135" y="82"/>
                      <a:pt x="54" y="163"/>
                      <a:pt x="27" y="244"/>
                    </a:cubicBezTo>
                    <a:cubicBezTo>
                      <a:pt x="0" y="325"/>
                      <a:pt x="0" y="406"/>
                      <a:pt x="54" y="487"/>
                    </a:cubicBezTo>
                    <a:cubicBezTo>
                      <a:pt x="297" y="919"/>
                      <a:pt x="540" y="1378"/>
                      <a:pt x="756" y="1810"/>
                    </a:cubicBezTo>
                    <a:cubicBezTo>
                      <a:pt x="783" y="1864"/>
                      <a:pt x="837" y="1918"/>
                      <a:pt x="891" y="1945"/>
                    </a:cubicBezTo>
                    <a:cubicBezTo>
                      <a:pt x="918" y="1958"/>
                      <a:pt x="945" y="1965"/>
                      <a:pt x="972" y="1965"/>
                    </a:cubicBezTo>
                    <a:cubicBezTo>
                      <a:pt x="999" y="1965"/>
                      <a:pt x="1026" y="1958"/>
                      <a:pt x="1053" y="1945"/>
                    </a:cubicBezTo>
                    <a:cubicBezTo>
                      <a:pt x="1107" y="1918"/>
                      <a:pt x="1161" y="1864"/>
                      <a:pt x="1188" y="1810"/>
                    </a:cubicBezTo>
                    <a:cubicBezTo>
                      <a:pt x="1188" y="1756"/>
                      <a:pt x="1188" y="1702"/>
                      <a:pt x="1188" y="1648"/>
                    </a:cubicBezTo>
                    <a:cubicBezTo>
                      <a:pt x="891" y="1054"/>
                      <a:pt x="567" y="514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28500" y="1316750"/>
                <a:ext cx="5875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497" extrusionOk="0">
                    <a:moveTo>
                      <a:pt x="538" y="1"/>
                    </a:moveTo>
                    <a:cubicBezTo>
                      <a:pt x="366" y="1"/>
                      <a:pt x="196" y="4"/>
                      <a:pt x="27" y="11"/>
                    </a:cubicBezTo>
                    <a:cubicBezTo>
                      <a:pt x="0" y="254"/>
                      <a:pt x="81" y="335"/>
                      <a:pt x="216" y="362"/>
                    </a:cubicBezTo>
                    <a:cubicBezTo>
                      <a:pt x="810" y="389"/>
                      <a:pt x="1431" y="443"/>
                      <a:pt x="2025" y="497"/>
                    </a:cubicBezTo>
                    <a:cubicBezTo>
                      <a:pt x="2079" y="497"/>
                      <a:pt x="2133" y="470"/>
                      <a:pt x="2214" y="443"/>
                    </a:cubicBezTo>
                    <a:cubicBezTo>
                      <a:pt x="2268" y="416"/>
                      <a:pt x="2349" y="362"/>
                      <a:pt x="2349" y="308"/>
                    </a:cubicBezTo>
                    <a:cubicBezTo>
                      <a:pt x="2349" y="254"/>
                      <a:pt x="2268" y="173"/>
                      <a:pt x="2214" y="119"/>
                    </a:cubicBezTo>
                    <a:cubicBezTo>
                      <a:pt x="2160" y="92"/>
                      <a:pt x="2133" y="92"/>
                      <a:pt x="2079" y="92"/>
                    </a:cubicBezTo>
                    <a:cubicBezTo>
                      <a:pt x="1573" y="31"/>
                      <a:pt x="1052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527325" y="1062675"/>
                <a:ext cx="486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804" extrusionOk="0">
                    <a:moveTo>
                      <a:pt x="193" y="0"/>
                    </a:moveTo>
                    <a:cubicBezTo>
                      <a:pt x="162" y="0"/>
                      <a:pt x="135" y="7"/>
                      <a:pt x="108" y="21"/>
                    </a:cubicBezTo>
                    <a:cubicBezTo>
                      <a:pt x="81" y="21"/>
                      <a:pt x="27" y="48"/>
                      <a:pt x="27" y="75"/>
                    </a:cubicBezTo>
                    <a:cubicBezTo>
                      <a:pt x="0" y="129"/>
                      <a:pt x="0" y="210"/>
                      <a:pt x="27" y="264"/>
                    </a:cubicBezTo>
                    <a:cubicBezTo>
                      <a:pt x="81" y="318"/>
                      <a:pt x="135" y="372"/>
                      <a:pt x="216" y="399"/>
                    </a:cubicBezTo>
                    <a:cubicBezTo>
                      <a:pt x="621" y="534"/>
                      <a:pt x="1026" y="642"/>
                      <a:pt x="1431" y="750"/>
                    </a:cubicBezTo>
                    <a:cubicBezTo>
                      <a:pt x="1539" y="804"/>
                      <a:pt x="1647" y="804"/>
                      <a:pt x="1782" y="804"/>
                    </a:cubicBezTo>
                    <a:cubicBezTo>
                      <a:pt x="1836" y="804"/>
                      <a:pt x="1890" y="750"/>
                      <a:pt x="1944" y="696"/>
                    </a:cubicBezTo>
                    <a:cubicBezTo>
                      <a:pt x="1944" y="642"/>
                      <a:pt x="1944" y="561"/>
                      <a:pt x="1944" y="534"/>
                    </a:cubicBezTo>
                    <a:cubicBezTo>
                      <a:pt x="1890" y="453"/>
                      <a:pt x="1836" y="399"/>
                      <a:pt x="1755" y="372"/>
                    </a:cubicBezTo>
                    <a:cubicBezTo>
                      <a:pt x="1269" y="264"/>
                      <a:pt x="783" y="129"/>
                      <a:pt x="297" y="21"/>
                    </a:cubicBezTo>
                    <a:cubicBezTo>
                      <a:pt x="257" y="7"/>
                      <a:pt x="223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571875" y="533900"/>
                <a:ext cx="297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162" extrusionOk="0">
                    <a:moveTo>
                      <a:pt x="54" y="1"/>
                    </a:moveTo>
                    <a:cubicBezTo>
                      <a:pt x="54" y="82"/>
                      <a:pt x="0" y="163"/>
                      <a:pt x="27" y="244"/>
                    </a:cubicBezTo>
                    <a:cubicBezTo>
                      <a:pt x="297" y="838"/>
                      <a:pt x="567" y="1432"/>
                      <a:pt x="837" y="2026"/>
                    </a:cubicBezTo>
                    <a:cubicBezTo>
                      <a:pt x="864" y="2080"/>
                      <a:pt x="891" y="2107"/>
                      <a:pt x="918" y="2134"/>
                    </a:cubicBezTo>
                    <a:cubicBezTo>
                      <a:pt x="972" y="2161"/>
                      <a:pt x="1026" y="2161"/>
                      <a:pt x="1080" y="2161"/>
                    </a:cubicBezTo>
                    <a:cubicBezTo>
                      <a:pt x="1135" y="2107"/>
                      <a:pt x="1162" y="2053"/>
                      <a:pt x="1162" y="1999"/>
                    </a:cubicBezTo>
                    <a:cubicBezTo>
                      <a:pt x="1189" y="1945"/>
                      <a:pt x="1162" y="1891"/>
                      <a:pt x="1135" y="1837"/>
                    </a:cubicBezTo>
                    <a:cubicBezTo>
                      <a:pt x="891" y="1189"/>
                      <a:pt x="567" y="568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79550" y="903850"/>
                <a:ext cx="432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946" extrusionOk="0">
                    <a:moveTo>
                      <a:pt x="82" y="1"/>
                    </a:moveTo>
                    <a:cubicBezTo>
                      <a:pt x="82" y="190"/>
                      <a:pt x="1" y="325"/>
                      <a:pt x="136" y="406"/>
                    </a:cubicBezTo>
                    <a:cubicBezTo>
                      <a:pt x="541" y="649"/>
                      <a:pt x="973" y="838"/>
                      <a:pt x="1459" y="946"/>
                    </a:cubicBezTo>
                    <a:cubicBezTo>
                      <a:pt x="1540" y="946"/>
                      <a:pt x="1648" y="892"/>
                      <a:pt x="1675" y="811"/>
                    </a:cubicBezTo>
                    <a:cubicBezTo>
                      <a:pt x="1729" y="676"/>
                      <a:pt x="1675" y="541"/>
                      <a:pt x="1567" y="514"/>
                    </a:cubicBezTo>
                    <a:cubicBezTo>
                      <a:pt x="1081" y="325"/>
                      <a:pt x="622" y="190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026875" y="941000"/>
                <a:ext cx="128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107" extrusionOk="0">
                    <a:moveTo>
                      <a:pt x="163" y="0"/>
                    </a:moveTo>
                    <a:cubicBezTo>
                      <a:pt x="109" y="27"/>
                      <a:pt x="55" y="54"/>
                      <a:pt x="28" y="108"/>
                    </a:cubicBezTo>
                    <a:cubicBezTo>
                      <a:pt x="1" y="189"/>
                      <a:pt x="1" y="270"/>
                      <a:pt x="1" y="351"/>
                    </a:cubicBezTo>
                    <a:cubicBezTo>
                      <a:pt x="55" y="864"/>
                      <a:pt x="82" y="1377"/>
                      <a:pt x="109" y="1863"/>
                    </a:cubicBezTo>
                    <a:cubicBezTo>
                      <a:pt x="136" y="1944"/>
                      <a:pt x="163" y="2025"/>
                      <a:pt x="190" y="2106"/>
                    </a:cubicBezTo>
                    <a:cubicBezTo>
                      <a:pt x="406" y="2106"/>
                      <a:pt x="514" y="2025"/>
                      <a:pt x="487" y="1890"/>
                    </a:cubicBezTo>
                    <a:cubicBezTo>
                      <a:pt x="433" y="1269"/>
                      <a:pt x="379" y="675"/>
                      <a:pt x="298" y="81"/>
                    </a:cubicBezTo>
                    <a:cubicBezTo>
                      <a:pt x="298" y="54"/>
                      <a:pt x="190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768325" y="632850"/>
                <a:ext cx="24325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694" extrusionOk="0">
                    <a:moveTo>
                      <a:pt x="163" y="0"/>
                    </a:moveTo>
                    <a:cubicBezTo>
                      <a:pt x="111" y="0"/>
                      <a:pt x="63" y="12"/>
                      <a:pt x="27" y="12"/>
                    </a:cubicBezTo>
                    <a:cubicBezTo>
                      <a:pt x="0" y="93"/>
                      <a:pt x="27" y="201"/>
                      <a:pt x="27" y="283"/>
                    </a:cubicBezTo>
                    <a:cubicBezTo>
                      <a:pt x="189" y="688"/>
                      <a:pt x="351" y="1093"/>
                      <a:pt x="513" y="1498"/>
                    </a:cubicBezTo>
                    <a:cubicBezTo>
                      <a:pt x="513" y="1552"/>
                      <a:pt x="540" y="1579"/>
                      <a:pt x="567" y="1606"/>
                    </a:cubicBezTo>
                    <a:cubicBezTo>
                      <a:pt x="612" y="1650"/>
                      <a:pt x="656" y="1694"/>
                      <a:pt x="700" y="1694"/>
                    </a:cubicBezTo>
                    <a:cubicBezTo>
                      <a:pt x="710" y="1694"/>
                      <a:pt x="720" y="1692"/>
                      <a:pt x="729" y="1687"/>
                    </a:cubicBezTo>
                    <a:cubicBezTo>
                      <a:pt x="891" y="1660"/>
                      <a:pt x="972" y="1471"/>
                      <a:pt x="918" y="1336"/>
                    </a:cubicBezTo>
                    <a:cubicBezTo>
                      <a:pt x="729" y="931"/>
                      <a:pt x="567" y="526"/>
                      <a:pt x="378" y="120"/>
                    </a:cubicBezTo>
                    <a:cubicBezTo>
                      <a:pt x="351" y="66"/>
                      <a:pt x="297" y="12"/>
                      <a:pt x="243" y="12"/>
                    </a:cubicBezTo>
                    <a:cubicBezTo>
                      <a:pt x="216" y="3"/>
                      <a:pt x="189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996025" y="508925"/>
                <a:ext cx="398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007" extrusionOk="0">
                    <a:moveTo>
                      <a:pt x="108" y="1"/>
                    </a:moveTo>
                    <a:cubicBezTo>
                      <a:pt x="0" y="190"/>
                      <a:pt x="54" y="298"/>
                      <a:pt x="162" y="379"/>
                    </a:cubicBezTo>
                    <a:cubicBezTo>
                      <a:pt x="487" y="568"/>
                      <a:pt x="865" y="757"/>
                      <a:pt x="1216" y="946"/>
                    </a:cubicBezTo>
                    <a:cubicBezTo>
                      <a:pt x="1270" y="986"/>
                      <a:pt x="1337" y="1007"/>
                      <a:pt x="1405" y="1007"/>
                    </a:cubicBezTo>
                    <a:cubicBezTo>
                      <a:pt x="1472" y="1007"/>
                      <a:pt x="1540" y="986"/>
                      <a:pt x="1594" y="946"/>
                    </a:cubicBezTo>
                    <a:cubicBezTo>
                      <a:pt x="1594" y="595"/>
                      <a:pt x="1594" y="595"/>
                      <a:pt x="1459" y="541"/>
                    </a:cubicBezTo>
                    <a:cubicBezTo>
                      <a:pt x="1162" y="406"/>
                      <a:pt x="838" y="244"/>
                      <a:pt x="541" y="109"/>
                    </a:cubicBezTo>
                    <a:cubicBezTo>
                      <a:pt x="406" y="82"/>
                      <a:pt x="243" y="28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101150" y="974750"/>
                <a:ext cx="175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99" extrusionOk="0">
                    <a:moveTo>
                      <a:pt x="216" y="0"/>
                    </a:moveTo>
                    <a:cubicBezTo>
                      <a:pt x="108" y="27"/>
                      <a:pt x="54" y="54"/>
                      <a:pt x="27" y="108"/>
                    </a:cubicBezTo>
                    <a:cubicBezTo>
                      <a:pt x="0" y="189"/>
                      <a:pt x="0" y="297"/>
                      <a:pt x="27" y="378"/>
                    </a:cubicBezTo>
                    <a:cubicBezTo>
                      <a:pt x="135" y="864"/>
                      <a:pt x="243" y="1350"/>
                      <a:pt x="378" y="1836"/>
                    </a:cubicBezTo>
                    <a:cubicBezTo>
                      <a:pt x="378" y="1890"/>
                      <a:pt x="405" y="1917"/>
                      <a:pt x="432" y="1944"/>
                    </a:cubicBezTo>
                    <a:cubicBezTo>
                      <a:pt x="459" y="1971"/>
                      <a:pt x="513" y="1998"/>
                      <a:pt x="540" y="1998"/>
                    </a:cubicBezTo>
                    <a:cubicBezTo>
                      <a:pt x="594" y="1971"/>
                      <a:pt x="621" y="1944"/>
                      <a:pt x="675" y="1890"/>
                    </a:cubicBezTo>
                    <a:cubicBezTo>
                      <a:pt x="702" y="1836"/>
                      <a:pt x="702" y="1755"/>
                      <a:pt x="675" y="1674"/>
                    </a:cubicBezTo>
                    <a:cubicBezTo>
                      <a:pt x="540" y="1107"/>
                      <a:pt x="378" y="567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359225" y="886975"/>
                <a:ext cx="44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778" extrusionOk="0">
                    <a:moveTo>
                      <a:pt x="189" y="1"/>
                    </a:moveTo>
                    <a:cubicBezTo>
                      <a:pt x="108" y="28"/>
                      <a:pt x="54" y="55"/>
                      <a:pt x="0" y="82"/>
                    </a:cubicBezTo>
                    <a:cubicBezTo>
                      <a:pt x="27" y="163"/>
                      <a:pt x="54" y="271"/>
                      <a:pt x="108" y="271"/>
                    </a:cubicBezTo>
                    <a:cubicBezTo>
                      <a:pt x="540" y="460"/>
                      <a:pt x="999" y="622"/>
                      <a:pt x="1458" y="757"/>
                    </a:cubicBezTo>
                    <a:cubicBezTo>
                      <a:pt x="1499" y="770"/>
                      <a:pt x="1533" y="777"/>
                      <a:pt x="1563" y="777"/>
                    </a:cubicBezTo>
                    <a:cubicBezTo>
                      <a:pt x="1593" y="777"/>
                      <a:pt x="1620" y="770"/>
                      <a:pt x="1647" y="757"/>
                    </a:cubicBezTo>
                    <a:cubicBezTo>
                      <a:pt x="1655" y="764"/>
                      <a:pt x="1664" y="767"/>
                      <a:pt x="1675" y="767"/>
                    </a:cubicBezTo>
                    <a:cubicBezTo>
                      <a:pt x="1703" y="767"/>
                      <a:pt x="1743" y="742"/>
                      <a:pt x="1783" y="703"/>
                    </a:cubicBezTo>
                    <a:cubicBezTo>
                      <a:pt x="1783" y="649"/>
                      <a:pt x="1756" y="568"/>
                      <a:pt x="1729" y="514"/>
                    </a:cubicBezTo>
                    <a:cubicBezTo>
                      <a:pt x="1675" y="433"/>
                      <a:pt x="1593" y="406"/>
                      <a:pt x="1512" y="379"/>
                    </a:cubicBezTo>
                    <a:cubicBezTo>
                      <a:pt x="1161" y="271"/>
                      <a:pt x="783" y="136"/>
                      <a:pt x="432" y="55"/>
                    </a:cubicBezTo>
                    <a:cubicBezTo>
                      <a:pt x="351" y="28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404450" y="473150"/>
                <a:ext cx="26350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77" extrusionOk="0">
                    <a:moveTo>
                      <a:pt x="136" y="1"/>
                    </a:moveTo>
                    <a:cubicBezTo>
                      <a:pt x="82" y="190"/>
                      <a:pt x="1" y="298"/>
                      <a:pt x="28" y="352"/>
                    </a:cubicBezTo>
                    <a:cubicBezTo>
                      <a:pt x="190" y="811"/>
                      <a:pt x="406" y="1243"/>
                      <a:pt x="703" y="1648"/>
                    </a:cubicBezTo>
                    <a:cubicBezTo>
                      <a:pt x="730" y="1675"/>
                      <a:pt x="784" y="1729"/>
                      <a:pt x="838" y="1756"/>
                    </a:cubicBezTo>
                    <a:cubicBezTo>
                      <a:pt x="865" y="1769"/>
                      <a:pt x="892" y="1776"/>
                      <a:pt x="919" y="1776"/>
                    </a:cubicBezTo>
                    <a:cubicBezTo>
                      <a:pt x="946" y="1776"/>
                      <a:pt x="973" y="1769"/>
                      <a:pt x="1000" y="1756"/>
                    </a:cubicBezTo>
                    <a:cubicBezTo>
                      <a:pt x="1027" y="1702"/>
                      <a:pt x="1054" y="1648"/>
                      <a:pt x="1054" y="1594"/>
                    </a:cubicBezTo>
                    <a:cubicBezTo>
                      <a:pt x="1027" y="1540"/>
                      <a:pt x="1027" y="1486"/>
                      <a:pt x="973" y="1432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931225" y="553500"/>
                <a:ext cx="310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19" extrusionOk="0">
                    <a:moveTo>
                      <a:pt x="0" y="0"/>
                    </a:moveTo>
                    <a:cubicBezTo>
                      <a:pt x="27" y="135"/>
                      <a:pt x="0" y="297"/>
                      <a:pt x="54" y="351"/>
                    </a:cubicBezTo>
                    <a:cubicBezTo>
                      <a:pt x="351" y="621"/>
                      <a:pt x="675" y="810"/>
                      <a:pt x="1053" y="918"/>
                    </a:cubicBezTo>
                    <a:cubicBezTo>
                      <a:pt x="1161" y="729"/>
                      <a:pt x="1242" y="540"/>
                      <a:pt x="1080" y="405"/>
                    </a:cubicBezTo>
                    <a:cubicBezTo>
                      <a:pt x="783" y="162"/>
                      <a:pt x="40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208675" y="449525"/>
                <a:ext cx="29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648" extrusionOk="0">
                    <a:moveTo>
                      <a:pt x="55" y="1"/>
                    </a:moveTo>
                    <a:cubicBezTo>
                      <a:pt x="55" y="82"/>
                      <a:pt x="1" y="190"/>
                      <a:pt x="55" y="244"/>
                    </a:cubicBezTo>
                    <a:cubicBezTo>
                      <a:pt x="325" y="703"/>
                      <a:pt x="595" y="1135"/>
                      <a:pt x="892" y="1567"/>
                    </a:cubicBezTo>
                    <a:cubicBezTo>
                      <a:pt x="919" y="1594"/>
                      <a:pt x="946" y="1621"/>
                      <a:pt x="973" y="1648"/>
                    </a:cubicBezTo>
                    <a:cubicBezTo>
                      <a:pt x="1027" y="1648"/>
                      <a:pt x="1081" y="1621"/>
                      <a:pt x="1135" y="1594"/>
                    </a:cubicBezTo>
                    <a:cubicBezTo>
                      <a:pt x="1162" y="1594"/>
                      <a:pt x="1189" y="1540"/>
                      <a:pt x="1189" y="1513"/>
                    </a:cubicBezTo>
                    <a:cubicBezTo>
                      <a:pt x="1162" y="1405"/>
                      <a:pt x="1135" y="1324"/>
                      <a:pt x="1081" y="1243"/>
                    </a:cubicBezTo>
                    <a:cubicBezTo>
                      <a:pt x="757" y="838"/>
                      <a:pt x="460" y="406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433475" y="1100975"/>
                <a:ext cx="317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54" extrusionOk="0">
                    <a:moveTo>
                      <a:pt x="163" y="1"/>
                    </a:moveTo>
                    <a:cubicBezTo>
                      <a:pt x="109" y="1"/>
                      <a:pt x="28" y="109"/>
                      <a:pt x="1" y="163"/>
                    </a:cubicBezTo>
                    <a:cubicBezTo>
                      <a:pt x="1" y="217"/>
                      <a:pt x="1" y="352"/>
                      <a:pt x="55" y="379"/>
                    </a:cubicBezTo>
                    <a:cubicBezTo>
                      <a:pt x="386" y="568"/>
                      <a:pt x="738" y="654"/>
                      <a:pt x="1111" y="654"/>
                    </a:cubicBezTo>
                    <a:cubicBezTo>
                      <a:pt x="1164" y="654"/>
                      <a:pt x="1217" y="652"/>
                      <a:pt x="1270" y="649"/>
                    </a:cubicBezTo>
                    <a:cubicBezTo>
                      <a:pt x="1270" y="298"/>
                      <a:pt x="1270" y="244"/>
                      <a:pt x="1162" y="217"/>
                    </a:cubicBezTo>
                    <a:cubicBezTo>
                      <a:pt x="838" y="136"/>
                      <a:pt x="487" y="55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188425" y="951125"/>
                <a:ext cx="364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54" extrusionOk="0">
                    <a:moveTo>
                      <a:pt x="135" y="0"/>
                    </a:moveTo>
                    <a:cubicBezTo>
                      <a:pt x="108" y="0"/>
                      <a:pt x="81" y="27"/>
                      <a:pt x="0" y="54"/>
                    </a:cubicBezTo>
                    <a:cubicBezTo>
                      <a:pt x="27" y="135"/>
                      <a:pt x="27" y="270"/>
                      <a:pt x="81" y="324"/>
                    </a:cubicBezTo>
                    <a:cubicBezTo>
                      <a:pt x="459" y="621"/>
                      <a:pt x="892" y="864"/>
                      <a:pt x="1324" y="1053"/>
                    </a:cubicBezTo>
                    <a:cubicBezTo>
                      <a:pt x="1432" y="783"/>
                      <a:pt x="1459" y="729"/>
                      <a:pt x="1297" y="621"/>
                    </a:cubicBezTo>
                    <a:cubicBezTo>
                      <a:pt x="973" y="324"/>
                      <a:pt x="568" y="108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723775" y="1229925"/>
                <a:ext cx="47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06" extrusionOk="0">
                    <a:moveTo>
                      <a:pt x="162" y="0"/>
                    </a:moveTo>
                    <a:cubicBezTo>
                      <a:pt x="108" y="0"/>
                      <a:pt x="54" y="27"/>
                      <a:pt x="27" y="81"/>
                    </a:cubicBezTo>
                    <a:cubicBezTo>
                      <a:pt x="0" y="108"/>
                      <a:pt x="0" y="189"/>
                      <a:pt x="0" y="216"/>
                    </a:cubicBezTo>
                    <a:cubicBezTo>
                      <a:pt x="27" y="243"/>
                      <a:pt x="81" y="270"/>
                      <a:pt x="135" y="297"/>
                    </a:cubicBezTo>
                    <a:cubicBezTo>
                      <a:pt x="648" y="325"/>
                      <a:pt x="1161" y="379"/>
                      <a:pt x="1674" y="406"/>
                    </a:cubicBezTo>
                    <a:cubicBezTo>
                      <a:pt x="1728" y="406"/>
                      <a:pt x="1782" y="406"/>
                      <a:pt x="1863" y="379"/>
                    </a:cubicBezTo>
                    <a:cubicBezTo>
                      <a:pt x="1890" y="352"/>
                      <a:pt x="1917" y="325"/>
                      <a:pt x="1917" y="297"/>
                    </a:cubicBezTo>
                    <a:cubicBezTo>
                      <a:pt x="1917" y="243"/>
                      <a:pt x="1890" y="216"/>
                      <a:pt x="1863" y="189"/>
                    </a:cubicBezTo>
                    <a:cubicBezTo>
                      <a:pt x="1836" y="135"/>
                      <a:pt x="1782" y="108"/>
                      <a:pt x="1728" y="108"/>
                    </a:cubicBezTo>
                    <a:cubicBezTo>
                      <a:pt x="1215" y="54"/>
                      <a:pt x="675" y="27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316025" y="1092875"/>
                <a:ext cx="39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622" extrusionOk="0">
                    <a:moveTo>
                      <a:pt x="135" y="1"/>
                    </a:moveTo>
                    <a:cubicBezTo>
                      <a:pt x="81" y="28"/>
                      <a:pt x="0" y="82"/>
                      <a:pt x="0" y="136"/>
                    </a:cubicBezTo>
                    <a:cubicBezTo>
                      <a:pt x="0" y="217"/>
                      <a:pt x="54" y="271"/>
                      <a:pt x="108" y="298"/>
                    </a:cubicBezTo>
                    <a:cubicBezTo>
                      <a:pt x="513" y="433"/>
                      <a:pt x="918" y="541"/>
                      <a:pt x="1350" y="622"/>
                    </a:cubicBezTo>
                    <a:cubicBezTo>
                      <a:pt x="1404" y="622"/>
                      <a:pt x="1485" y="622"/>
                      <a:pt x="1566" y="595"/>
                    </a:cubicBezTo>
                    <a:cubicBezTo>
                      <a:pt x="1566" y="514"/>
                      <a:pt x="1593" y="433"/>
                      <a:pt x="1566" y="406"/>
                    </a:cubicBezTo>
                    <a:cubicBezTo>
                      <a:pt x="1512" y="325"/>
                      <a:pt x="1458" y="298"/>
                      <a:pt x="1377" y="271"/>
                    </a:cubicBezTo>
                    <a:cubicBezTo>
                      <a:pt x="1161" y="190"/>
                      <a:pt x="945" y="136"/>
                      <a:pt x="756" y="82"/>
                    </a:cubicBezTo>
                    <a:cubicBezTo>
                      <a:pt x="540" y="55"/>
                      <a:pt x="351" y="28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839875" y="820825"/>
                <a:ext cx="121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67" extrusionOk="0">
                    <a:moveTo>
                      <a:pt x="325" y="0"/>
                    </a:moveTo>
                    <a:cubicBezTo>
                      <a:pt x="55" y="54"/>
                      <a:pt x="1" y="81"/>
                      <a:pt x="1" y="270"/>
                    </a:cubicBezTo>
                    <a:cubicBezTo>
                      <a:pt x="1" y="648"/>
                      <a:pt x="55" y="1054"/>
                      <a:pt x="82" y="1459"/>
                    </a:cubicBezTo>
                    <a:cubicBezTo>
                      <a:pt x="82" y="1486"/>
                      <a:pt x="163" y="1540"/>
                      <a:pt x="217" y="1567"/>
                    </a:cubicBezTo>
                    <a:cubicBezTo>
                      <a:pt x="487" y="1351"/>
                      <a:pt x="487" y="1351"/>
                      <a:pt x="487" y="1216"/>
                    </a:cubicBezTo>
                    <a:cubicBezTo>
                      <a:pt x="487" y="811"/>
                      <a:pt x="433" y="378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911450" y="791125"/>
                <a:ext cx="101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37" extrusionOk="0">
                    <a:moveTo>
                      <a:pt x="189" y="0"/>
                    </a:moveTo>
                    <a:cubicBezTo>
                      <a:pt x="27" y="27"/>
                      <a:pt x="0" y="135"/>
                      <a:pt x="0" y="270"/>
                    </a:cubicBezTo>
                    <a:cubicBezTo>
                      <a:pt x="0" y="756"/>
                      <a:pt x="0" y="1269"/>
                      <a:pt x="27" y="1836"/>
                    </a:cubicBezTo>
                    <a:cubicBezTo>
                      <a:pt x="324" y="1728"/>
                      <a:pt x="324" y="1728"/>
                      <a:pt x="351" y="1620"/>
                    </a:cubicBezTo>
                    <a:cubicBezTo>
                      <a:pt x="405" y="1107"/>
                      <a:pt x="378" y="567"/>
                      <a:pt x="270" y="81"/>
                    </a:cubicBezTo>
                    <a:cubicBezTo>
                      <a:pt x="270" y="54"/>
                      <a:pt x="216" y="27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019650" y="346925"/>
                <a:ext cx="290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8" extrusionOk="0">
                    <a:moveTo>
                      <a:pt x="163" y="0"/>
                    </a:moveTo>
                    <a:cubicBezTo>
                      <a:pt x="1" y="135"/>
                      <a:pt x="1" y="243"/>
                      <a:pt x="82" y="351"/>
                    </a:cubicBezTo>
                    <a:cubicBezTo>
                      <a:pt x="325" y="621"/>
                      <a:pt x="568" y="864"/>
                      <a:pt x="838" y="1107"/>
                    </a:cubicBezTo>
                    <a:cubicBezTo>
                      <a:pt x="865" y="1148"/>
                      <a:pt x="912" y="1168"/>
                      <a:pt x="959" y="1168"/>
                    </a:cubicBezTo>
                    <a:cubicBezTo>
                      <a:pt x="1006" y="1168"/>
                      <a:pt x="1054" y="1148"/>
                      <a:pt x="1081" y="1107"/>
                    </a:cubicBezTo>
                    <a:cubicBezTo>
                      <a:pt x="1162" y="1026"/>
                      <a:pt x="1162" y="918"/>
                      <a:pt x="1081" y="837"/>
                    </a:cubicBezTo>
                    <a:cubicBezTo>
                      <a:pt x="838" y="486"/>
                      <a:pt x="514" y="216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710275" y="800650"/>
                <a:ext cx="1420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06" extrusionOk="0">
                    <a:moveTo>
                      <a:pt x="187" y="0"/>
                    </a:moveTo>
                    <a:cubicBezTo>
                      <a:pt x="143" y="0"/>
                      <a:pt x="96" y="22"/>
                      <a:pt x="81" y="51"/>
                    </a:cubicBezTo>
                    <a:cubicBezTo>
                      <a:pt x="27" y="105"/>
                      <a:pt x="0" y="132"/>
                      <a:pt x="27" y="159"/>
                    </a:cubicBezTo>
                    <a:cubicBezTo>
                      <a:pt x="81" y="483"/>
                      <a:pt x="162" y="861"/>
                      <a:pt x="243" y="1185"/>
                    </a:cubicBezTo>
                    <a:cubicBezTo>
                      <a:pt x="243" y="1239"/>
                      <a:pt x="270" y="1293"/>
                      <a:pt x="324" y="1293"/>
                    </a:cubicBezTo>
                    <a:cubicBezTo>
                      <a:pt x="342" y="1293"/>
                      <a:pt x="372" y="1305"/>
                      <a:pt x="398" y="1305"/>
                    </a:cubicBezTo>
                    <a:cubicBezTo>
                      <a:pt x="411" y="1305"/>
                      <a:pt x="423" y="1302"/>
                      <a:pt x="432" y="1293"/>
                    </a:cubicBezTo>
                    <a:cubicBezTo>
                      <a:pt x="459" y="1266"/>
                      <a:pt x="567" y="1185"/>
                      <a:pt x="567" y="1131"/>
                    </a:cubicBezTo>
                    <a:cubicBezTo>
                      <a:pt x="486" y="780"/>
                      <a:pt x="378" y="402"/>
                      <a:pt x="270" y="51"/>
                    </a:cubicBezTo>
                    <a:cubicBezTo>
                      <a:pt x="258" y="15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469925" y="878875"/>
                <a:ext cx="32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136" y="1"/>
                    </a:moveTo>
                    <a:cubicBezTo>
                      <a:pt x="82" y="1"/>
                      <a:pt x="1" y="55"/>
                      <a:pt x="1" y="82"/>
                    </a:cubicBezTo>
                    <a:cubicBezTo>
                      <a:pt x="1" y="109"/>
                      <a:pt x="1" y="244"/>
                      <a:pt x="55" y="271"/>
                    </a:cubicBezTo>
                    <a:cubicBezTo>
                      <a:pt x="379" y="460"/>
                      <a:pt x="757" y="622"/>
                      <a:pt x="1162" y="784"/>
                    </a:cubicBezTo>
                    <a:cubicBezTo>
                      <a:pt x="1297" y="568"/>
                      <a:pt x="1216" y="460"/>
                      <a:pt x="1081" y="379"/>
                    </a:cubicBezTo>
                    <a:cubicBezTo>
                      <a:pt x="811" y="190"/>
                      <a:pt x="487" y="55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280225" y="718875"/>
                <a:ext cx="344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9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90"/>
                      <a:pt x="55" y="298"/>
                      <a:pt x="82" y="325"/>
                    </a:cubicBezTo>
                    <a:cubicBezTo>
                      <a:pt x="433" y="514"/>
                      <a:pt x="757" y="703"/>
                      <a:pt x="1135" y="892"/>
                    </a:cubicBezTo>
                    <a:cubicBezTo>
                      <a:pt x="1149" y="906"/>
                      <a:pt x="1169" y="912"/>
                      <a:pt x="1189" y="912"/>
                    </a:cubicBezTo>
                    <a:cubicBezTo>
                      <a:pt x="1209" y="912"/>
                      <a:pt x="1230" y="906"/>
                      <a:pt x="1243" y="892"/>
                    </a:cubicBezTo>
                    <a:cubicBezTo>
                      <a:pt x="1270" y="892"/>
                      <a:pt x="1324" y="865"/>
                      <a:pt x="1324" y="838"/>
                    </a:cubicBezTo>
                    <a:cubicBezTo>
                      <a:pt x="1351" y="811"/>
                      <a:pt x="1378" y="703"/>
                      <a:pt x="1324" y="676"/>
                    </a:cubicBezTo>
                    <a:cubicBezTo>
                      <a:pt x="1270" y="622"/>
                      <a:pt x="1189" y="541"/>
                      <a:pt x="1108" y="514"/>
                    </a:cubicBezTo>
                    <a:cubicBezTo>
                      <a:pt x="757" y="298"/>
                      <a:pt x="379" y="13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7939125" y="938975"/>
                <a:ext cx="1545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01" extrusionOk="0">
                    <a:moveTo>
                      <a:pt x="162" y="0"/>
                    </a:moveTo>
                    <a:cubicBezTo>
                      <a:pt x="108" y="27"/>
                      <a:pt x="81" y="54"/>
                      <a:pt x="54" y="108"/>
                    </a:cubicBezTo>
                    <a:cubicBezTo>
                      <a:pt x="27" y="135"/>
                      <a:pt x="0" y="189"/>
                      <a:pt x="27" y="216"/>
                    </a:cubicBezTo>
                    <a:cubicBezTo>
                      <a:pt x="81" y="513"/>
                      <a:pt x="162" y="783"/>
                      <a:pt x="243" y="1080"/>
                    </a:cubicBezTo>
                    <a:cubicBezTo>
                      <a:pt x="243" y="1134"/>
                      <a:pt x="297" y="1161"/>
                      <a:pt x="324" y="1188"/>
                    </a:cubicBezTo>
                    <a:cubicBezTo>
                      <a:pt x="341" y="1197"/>
                      <a:pt x="360" y="1200"/>
                      <a:pt x="380" y="1200"/>
                    </a:cubicBezTo>
                    <a:cubicBezTo>
                      <a:pt x="486" y="1200"/>
                      <a:pt x="617" y="1090"/>
                      <a:pt x="594" y="999"/>
                    </a:cubicBezTo>
                    <a:cubicBezTo>
                      <a:pt x="486" y="648"/>
                      <a:pt x="378" y="351"/>
                      <a:pt x="270" y="54"/>
                    </a:cubicBezTo>
                    <a:cubicBezTo>
                      <a:pt x="243" y="0"/>
                      <a:pt x="216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722425" y="1162150"/>
                <a:ext cx="364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3" extrusionOk="0">
                    <a:moveTo>
                      <a:pt x="758" y="0"/>
                    </a:moveTo>
                    <a:cubicBezTo>
                      <a:pt x="506" y="0"/>
                      <a:pt x="253" y="21"/>
                      <a:pt x="0" y="65"/>
                    </a:cubicBezTo>
                    <a:cubicBezTo>
                      <a:pt x="54" y="173"/>
                      <a:pt x="54" y="227"/>
                      <a:pt x="81" y="227"/>
                    </a:cubicBezTo>
                    <a:cubicBezTo>
                      <a:pt x="324" y="288"/>
                      <a:pt x="575" y="323"/>
                      <a:pt x="830" y="323"/>
                    </a:cubicBezTo>
                    <a:cubicBezTo>
                      <a:pt x="1029" y="323"/>
                      <a:pt x="1230" y="302"/>
                      <a:pt x="1431" y="254"/>
                    </a:cubicBezTo>
                    <a:cubicBezTo>
                      <a:pt x="1458" y="227"/>
                      <a:pt x="1458" y="200"/>
                      <a:pt x="1458" y="146"/>
                    </a:cubicBezTo>
                    <a:cubicBezTo>
                      <a:pt x="1458" y="119"/>
                      <a:pt x="1404" y="38"/>
                      <a:pt x="1377" y="38"/>
                    </a:cubicBezTo>
                    <a:cubicBezTo>
                      <a:pt x="1171" y="14"/>
                      <a:pt x="965" y="0"/>
                      <a:pt x="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933925" y="440975"/>
                <a:ext cx="2567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41" extrusionOk="0">
                    <a:moveTo>
                      <a:pt x="198" y="1"/>
                    </a:moveTo>
                    <a:cubicBezTo>
                      <a:pt x="154" y="1"/>
                      <a:pt x="113" y="14"/>
                      <a:pt x="81" y="46"/>
                    </a:cubicBezTo>
                    <a:cubicBezTo>
                      <a:pt x="0" y="127"/>
                      <a:pt x="54" y="235"/>
                      <a:pt x="135" y="289"/>
                    </a:cubicBezTo>
                    <a:cubicBezTo>
                      <a:pt x="216" y="370"/>
                      <a:pt x="351" y="424"/>
                      <a:pt x="432" y="505"/>
                    </a:cubicBezTo>
                    <a:cubicBezTo>
                      <a:pt x="513" y="586"/>
                      <a:pt x="621" y="640"/>
                      <a:pt x="729" y="721"/>
                    </a:cubicBezTo>
                    <a:cubicBezTo>
                      <a:pt x="756" y="734"/>
                      <a:pt x="790" y="741"/>
                      <a:pt x="827" y="741"/>
                    </a:cubicBezTo>
                    <a:cubicBezTo>
                      <a:pt x="864" y="741"/>
                      <a:pt x="905" y="734"/>
                      <a:pt x="945" y="721"/>
                    </a:cubicBezTo>
                    <a:cubicBezTo>
                      <a:pt x="1026" y="640"/>
                      <a:pt x="1026" y="532"/>
                      <a:pt x="945" y="451"/>
                    </a:cubicBezTo>
                    <a:cubicBezTo>
                      <a:pt x="729" y="316"/>
                      <a:pt x="513" y="154"/>
                      <a:pt x="297" y="19"/>
                    </a:cubicBezTo>
                    <a:cubicBezTo>
                      <a:pt x="264" y="7"/>
                      <a:pt x="230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599550" y="1022650"/>
                <a:ext cx="364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9" extrusionOk="0">
                    <a:moveTo>
                      <a:pt x="529" y="0"/>
                    </a:moveTo>
                    <a:cubicBezTo>
                      <a:pt x="354" y="0"/>
                      <a:pt x="177" y="20"/>
                      <a:pt x="1" y="55"/>
                    </a:cubicBezTo>
                    <a:cubicBezTo>
                      <a:pt x="345" y="238"/>
                      <a:pt x="719" y="329"/>
                      <a:pt x="1090" y="329"/>
                    </a:cubicBezTo>
                    <a:cubicBezTo>
                      <a:pt x="1214" y="329"/>
                      <a:pt x="1337" y="319"/>
                      <a:pt x="1459" y="298"/>
                    </a:cubicBezTo>
                    <a:cubicBezTo>
                      <a:pt x="1378" y="244"/>
                      <a:pt x="1297" y="136"/>
                      <a:pt x="1189" y="109"/>
                    </a:cubicBezTo>
                    <a:cubicBezTo>
                      <a:pt x="976" y="33"/>
                      <a:pt x="754" y="0"/>
                      <a:pt x="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104050" y="561500"/>
                <a:ext cx="290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23" extrusionOk="0">
                    <a:moveTo>
                      <a:pt x="189" y="0"/>
                    </a:moveTo>
                    <a:cubicBezTo>
                      <a:pt x="131" y="0"/>
                      <a:pt x="71" y="12"/>
                      <a:pt x="0" y="31"/>
                    </a:cubicBezTo>
                    <a:cubicBezTo>
                      <a:pt x="351" y="355"/>
                      <a:pt x="729" y="652"/>
                      <a:pt x="1134" y="922"/>
                    </a:cubicBezTo>
                    <a:cubicBezTo>
                      <a:pt x="1161" y="652"/>
                      <a:pt x="1161" y="652"/>
                      <a:pt x="972" y="490"/>
                    </a:cubicBezTo>
                    <a:cubicBezTo>
                      <a:pt x="540" y="120"/>
                      <a:pt x="374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050025" y="682425"/>
                <a:ext cx="250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30" extrusionOk="0">
                    <a:moveTo>
                      <a:pt x="109" y="1"/>
                    </a:moveTo>
                    <a:cubicBezTo>
                      <a:pt x="82" y="1"/>
                      <a:pt x="28" y="55"/>
                      <a:pt x="1" y="82"/>
                    </a:cubicBezTo>
                    <a:cubicBezTo>
                      <a:pt x="244" y="325"/>
                      <a:pt x="514" y="541"/>
                      <a:pt x="838" y="730"/>
                    </a:cubicBezTo>
                    <a:cubicBezTo>
                      <a:pt x="865" y="730"/>
                      <a:pt x="946" y="703"/>
                      <a:pt x="973" y="676"/>
                    </a:cubicBezTo>
                    <a:cubicBezTo>
                      <a:pt x="1000" y="649"/>
                      <a:pt x="1000" y="595"/>
                      <a:pt x="973" y="568"/>
                    </a:cubicBezTo>
                    <a:cubicBezTo>
                      <a:pt x="757" y="271"/>
                      <a:pt x="460" y="82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549600" y="1283675"/>
                <a:ext cx="250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54" extrusionOk="0">
                    <a:moveTo>
                      <a:pt x="401" y="0"/>
                    </a:moveTo>
                    <a:cubicBezTo>
                      <a:pt x="267" y="0"/>
                      <a:pt x="134" y="13"/>
                      <a:pt x="0" y="38"/>
                    </a:cubicBezTo>
                    <a:cubicBezTo>
                      <a:pt x="180" y="182"/>
                      <a:pt x="408" y="254"/>
                      <a:pt x="644" y="254"/>
                    </a:cubicBezTo>
                    <a:cubicBezTo>
                      <a:pt x="762" y="254"/>
                      <a:pt x="882" y="236"/>
                      <a:pt x="999" y="200"/>
                    </a:cubicBezTo>
                    <a:cubicBezTo>
                      <a:pt x="972" y="146"/>
                      <a:pt x="945" y="92"/>
                      <a:pt x="891" y="65"/>
                    </a:cubicBezTo>
                    <a:cubicBezTo>
                      <a:pt x="728" y="20"/>
                      <a:pt x="564" y="0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 rot="1580057">
              <a:off x="228549" y="3654541"/>
              <a:ext cx="39758" cy="35756"/>
            </a:xfrm>
            <a:custGeom>
              <a:avLst/>
              <a:gdLst/>
              <a:ahLst/>
              <a:cxnLst/>
              <a:rect l="l" t="t" r="r" b="b"/>
              <a:pathLst>
                <a:path w="1540" h="1385" extrusionOk="0">
                  <a:moveTo>
                    <a:pt x="699" y="0"/>
                  </a:moveTo>
                  <a:cubicBezTo>
                    <a:pt x="464" y="0"/>
                    <a:pt x="241" y="146"/>
                    <a:pt x="135" y="358"/>
                  </a:cubicBezTo>
                  <a:cubicBezTo>
                    <a:pt x="0" y="736"/>
                    <a:pt x="162" y="1168"/>
                    <a:pt x="513" y="1357"/>
                  </a:cubicBezTo>
                  <a:cubicBezTo>
                    <a:pt x="567" y="1384"/>
                    <a:pt x="675" y="1384"/>
                    <a:pt x="756" y="1384"/>
                  </a:cubicBezTo>
                  <a:cubicBezTo>
                    <a:pt x="999" y="1384"/>
                    <a:pt x="1215" y="1276"/>
                    <a:pt x="1350" y="1060"/>
                  </a:cubicBezTo>
                  <a:cubicBezTo>
                    <a:pt x="1377" y="1006"/>
                    <a:pt x="1431" y="952"/>
                    <a:pt x="1458" y="871"/>
                  </a:cubicBezTo>
                  <a:cubicBezTo>
                    <a:pt x="1539" y="763"/>
                    <a:pt x="1512" y="601"/>
                    <a:pt x="1431" y="493"/>
                  </a:cubicBezTo>
                  <a:cubicBezTo>
                    <a:pt x="1296" y="304"/>
                    <a:pt x="1107" y="142"/>
                    <a:pt x="891" y="34"/>
                  </a:cubicBezTo>
                  <a:cubicBezTo>
                    <a:pt x="828" y="11"/>
                    <a:pt x="763" y="0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7137408" y="-261759"/>
            <a:ext cx="2812262" cy="2693865"/>
            <a:chOff x="7137408" y="-261759"/>
            <a:chExt cx="2812262" cy="2693865"/>
          </a:xfrm>
        </p:grpSpPr>
        <p:grpSp>
          <p:nvGrpSpPr>
            <p:cNvPr id="92" name="Google Shape;92;p2"/>
            <p:cNvGrpSpPr/>
            <p:nvPr/>
          </p:nvGrpSpPr>
          <p:grpSpPr>
            <a:xfrm rot="-7782846">
              <a:off x="7793215" y="-119526"/>
              <a:ext cx="1500647" cy="2409400"/>
              <a:chOff x="7120913" y="1755200"/>
              <a:chExt cx="1075425" cy="1726675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5" name="Google Shape;125;p2"/>
            <p:cNvSpPr/>
            <p:nvPr/>
          </p:nvSpPr>
          <p:spPr>
            <a:xfrm>
              <a:off x="7808165" y="1812681"/>
              <a:ext cx="34208" cy="37203"/>
            </a:xfrm>
            <a:custGeom>
              <a:avLst/>
              <a:gdLst/>
              <a:ahLst/>
              <a:cxnLst/>
              <a:rect l="l" t="t" r="r" b="b"/>
              <a:pathLst>
                <a:path w="1325" h="1441" extrusionOk="0">
                  <a:moveTo>
                    <a:pt x="743" y="327"/>
                  </a:moveTo>
                  <a:cubicBezTo>
                    <a:pt x="797" y="327"/>
                    <a:pt x="851" y="354"/>
                    <a:pt x="892" y="408"/>
                  </a:cubicBezTo>
                  <a:cubicBezTo>
                    <a:pt x="1000" y="489"/>
                    <a:pt x="1027" y="651"/>
                    <a:pt x="973" y="786"/>
                  </a:cubicBezTo>
                  <a:cubicBezTo>
                    <a:pt x="892" y="921"/>
                    <a:pt x="757" y="1029"/>
                    <a:pt x="595" y="1056"/>
                  </a:cubicBezTo>
                  <a:cubicBezTo>
                    <a:pt x="579" y="1059"/>
                    <a:pt x="563" y="1060"/>
                    <a:pt x="548" y="1060"/>
                  </a:cubicBezTo>
                  <a:cubicBezTo>
                    <a:pt x="388" y="1060"/>
                    <a:pt x="303" y="934"/>
                    <a:pt x="352" y="786"/>
                  </a:cubicBezTo>
                  <a:cubicBezTo>
                    <a:pt x="406" y="651"/>
                    <a:pt x="487" y="516"/>
                    <a:pt x="595" y="408"/>
                  </a:cubicBezTo>
                  <a:cubicBezTo>
                    <a:pt x="635" y="354"/>
                    <a:pt x="689" y="327"/>
                    <a:pt x="743" y="327"/>
                  </a:cubicBezTo>
                  <a:close/>
                  <a:moveTo>
                    <a:pt x="749" y="1"/>
                  </a:moveTo>
                  <a:cubicBezTo>
                    <a:pt x="670" y="1"/>
                    <a:pt x="590" y="19"/>
                    <a:pt x="514" y="57"/>
                  </a:cubicBezTo>
                  <a:cubicBezTo>
                    <a:pt x="433" y="84"/>
                    <a:pt x="352" y="138"/>
                    <a:pt x="271" y="192"/>
                  </a:cubicBezTo>
                  <a:cubicBezTo>
                    <a:pt x="163" y="246"/>
                    <a:pt x="82" y="381"/>
                    <a:pt x="109" y="489"/>
                  </a:cubicBezTo>
                  <a:cubicBezTo>
                    <a:pt x="109" y="597"/>
                    <a:pt x="82" y="678"/>
                    <a:pt x="55" y="759"/>
                  </a:cubicBezTo>
                  <a:cubicBezTo>
                    <a:pt x="28" y="840"/>
                    <a:pt x="28" y="921"/>
                    <a:pt x="28" y="1002"/>
                  </a:cubicBezTo>
                  <a:cubicBezTo>
                    <a:pt x="1" y="1218"/>
                    <a:pt x="136" y="1407"/>
                    <a:pt x="352" y="1434"/>
                  </a:cubicBezTo>
                  <a:lnTo>
                    <a:pt x="460" y="1434"/>
                  </a:lnTo>
                  <a:cubicBezTo>
                    <a:pt x="492" y="1438"/>
                    <a:pt x="523" y="1440"/>
                    <a:pt x="554" y="1440"/>
                  </a:cubicBezTo>
                  <a:cubicBezTo>
                    <a:pt x="946" y="1440"/>
                    <a:pt x="1272" y="1134"/>
                    <a:pt x="1297" y="759"/>
                  </a:cubicBezTo>
                  <a:cubicBezTo>
                    <a:pt x="1324" y="543"/>
                    <a:pt x="1270" y="327"/>
                    <a:pt x="1135" y="165"/>
                  </a:cubicBezTo>
                  <a:cubicBezTo>
                    <a:pt x="1030" y="60"/>
                    <a:pt x="892" y="1"/>
                    <a:pt x="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491622" y="-1115884"/>
            <a:ext cx="2645677" cy="2409449"/>
            <a:chOff x="491622" y="-1115884"/>
            <a:chExt cx="2645677" cy="2409449"/>
          </a:xfrm>
        </p:grpSpPr>
        <p:sp>
          <p:nvSpPr>
            <p:cNvPr id="127" name="Google Shape;127;p2"/>
            <p:cNvSpPr/>
            <p:nvPr/>
          </p:nvSpPr>
          <p:spPr>
            <a:xfrm rot="2133693">
              <a:off x="653918" y="-562402"/>
              <a:ext cx="2321085" cy="1302484"/>
            </a:xfrm>
            <a:custGeom>
              <a:avLst/>
              <a:gdLst/>
              <a:ahLst/>
              <a:cxnLst/>
              <a:rect l="l" t="t" r="r" b="b"/>
              <a:pathLst>
                <a:path w="66538" h="37338" extrusionOk="0">
                  <a:moveTo>
                    <a:pt x="37130" y="12692"/>
                  </a:moveTo>
                  <a:lnTo>
                    <a:pt x="37076" y="12719"/>
                  </a:lnTo>
                  <a:lnTo>
                    <a:pt x="37022" y="12719"/>
                  </a:lnTo>
                  <a:lnTo>
                    <a:pt x="37049" y="12692"/>
                  </a:lnTo>
                  <a:close/>
                  <a:moveTo>
                    <a:pt x="28894" y="12989"/>
                  </a:moveTo>
                  <a:lnTo>
                    <a:pt x="28894" y="13016"/>
                  </a:lnTo>
                  <a:lnTo>
                    <a:pt x="28840" y="13016"/>
                  </a:lnTo>
                  <a:lnTo>
                    <a:pt x="28894" y="12989"/>
                  </a:lnTo>
                  <a:close/>
                  <a:moveTo>
                    <a:pt x="36401" y="13070"/>
                  </a:moveTo>
                  <a:lnTo>
                    <a:pt x="36401" y="13097"/>
                  </a:lnTo>
                  <a:lnTo>
                    <a:pt x="36320" y="13124"/>
                  </a:lnTo>
                  <a:lnTo>
                    <a:pt x="36320" y="13097"/>
                  </a:lnTo>
                  <a:lnTo>
                    <a:pt x="36401" y="13070"/>
                  </a:lnTo>
                  <a:close/>
                  <a:moveTo>
                    <a:pt x="28597" y="13232"/>
                  </a:moveTo>
                  <a:lnTo>
                    <a:pt x="28570" y="13259"/>
                  </a:lnTo>
                  <a:lnTo>
                    <a:pt x="28570" y="13232"/>
                  </a:lnTo>
                  <a:close/>
                  <a:moveTo>
                    <a:pt x="35726" y="13475"/>
                  </a:moveTo>
                  <a:lnTo>
                    <a:pt x="35726" y="13475"/>
                  </a:lnTo>
                  <a:cubicBezTo>
                    <a:pt x="35699" y="13502"/>
                    <a:pt x="35699" y="13502"/>
                    <a:pt x="35699" y="13502"/>
                  </a:cubicBezTo>
                  <a:cubicBezTo>
                    <a:pt x="35645" y="13529"/>
                    <a:pt x="35618" y="13529"/>
                    <a:pt x="35564" y="13529"/>
                  </a:cubicBezTo>
                  <a:lnTo>
                    <a:pt x="35726" y="13475"/>
                  </a:lnTo>
                  <a:close/>
                  <a:moveTo>
                    <a:pt x="35186" y="13799"/>
                  </a:moveTo>
                  <a:lnTo>
                    <a:pt x="35186" y="13826"/>
                  </a:lnTo>
                  <a:lnTo>
                    <a:pt x="34970" y="13907"/>
                  </a:lnTo>
                  <a:lnTo>
                    <a:pt x="34970" y="13880"/>
                  </a:lnTo>
                  <a:lnTo>
                    <a:pt x="35186" y="13799"/>
                  </a:lnTo>
                  <a:close/>
                  <a:moveTo>
                    <a:pt x="27490" y="14123"/>
                  </a:moveTo>
                  <a:lnTo>
                    <a:pt x="27394" y="14161"/>
                  </a:lnTo>
                  <a:lnTo>
                    <a:pt x="27394" y="14161"/>
                  </a:lnTo>
                  <a:cubicBezTo>
                    <a:pt x="27408" y="14151"/>
                    <a:pt x="27422" y="14137"/>
                    <a:pt x="27436" y="14123"/>
                  </a:cubicBezTo>
                  <a:close/>
                  <a:moveTo>
                    <a:pt x="27355" y="14177"/>
                  </a:moveTo>
                  <a:cubicBezTo>
                    <a:pt x="27355" y="14282"/>
                    <a:pt x="27273" y="14338"/>
                    <a:pt x="27185" y="14371"/>
                  </a:cubicBezTo>
                  <a:lnTo>
                    <a:pt x="27185" y="14371"/>
                  </a:lnTo>
                  <a:cubicBezTo>
                    <a:pt x="27243" y="14306"/>
                    <a:pt x="27290" y="14241"/>
                    <a:pt x="27355" y="14177"/>
                  </a:cubicBezTo>
                  <a:close/>
                  <a:moveTo>
                    <a:pt x="34470" y="14173"/>
                  </a:moveTo>
                  <a:cubicBezTo>
                    <a:pt x="34483" y="14173"/>
                    <a:pt x="34497" y="14174"/>
                    <a:pt x="34511" y="14177"/>
                  </a:cubicBezTo>
                  <a:lnTo>
                    <a:pt x="34268" y="14393"/>
                  </a:lnTo>
                  <a:cubicBezTo>
                    <a:pt x="34268" y="14272"/>
                    <a:pt x="34355" y="14173"/>
                    <a:pt x="34470" y="14173"/>
                  </a:cubicBezTo>
                  <a:close/>
                  <a:moveTo>
                    <a:pt x="27100" y="14453"/>
                  </a:moveTo>
                  <a:lnTo>
                    <a:pt x="27100" y="14453"/>
                  </a:lnTo>
                  <a:cubicBezTo>
                    <a:pt x="27080" y="14499"/>
                    <a:pt x="27037" y="14522"/>
                    <a:pt x="26996" y="14547"/>
                  </a:cubicBezTo>
                  <a:lnTo>
                    <a:pt x="26996" y="14547"/>
                  </a:lnTo>
                  <a:cubicBezTo>
                    <a:pt x="27018" y="14506"/>
                    <a:pt x="27057" y="14487"/>
                    <a:pt x="27100" y="14453"/>
                  </a:cubicBezTo>
                  <a:close/>
                  <a:moveTo>
                    <a:pt x="34268" y="14393"/>
                  </a:moveTo>
                  <a:lnTo>
                    <a:pt x="33650" y="14665"/>
                  </a:lnTo>
                  <a:lnTo>
                    <a:pt x="33650" y="14665"/>
                  </a:lnTo>
                  <a:cubicBezTo>
                    <a:pt x="33832" y="14517"/>
                    <a:pt x="34038" y="14418"/>
                    <a:pt x="34268" y="14393"/>
                  </a:cubicBezTo>
                  <a:close/>
                  <a:moveTo>
                    <a:pt x="26884" y="14667"/>
                  </a:moveTo>
                  <a:cubicBezTo>
                    <a:pt x="26854" y="14711"/>
                    <a:pt x="26822" y="14755"/>
                    <a:pt x="26783" y="14799"/>
                  </a:cubicBezTo>
                  <a:lnTo>
                    <a:pt x="26783" y="14799"/>
                  </a:lnTo>
                  <a:cubicBezTo>
                    <a:pt x="26788" y="14743"/>
                    <a:pt x="26825" y="14698"/>
                    <a:pt x="26884" y="14667"/>
                  </a:cubicBezTo>
                  <a:close/>
                  <a:moveTo>
                    <a:pt x="26715" y="14865"/>
                  </a:moveTo>
                  <a:lnTo>
                    <a:pt x="26472" y="15027"/>
                  </a:lnTo>
                  <a:lnTo>
                    <a:pt x="26472" y="15027"/>
                  </a:lnTo>
                  <a:cubicBezTo>
                    <a:pt x="26501" y="14907"/>
                    <a:pt x="26611" y="14882"/>
                    <a:pt x="26715" y="14865"/>
                  </a:cubicBezTo>
                  <a:close/>
                  <a:moveTo>
                    <a:pt x="26289" y="15128"/>
                  </a:moveTo>
                  <a:lnTo>
                    <a:pt x="26219" y="15163"/>
                  </a:lnTo>
                  <a:lnTo>
                    <a:pt x="26219" y="15163"/>
                  </a:lnTo>
                  <a:cubicBezTo>
                    <a:pt x="26241" y="15150"/>
                    <a:pt x="26264" y="15138"/>
                    <a:pt x="26289" y="15128"/>
                  </a:cubicBezTo>
                  <a:close/>
                  <a:moveTo>
                    <a:pt x="26044" y="15332"/>
                  </a:moveTo>
                  <a:cubicBezTo>
                    <a:pt x="26041" y="15391"/>
                    <a:pt x="25999" y="15423"/>
                    <a:pt x="25947" y="15443"/>
                  </a:cubicBezTo>
                  <a:lnTo>
                    <a:pt x="25947" y="15443"/>
                  </a:lnTo>
                  <a:lnTo>
                    <a:pt x="26044" y="15332"/>
                  </a:lnTo>
                  <a:close/>
                  <a:moveTo>
                    <a:pt x="25828" y="15555"/>
                  </a:moveTo>
                  <a:cubicBezTo>
                    <a:pt x="25804" y="15609"/>
                    <a:pt x="25757" y="15639"/>
                    <a:pt x="25699" y="15658"/>
                  </a:cubicBezTo>
                  <a:lnTo>
                    <a:pt x="25699" y="15658"/>
                  </a:lnTo>
                  <a:lnTo>
                    <a:pt x="25828" y="15555"/>
                  </a:lnTo>
                  <a:close/>
                  <a:moveTo>
                    <a:pt x="25569" y="15774"/>
                  </a:moveTo>
                  <a:cubicBezTo>
                    <a:pt x="25557" y="15804"/>
                    <a:pt x="25534" y="15824"/>
                    <a:pt x="25503" y="15839"/>
                  </a:cubicBezTo>
                  <a:lnTo>
                    <a:pt x="25503" y="15839"/>
                  </a:lnTo>
                  <a:lnTo>
                    <a:pt x="25569" y="15774"/>
                  </a:lnTo>
                  <a:close/>
                  <a:moveTo>
                    <a:pt x="25286" y="16031"/>
                  </a:moveTo>
                  <a:cubicBezTo>
                    <a:pt x="25113" y="16280"/>
                    <a:pt x="24903" y="16476"/>
                    <a:pt x="24655" y="16634"/>
                  </a:cubicBezTo>
                  <a:cubicBezTo>
                    <a:pt x="24637" y="16643"/>
                    <a:pt x="24619" y="16646"/>
                    <a:pt x="24600" y="16646"/>
                  </a:cubicBezTo>
                  <a:cubicBezTo>
                    <a:pt x="24582" y="16646"/>
                    <a:pt x="24564" y="16644"/>
                    <a:pt x="24545" y="16641"/>
                  </a:cubicBezTo>
                  <a:lnTo>
                    <a:pt x="24545" y="16641"/>
                  </a:lnTo>
                  <a:lnTo>
                    <a:pt x="24952" y="16310"/>
                  </a:lnTo>
                  <a:lnTo>
                    <a:pt x="25286" y="16031"/>
                  </a:lnTo>
                  <a:close/>
                  <a:moveTo>
                    <a:pt x="18201" y="17984"/>
                  </a:moveTo>
                  <a:lnTo>
                    <a:pt x="18201" y="18065"/>
                  </a:lnTo>
                  <a:cubicBezTo>
                    <a:pt x="18174" y="18065"/>
                    <a:pt x="18174" y="18038"/>
                    <a:pt x="18174" y="18038"/>
                  </a:cubicBezTo>
                  <a:cubicBezTo>
                    <a:pt x="18147" y="18011"/>
                    <a:pt x="18147" y="18011"/>
                    <a:pt x="18174" y="17984"/>
                  </a:cubicBezTo>
                  <a:close/>
                  <a:moveTo>
                    <a:pt x="17958" y="18713"/>
                  </a:moveTo>
                  <a:lnTo>
                    <a:pt x="17715" y="19280"/>
                  </a:lnTo>
                  <a:lnTo>
                    <a:pt x="17634" y="19226"/>
                  </a:lnTo>
                  <a:cubicBezTo>
                    <a:pt x="17742" y="19064"/>
                    <a:pt x="17769" y="18848"/>
                    <a:pt x="17958" y="18713"/>
                  </a:cubicBezTo>
                  <a:close/>
                  <a:moveTo>
                    <a:pt x="42353" y="21996"/>
                  </a:moveTo>
                  <a:cubicBezTo>
                    <a:pt x="42354" y="21996"/>
                    <a:pt x="42351" y="21999"/>
                    <a:pt x="42342" y="22008"/>
                  </a:cubicBezTo>
                  <a:cubicBezTo>
                    <a:pt x="42342" y="22008"/>
                    <a:pt x="42315" y="22035"/>
                    <a:pt x="42315" y="22035"/>
                  </a:cubicBezTo>
                  <a:cubicBezTo>
                    <a:pt x="42288" y="22035"/>
                    <a:pt x="42288" y="22008"/>
                    <a:pt x="42261" y="22008"/>
                  </a:cubicBezTo>
                  <a:lnTo>
                    <a:pt x="42315" y="22008"/>
                  </a:lnTo>
                  <a:cubicBezTo>
                    <a:pt x="42333" y="22008"/>
                    <a:pt x="42351" y="21996"/>
                    <a:pt x="42353" y="21996"/>
                  </a:cubicBezTo>
                  <a:close/>
                  <a:moveTo>
                    <a:pt x="41802" y="22089"/>
                  </a:moveTo>
                  <a:cubicBezTo>
                    <a:pt x="41829" y="22089"/>
                    <a:pt x="41883" y="22143"/>
                    <a:pt x="41856" y="22143"/>
                  </a:cubicBezTo>
                  <a:lnTo>
                    <a:pt x="41802" y="22143"/>
                  </a:lnTo>
                  <a:cubicBezTo>
                    <a:pt x="41785" y="22143"/>
                    <a:pt x="41758" y="22132"/>
                    <a:pt x="41727" y="22125"/>
                  </a:cubicBezTo>
                  <a:lnTo>
                    <a:pt x="41727" y="22125"/>
                  </a:lnTo>
                  <a:cubicBezTo>
                    <a:pt x="41750" y="22115"/>
                    <a:pt x="41776" y="22102"/>
                    <a:pt x="41802" y="22089"/>
                  </a:cubicBezTo>
                  <a:close/>
                  <a:moveTo>
                    <a:pt x="41542" y="22123"/>
                  </a:moveTo>
                  <a:cubicBezTo>
                    <a:pt x="41569" y="22123"/>
                    <a:pt x="41597" y="22125"/>
                    <a:pt x="41624" y="22131"/>
                  </a:cubicBezTo>
                  <a:lnTo>
                    <a:pt x="41624" y="22131"/>
                  </a:lnTo>
                  <a:lnTo>
                    <a:pt x="41263" y="22258"/>
                  </a:lnTo>
                  <a:lnTo>
                    <a:pt x="41263" y="22258"/>
                  </a:lnTo>
                  <a:cubicBezTo>
                    <a:pt x="41329" y="22168"/>
                    <a:pt x="41434" y="22123"/>
                    <a:pt x="41542" y="22123"/>
                  </a:cubicBezTo>
                  <a:close/>
                  <a:moveTo>
                    <a:pt x="41559" y="28192"/>
                  </a:moveTo>
                  <a:lnTo>
                    <a:pt x="41559" y="28219"/>
                  </a:lnTo>
                  <a:cubicBezTo>
                    <a:pt x="41532" y="28219"/>
                    <a:pt x="41532" y="28246"/>
                    <a:pt x="41505" y="28246"/>
                  </a:cubicBezTo>
                  <a:cubicBezTo>
                    <a:pt x="41505" y="28246"/>
                    <a:pt x="41505" y="28219"/>
                    <a:pt x="41505" y="28219"/>
                  </a:cubicBezTo>
                  <a:lnTo>
                    <a:pt x="41559" y="28192"/>
                  </a:lnTo>
                  <a:close/>
                  <a:moveTo>
                    <a:pt x="40965" y="28300"/>
                  </a:moveTo>
                  <a:lnTo>
                    <a:pt x="40965" y="28354"/>
                  </a:lnTo>
                  <a:cubicBezTo>
                    <a:pt x="40965" y="28354"/>
                    <a:pt x="40953" y="28366"/>
                    <a:pt x="40945" y="28366"/>
                  </a:cubicBezTo>
                  <a:cubicBezTo>
                    <a:pt x="40941" y="28366"/>
                    <a:pt x="40938" y="28363"/>
                    <a:pt x="40938" y="28354"/>
                  </a:cubicBezTo>
                  <a:lnTo>
                    <a:pt x="40938" y="28327"/>
                  </a:lnTo>
                  <a:cubicBezTo>
                    <a:pt x="40938" y="28327"/>
                    <a:pt x="40965" y="28327"/>
                    <a:pt x="40965" y="28300"/>
                  </a:cubicBezTo>
                  <a:close/>
                  <a:moveTo>
                    <a:pt x="40533" y="28408"/>
                  </a:moveTo>
                  <a:lnTo>
                    <a:pt x="40452" y="28462"/>
                  </a:lnTo>
                  <a:lnTo>
                    <a:pt x="40425" y="28462"/>
                  </a:lnTo>
                  <a:cubicBezTo>
                    <a:pt x="40425" y="28435"/>
                    <a:pt x="40452" y="28435"/>
                    <a:pt x="40479" y="28408"/>
                  </a:cubicBezTo>
                  <a:close/>
                  <a:moveTo>
                    <a:pt x="40020" y="28516"/>
                  </a:moveTo>
                  <a:lnTo>
                    <a:pt x="39588" y="28651"/>
                  </a:lnTo>
                  <a:lnTo>
                    <a:pt x="39139" y="28750"/>
                  </a:lnTo>
                  <a:lnTo>
                    <a:pt x="39139" y="28750"/>
                  </a:lnTo>
                  <a:cubicBezTo>
                    <a:pt x="39230" y="28677"/>
                    <a:pt x="39322" y="28594"/>
                    <a:pt x="39431" y="28594"/>
                  </a:cubicBezTo>
                  <a:cubicBezTo>
                    <a:pt x="39479" y="28594"/>
                    <a:pt x="39531" y="28610"/>
                    <a:pt x="39588" y="28651"/>
                  </a:cubicBezTo>
                  <a:cubicBezTo>
                    <a:pt x="39723" y="28570"/>
                    <a:pt x="39858" y="28516"/>
                    <a:pt x="40020" y="28516"/>
                  </a:cubicBezTo>
                  <a:close/>
                  <a:moveTo>
                    <a:pt x="38957" y="28667"/>
                  </a:moveTo>
                  <a:cubicBezTo>
                    <a:pt x="39017" y="28667"/>
                    <a:pt x="39076" y="28684"/>
                    <a:pt x="39125" y="28753"/>
                  </a:cubicBezTo>
                  <a:lnTo>
                    <a:pt x="39125" y="28753"/>
                  </a:lnTo>
                  <a:lnTo>
                    <a:pt x="39102" y="28759"/>
                  </a:lnTo>
                  <a:cubicBezTo>
                    <a:pt x="39080" y="28737"/>
                    <a:pt x="39050" y="28731"/>
                    <a:pt x="39017" y="28731"/>
                  </a:cubicBezTo>
                  <a:cubicBezTo>
                    <a:pt x="38974" y="28731"/>
                    <a:pt x="38924" y="28741"/>
                    <a:pt x="38878" y="28741"/>
                  </a:cubicBezTo>
                  <a:cubicBezTo>
                    <a:pt x="38828" y="28741"/>
                    <a:pt x="38781" y="28729"/>
                    <a:pt x="38751" y="28678"/>
                  </a:cubicBezTo>
                  <a:lnTo>
                    <a:pt x="38751" y="28678"/>
                  </a:lnTo>
                  <a:cubicBezTo>
                    <a:pt x="38764" y="28681"/>
                    <a:pt x="38778" y="28682"/>
                    <a:pt x="38792" y="28682"/>
                  </a:cubicBezTo>
                  <a:cubicBezTo>
                    <a:pt x="38843" y="28682"/>
                    <a:pt x="38901" y="28667"/>
                    <a:pt x="38957" y="28667"/>
                  </a:cubicBezTo>
                  <a:close/>
                  <a:moveTo>
                    <a:pt x="38713" y="28674"/>
                  </a:moveTo>
                  <a:cubicBezTo>
                    <a:pt x="38725" y="28674"/>
                    <a:pt x="38738" y="28675"/>
                    <a:pt x="38751" y="28678"/>
                  </a:cubicBezTo>
                  <a:cubicBezTo>
                    <a:pt x="38656" y="28745"/>
                    <a:pt x="38609" y="28779"/>
                    <a:pt x="38565" y="28779"/>
                  </a:cubicBezTo>
                  <a:cubicBezTo>
                    <a:pt x="38526" y="28779"/>
                    <a:pt x="38489" y="28752"/>
                    <a:pt x="38425" y="28699"/>
                  </a:cubicBezTo>
                  <a:lnTo>
                    <a:pt x="38425" y="28699"/>
                  </a:lnTo>
                  <a:cubicBezTo>
                    <a:pt x="38448" y="28714"/>
                    <a:pt x="38472" y="28720"/>
                    <a:pt x="38496" y="28720"/>
                  </a:cubicBezTo>
                  <a:cubicBezTo>
                    <a:pt x="38563" y="28720"/>
                    <a:pt x="38633" y="28674"/>
                    <a:pt x="38713" y="28674"/>
                  </a:cubicBezTo>
                  <a:close/>
                  <a:moveTo>
                    <a:pt x="38399" y="28678"/>
                  </a:moveTo>
                  <a:lnTo>
                    <a:pt x="38399" y="28678"/>
                  </a:lnTo>
                  <a:cubicBezTo>
                    <a:pt x="38339" y="28799"/>
                    <a:pt x="38217" y="28860"/>
                    <a:pt x="38092" y="28860"/>
                  </a:cubicBezTo>
                  <a:cubicBezTo>
                    <a:pt x="38063" y="28860"/>
                    <a:pt x="38034" y="28857"/>
                    <a:pt x="38005" y="28850"/>
                  </a:cubicBezTo>
                  <a:lnTo>
                    <a:pt x="38005" y="28850"/>
                  </a:lnTo>
                  <a:lnTo>
                    <a:pt x="38399" y="28678"/>
                  </a:lnTo>
                  <a:close/>
                  <a:moveTo>
                    <a:pt x="52252" y="12341"/>
                  </a:moveTo>
                  <a:lnTo>
                    <a:pt x="52252" y="12341"/>
                  </a:lnTo>
                  <a:cubicBezTo>
                    <a:pt x="52198" y="12422"/>
                    <a:pt x="52117" y="12476"/>
                    <a:pt x="52009" y="12530"/>
                  </a:cubicBezTo>
                  <a:cubicBezTo>
                    <a:pt x="50767" y="13043"/>
                    <a:pt x="49498" y="13556"/>
                    <a:pt x="48229" y="14042"/>
                  </a:cubicBezTo>
                  <a:cubicBezTo>
                    <a:pt x="46041" y="14879"/>
                    <a:pt x="43854" y="15635"/>
                    <a:pt x="41694" y="16580"/>
                  </a:cubicBezTo>
                  <a:cubicBezTo>
                    <a:pt x="41316" y="16742"/>
                    <a:pt x="40938" y="16877"/>
                    <a:pt x="40533" y="17039"/>
                  </a:cubicBezTo>
                  <a:cubicBezTo>
                    <a:pt x="39372" y="17498"/>
                    <a:pt x="38183" y="17957"/>
                    <a:pt x="37022" y="18470"/>
                  </a:cubicBezTo>
                  <a:cubicBezTo>
                    <a:pt x="34889" y="19388"/>
                    <a:pt x="32756" y="20334"/>
                    <a:pt x="30622" y="21279"/>
                  </a:cubicBezTo>
                  <a:cubicBezTo>
                    <a:pt x="30271" y="21468"/>
                    <a:pt x="29893" y="21630"/>
                    <a:pt x="29542" y="21792"/>
                  </a:cubicBezTo>
                  <a:lnTo>
                    <a:pt x="25357" y="23844"/>
                  </a:lnTo>
                  <a:cubicBezTo>
                    <a:pt x="24736" y="24141"/>
                    <a:pt x="24088" y="24411"/>
                    <a:pt x="23494" y="24762"/>
                  </a:cubicBezTo>
                  <a:cubicBezTo>
                    <a:pt x="22656" y="25194"/>
                    <a:pt x="21819" y="25680"/>
                    <a:pt x="21009" y="26139"/>
                  </a:cubicBezTo>
                  <a:cubicBezTo>
                    <a:pt x="19794" y="26868"/>
                    <a:pt x="18579" y="27597"/>
                    <a:pt x="17364" y="28327"/>
                  </a:cubicBezTo>
                  <a:cubicBezTo>
                    <a:pt x="17283" y="28381"/>
                    <a:pt x="17229" y="28408"/>
                    <a:pt x="17175" y="28462"/>
                  </a:cubicBezTo>
                  <a:cubicBezTo>
                    <a:pt x="17121" y="28516"/>
                    <a:pt x="16986" y="28543"/>
                    <a:pt x="17013" y="28651"/>
                  </a:cubicBezTo>
                  <a:lnTo>
                    <a:pt x="17256" y="28651"/>
                  </a:lnTo>
                  <a:cubicBezTo>
                    <a:pt x="19011" y="28489"/>
                    <a:pt x="20739" y="28219"/>
                    <a:pt x="22467" y="27895"/>
                  </a:cubicBezTo>
                  <a:cubicBezTo>
                    <a:pt x="23845" y="27651"/>
                    <a:pt x="25168" y="27327"/>
                    <a:pt x="26491" y="26922"/>
                  </a:cubicBezTo>
                  <a:cubicBezTo>
                    <a:pt x="27679" y="26517"/>
                    <a:pt x="28867" y="26031"/>
                    <a:pt x="30028" y="25572"/>
                  </a:cubicBezTo>
                  <a:cubicBezTo>
                    <a:pt x="30514" y="25383"/>
                    <a:pt x="30947" y="25167"/>
                    <a:pt x="31460" y="24978"/>
                  </a:cubicBezTo>
                  <a:cubicBezTo>
                    <a:pt x="31973" y="24762"/>
                    <a:pt x="32486" y="24573"/>
                    <a:pt x="32999" y="24384"/>
                  </a:cubicBezTo>
                  <a:cubicBezTo>
                    <a:pt x="33971" y="24033"/>
                    <a:pt x="34916" y="23655"/>
                    <a:pt x="35888" y="23331"/>
                  </a:cubicBezTo>
                  <a:cubicBezTo>
                    <a:pt x="37373" y="22818"/>
                    <a:pt x="38913" y="22467"/>
                    <a:pt x="40479" y="22278"/>
                  </a:cubicBezTo>
                  <a:cubicBezTo>
                    <a:pt x="40668" y="22251"/>
                    <a:pt x="40857" y="22197"/>
                    <a:pt x="41073" y="22197"/>
                  </a:cubicBezTo>
                  <a:cubicBezTo>
                    <a:pt x="41118" y="22197"/>
                    <a:pt x="41163" y="22234"/>
                    <a:pt x="41208" y="22278"/>
                  </a:cubicBezTo>
                  <a:lnTo>
                    <a:pt x="41181" y="22278"/>
                  </a:lnTo>
                  <a:cubicBezTo>
                    <a:pt x="40182" y="22413"/>
                    <a:pt x="39210" y="22602"/>
                    <a:pt x="38237" y="22899"/>
                  </a:cubicBezTo>
                  <a:cubicBezTo>
                    <a:pt x="37319" y="23169"/>
                    <a:pt x="36401" y="23466"/>
                    <a:pt x="35483" y="23763"/>
                  </a:cubicBezTo>
                  <a:cubicBezTo>
                    <a:pt x="33755" y="24330"/>
                    <a:pt x="32054" y="24951"/>
                    <a:pt x="30406" y="25680"/>
                  </a:cubicBezTo>
                  <a:cubicBezTo>
                    <a:pt x="29326" y="26166"/>
                    <a:pt x="28219" y="26598"/>
                    <a:pt x="27085" y="26976"/>
                  </a:cubicBezTo>
                  <a:cubicBezTo>
                    <a:pt x="25897" y="27327"/>
                    <a:pt x="24736" y="27732"/>
                    <a:pt x="23521" y="28057"/>
                  </a:cubicBezTo>
                  <a:cubicBezTo>
                    <a:pt x="22440" y="28327"/>
                    <a:pt x="21387" y="28570"/>
                    <a:pt x="20253" y="28786"/>
                  </a:cubicBezTo>
                  <a:cubicBezTo>
                    <a:pt x="19119" y="28975"/>
                    <a:pt x="17985" y="29164"/>
                    <a:pt x="16851" y="29461"/>
                  </a:cubicBezTo>
                  <a:cubicBezTo>
                    <a:pt x="16095" y="29623"/>
                    <a:pt x="15366" y="29866"/>
                    <a:pt x="14663" y="30163"/>
                  </a:cubicBezTo>
                  <a:cubicBezTo>
                    <a:pt x="14582" y="30190"/>
                    <a:pt x="14474" y="30217"/>
                    <a:pt x="14501" y="30352"/>
                  </a:cubicBezTo>
                  <a:cubicBezTo>
                    <a:pt x="14609" y="30352"/>
                    <a:pt x="14717" y="30325"/>
                    <a:pt x="14825" y="30325"/>
                  </a:cubicBezTo>
                  <a:cubicBezTo>
                    <a:pt x="15609" y="30190"/>
                    <a:pt x="16365" y="30136"/>
                    <a:pt x="17148" y="30136"/>
                  </a:cubicBezTo>
                  <a:cubicBezTo>
                    <a:pt x="19902" y="30109"/>
                    <a:pt x="22683" y="30055"/>
                    <a:pt x="25438" y="29920"/>
                  </a:cubicBezTo>
                  <a:cubicBezTo>
                    <a:pt x="26923" y="29866"/>
                    <a:pt x="28408" y="29731"/>
                    <a:pt x="29920" y="29623"/>
                  </a:cubicBezTo>
                  <a:cubicBezTo>
                    <a:pt x="30487" y="29569"/>
                    <a:pt x="31082" y="29515"/>
                    <a:pt x="31649" y="29461"/>
                  </a:cubicBezTo>
                  <a:lnTo>
                    <a:pt x="37751" y="28840"/>
                  </a:lnTo>
                  <a:cubicBezTo>
                    <a:pt x="37818" y="28840"/>
                    <a:pt x="37867" y="28840"/>
                    <a:pt x="37927" y="28855"/>
                  </a:cubicBezTo>
                  <a:lnTo>
                    <a:pt x="37927" y="28855"/>
                  </a:lnTo>
                  <a:cubicBezTo>
                    <a:pt x="37801" y="28899"/>
                    <a:pt x="37654" y="28923"/>
                    <a:pt x="37508" y="28948"/>
                  </a:cubicBezTo>
                  <a:cubicBezTo>
                    <a:pt x="36212" y="29110"/>
                    <a:pt x="34916" y="29272"/>
                    <a:pt x="33620" y="29407"/>
                  </a:cubicBezTo>
                  <a:cubicBezTo>
                    <a:pt x="31487" y="29650"/>
                    <a:pt x="29380" y="29893"/>
                    <a:pt x="27247" y="30055"/>
                  </a:cubicBezTo>
                  <a:cubicBezTo>
                    <a:pt x="24979" y="30244"/>
                    <a:pt x="22710" y="30325"/>
                    <a:pt x="20442" y="30460"/>
                  </a:cubicBezTo>
                  <a:cubicBezTo>
                    <a:pt x="19065" y="30541"/>
                    <a:pt x="17688" y="30568"/>
                    <a:pt x="16311" y="30757"/>
                  </a:cubicBezTo>
                  <a:cubicBezTo>
                    <a:pt x="15069" y="30892"/>
                    <a:pt x="13826" y="31108"/>
                    <a:pt x="12611" y="31405"/>
                  </a:cubicBezTo>
                  <a:cubicBezTo>
                    <a:pt x="12341" y="31486"/>
                    <a:pt x="12098" y="31594"/>
                    <a:pt x="11855" y="31729"/>
                  </a:cubicBezTo>
                  <a:lnTo>
                    <a:pt x="9479" y="33160"/>
                  </a:lnTo>
                  <a:cubicBezTo>
                    <a:pt x="9398" y="33187"/>
                    <a:pt x="9344" y="33268"/>
                    <a:pt x="9182" y="33403"/>
                  </a:cubicBezTo>
                  <a:lnTo>
                    <a:pt x="9533" y="33322"/>
                  </a:lnTo>
                  <a:cubicBezTo>
                    <a:pt x="11099" y="32890"/>
                    <a:pt x="12746" y="32620"/>
                    <a:pt x="14366" y="32512"/>
                  </a:cubicBezTo>
                  <a:cubicBezTo>
                    <a:pt x="14687" y="32499"/>
                    <a:pt x="15009" y="32492"/>
                    <a:pt x="15330" y="32492"/>
                  </a:cubicBezTo>
                  <a:cubicBezTo>
                    <a:pt x="16332" y="32492"/>
                    <a:pt x="17334" y="32558"/>
                    <a:pt x="18336" y="32701"/>
                  </a:cubicBezTo>
                  <a:cubicBezTo>
                    <a:pt x="19686" y="32863"/>
                    <a:pt x="21036" y="33052"/>
                    <a:pt x="22386" y="33241"/>
                  </a:cubicBezTo>
                  <a:cubicBezTo>
                    <a:pt x="22656" y="33295"/>
                    <a:pt x="22954" y="33322"/>
                    <a:pt x="23224" y="33376"/>
                  </a:cubicBezTo>
                  <a:cubicBezTo>
                    <a:pt x="25330" y="33727"/>
                    <a:pt x="27463" y="34105"/>
                    <a:pt x="29569" y="34483"/>
                  </a:cubicBezTo>
                  <a:cubicBezTo>
                    <a:pt x="31055" y="34726"/>
                    <a:pt x="32567" y="34861"/>
                    <a:pt x="34079" y="34861"/>
                  </a:cubicBezTo>
                  <a:cubicBezTo>
                    <a:pt x="34097" y="34861"/>
                    <a:pt x="34121" y="34858"/>
                    <a:pt x="34145" y="34858"/>
                  </a:cubicBezTo>
                  <a:cubicBezTo>
                    <a:pt x="34193" y="34858"/>
                    <a:pt x="34241" y="34870"/>
                    <a:pt x="34241" y="34942"/>
                  </a:cubicBezTo>
                  <a:cubicBezTo>
                    <a:pt x="34043" y="34982"/>
                    <a:pt x="33860" y="35007"/>
                    <a:pt x="33681" y="35007"/>
                  </a:cubicBezTo>
                  <a:cubicBezTo>
                    <a:pt x="33615" y="35007"/>
                    <a:pt x="33550" y="35004"/>
                    <a:pt x="33485" y="34996"/>
                  </a:cubicBezTo>
                  <a:cubicBezTo>
                    <a:pt x="32189" y="34969"/>
                    <a:pt x="30893" y="34888"/>
                    <a:pt x="29596" y="34699"/>
                  </a:cubicBezTo>
                  <a:cubicBezTo>
                    <a:pt x="28003" y="34429"/>
                    <a:pt x="26410" y="34159"/>
                    <a:pt x="24790" y="33889"/>
                  </a:cubicBezTo>
                  <a:cubicBezTo>
                    <a:pt x="23386" y="33646"/>
                    <a:pt x="21981" y="33430"/>
                    <a:pt x="20523" y="33295"/>
                  </a:cubicBezTo>
                  <a:cubicBezTo>
                    <a:pt x="19254" y="33214"/>
                    <a:pt x="17985" y="33079"/>
                    <a:pt x="16689" y="33025"/>
                  </a:cubicBezTo>
                  <a:cubicBezTo>
                    <a:pt x="16540" y="33022"/>
                    <a:pt x="16392" y="33021"/>
                    <a:pt x="16244" y="33021"/>
                  </a:cubicBezTo>
                  <a:cubicBezTo>
                    <a:pt x="14880" y="33021"/>
                    <a:pt x="13519" y="33135"/>
                    <a:pt x="12179" y="33403"/>
                  </a:cubicBezTo>
                  <a:cubicBezTo>
                    <a:pt x="10883" y="33592"/>
                    <a:pt x="9614" y="33889"/>
                    <a:pt x="8372" y="34240"/>
                  </a:cubicBezTo>
                  <a:cubicBezTo>
                    <a:pt x="7670" y="34456"/>
                    <a:pt x="6941" y="34699"/>
                    <a:pt x="6238" y="34915"/>
                  </a:cubicBezTo>
                  <a:cubicBezTo>
                    <a:pt x="5617" y="35104"/>
                    <a:pt x="4996" y="35266"/>
                    <a:pt x="4348" y="35428"/>
                  </a:cubicBezTo>
                  <a:cubicBezTo>
                    <a:pt x="4308" y="35442"/>
                    <a:pt x="4247" y="35469"/>
                    <a:pt x="4193" y="35469"/>
                  </a:cubicBezTo>
                  <a:cubicBezTo>
                    <a:pt x="4139" y="35469"/>
                    <a:pt x="4092" y="35442"/>
                    <a:pt x="4078" y="35347"/>
                  </a:cubicBezTo>
                  <a:lnTo>
                    <a:pt x="4375" y="35212"/>
                  </a:lnTo>
                  <a:cubicBezTo>
                    <a:pt x="4834" y="35050"/>
                    <a:pt x="5266" y="34888"/>
                    <a:pt x="5698" y="34672"/>
                  </a:cubicBezTo>
                  <a:cubicBezTo>
                    <a:pt x="6184" y="34456"/>
                    <a:pt x="6643" y="34213"/>
                    <a:pt x="7103" y="33916"/>
                  </a:cubicBezTo>
                  <a:cubicBezTo>
                    <a:pt x="8075" y="33241"/>
                    <a:pt x="8966" y="32458"/>
                    <a:pt x="9776" y="31594"/>
                  </a:cubicBezTo>
                  <a:cubicBezTo>
                    <a:pt x="10937" y="30352"/>
                    <a:pt x="11990" y="29029"/>
                    <a:pt x="12908" y="27624"/>
                  </a:cubicBezTo>
                  <a:cubicBezTo>
                    <a:pt x="14501" y="25248"/>
                    <a:pt x="15933" y="22764"/>
                    <a:pt x="17175" y="20172"/>
                  </a:cubicBezTo>
                  <a:cubicBezTo>
                    <a:pt x="17229" y="20037"/>
                    <a:pt x="17310" y="19902"/>
                    <a:pt x="17445" y="19820"/>
                  </a:cubicBezTo>
                  <a:lnTo>
                    <a:pt x="17445" y="19820"/>
                  </a:lnTo>
                  <a:cubicBezTo>
                    <a:pt x="17364" y="20091"/>
                    <a:pt x="17256" y="20361"/>
                    <a:pt x="17121" y="20631"/>
                  </a:cubicBezTo>
                  <a:cubicBezTo>
                    <a:pt x="16338" y="22224"/>
                    <a:pt x="15528" y="23790"/>
                    <a:pt x="14663" y="25356"/>
                  </a:cubicBezTo>
                  <a:cubicBezTo>
                    <a:pt x="14096" y="26382"/>
                    <a:pt x="13502" y="27381"/>
                    <a:pt x="12827" y="28354"/>
                  </a:cubicBezTo>
                  <a:cubicBezTo>
                    <a:pt x="12611" y="28651"/>
                    <a:pt x="12422" y="28948"/>
                    <a:pt x="12260" y="29272"/>
                  </a:cubicBezTo>
                  <a:cubicBezTo>
                    <a:pt x="11747" y="30136"/>
                    <a:pt x="11180" y="30973"/>
                    <a:pt x="10532" y="31756"/>
                  </a:cubicBezTo>
                  <a:cubicBezTo>
                    <a:pt x="10478" y="31864"/>
                    <a:pt x="10424" y="31945"/>
                    <a:pt x="10343" y="32053"/>
                  </a:cubicBezTo>
                  <a:cubicBezTo>
                    <a:pt x="10856" y="31810"/>
                    <a:pt x="11315" y="31486"/>
                    <a:pt x="11720" y="31081"/>
                  </a:cubicBezTo>
                  <a:cubicBezTo>
                    <a:pt x="13124" y="29920"/>
                    <a:pt x="14447" y="28678"/>
                    <a:pt x="15663" y="27327"/>
                  </a:cubicBezTo>
                  <a:cubicBezTo>
                    <a:pt x="16932" y="25950"/>
                    <a:pt x="18174" y="24546"/>
                    <a:pt x="19281" y="23061"/>
                  </a:cubicBezTo>
                  <a:cubicBezTo>
                    <a:pt x="20091" y="21954"/>
                    <a:pt x="20955" y="20901"/>
                    <a:pt x="21792" y="19820"/>
                  </a:cubicBezTo>
                  <a:cubicBezTo>
                    <a:pt x="22521" y="18875"/>
                    <a:pt x="23278" y="17984"/>
                    <a:pt x="24115" y="17147"/>
                  </a:cubicBezTo>
                  <a:cubicBezTo>
                    <a:pt x="24270" y="16992"/>
                    <a:pt x="24376" y="16836"/>
                    <a:pt x="24503" y="16681"/>
                  </a:cubicBezTo>
                  <a:lnTo>
                    <a:pt x="24503" y="16681"/>
                  </a:lnTo>
                  <a:lnTo>
                    <a:pt x="24574" y="16769"/>
                  </a:lnTo>
                  <a:cubicBezTo>
                    <a:pt x="24520" y="16823"/>
                    <a:pt x="24493" y="16850"/>
                    <a:pt x="24466" y="16904"/>
                  </a:cubicBezTo>
                  <a:cubicBezTo>
                    <a:pt x="23305" y="18146"/>
                    <a:pt x="22224" y="19442"/>
                    <a:pt x="21225" y="20820"/>
                  </a:cubicBezTo>
                  <a:cubicBezTo>
                    <a:pt x="20307" y="22089"/>
                    <a:pt x="19389" y="23358"/>
                    <a:pt x="18471" y="24627"/>
                  </a:cubicBezTo>
                  <a:cubicBezTo>
                    <a:pt x="17526" y="25896"/>
                    <a:pt x="16527" y="27111"/>
                    <a:pt x="15447" y="28273"/>
                  </a:cubicBezTo>
                  <a:cubicBezTo>
                    <a:pt x="15393" y="28354"/>
                    <a:pt x="15339" y="28435"/>
                    <a:pt x="15285" y="28543"/>
                  </a:cubicBezTo>
                  <a:cubicBezTo>
                    <a:pt x="15501" y="28435"/>
                    <a:pt x="15690" y="28327"/>
                    <a:pt x="15879" y="28165"/>
                  </a:cubicBezTo>
                  <a:cubicBezTo>
                    <a:pt x="17418" y="27057"/>
                    <a:pt x="18930" y="25923"/>
                    <a:pt x="20442" y="24789"/>
                  </a:cubicBezTo>
                  <a:cubicBezTo>
                    <a:pt x="21684" y="23844"/>
                    <a:pt x="22927" y="22899"/>
                    <a:pt x="24088" y="21846"/>
                  </a:cubicBezTo>
                  <a:cubicBezTo>
                    <a:pt x="25816" y="20280"/>
                    <a:pt x="27679" y="18821"/>
                    <a:pt x="29542" y="17363"/>
                  </a:cubicBezTo>
                  <a:cubicBezTo>
                    <a:pt x="29569" y="17336"/>
                    <a:pt x="29623" y="17282"/>
                    <a:pt x="29677" y="17255"/>
                  </a:cubicBezTo>
                  <a:cubicBezTo>
                    <a:pt x="30244" y="16931"/>
                    <a:pt x="30812" y="16553"/>
                    <a:pt x="31325" y="16148"/>
                  </a:cubicBezTo>
                  <a:cubicBezTo>
                    <a:pt x="32042" y="15617"/>
                    <a:pt x="32812" y="15137"/>
                    <a:pt x="33583" y="14711"/>
                  </a:cubicBezTo>
                  <a:lnTo>
                    <a:pt x="33583" y="14711"/>
                  </a:lnTo>
                  <a:cubicBezTo>
                    <a:pt x="33559" y="14757"/>
                    <a:pt x="33535" y="14801"/>
                    <a:pt x="33512" y="14825"/>
                  </a:cubicBezTo>
                  <a:cubicBezTo>
                    <a:pt x="32756" y="15365"/>
                    <a:pt x="32027" y="15851"/>
                    <a:pt x="31298" y="16364"/>
                  </a:cubicBezTo>
                  <a:cubicBezTo>
                    <a:pt x="30055" y="17228"/>
                    <a:pt x="28867" y="18146"/>
                    <a:pt x="27760" y="19145"/>
                  </a:cubicBezTo>
                  <a:cubicBezTo>
                    <a:pt x="27004" y="19847"/>
                    <a:pt x="26221" y="20550"/>
                    <a:pt x="25465" y="21225"/>
                  </a:cubicBezTo>
                  <a:cubicBezTo>
                    <a:pt x="23656" y="22845"/>
                    <a:pt x="21927" y="24519"/>
                    <a:pt x="19983" y="26004"/>
                  </a:cubicBezTo>
                  <a:cubicBezTo>
                    <a:pt x="19875" y="26112"/>
                    <a:pt x="19767" y="26220"/>
                    <a:pt x="19686" y="26355"/>
                  </a:cubicBezTo>
                  <a:lnTo>
                    <a:pt x="20685" y="25788"/>
                  </a:lnTo>
                  <a:cubicBezTo>
                    <a:pt x="21927" y="25086"/>
                    <a:pt x="23170" y="24384"/>
                    <a:pt x="24466" y="23817"/>
                  </a:cubicBezTo>
                  <a:cubicBezTo>
                    <a:pt x="25627" y="23277"/>
                    <a:pt x="26761" y="22764"/>
                    <a:pt x="27895" y="22197"/>
                  </a:cubicBezTo>
                  <a:cubicBezTo>
                    <a:pt x="29326" y="21468"/>
                    <a:pt x="30812" y="20847"/>
                    <a:pt x="32297" y="20226"/>
                  </a:cubicBezTo>
                  <a:cubicBezTo>
                    <a:pt x="32756" y="20037"/>
                    <a:pt x="33242" y="19820"/>
                    <a:pt x="33701" y="19631"/>
                  </a:cubicBezTo>
                  <a:cubicBezTo>
                    <a:pt x="35078" y="19037"/>
                    <a:pt x="36455" y="18389"/>
                    <a:pt x="37832" y="17822"/>
                  </a:cubicBezTo>
                  <a:cubicBezTo>
                    <a:pt x="39318" y="17228"/>
                    <a:pt x="40857" y="16634"/>
                    <a:pt x="42315" y="16067"/>
                  </a:cubicBezTo>
                  <a:cubicBezTo>
                    <a:pt x="43773" y="15527"/>
                    <a:pt x="45231" y="14987"/>
                    <a:pt x="46690" y="14447"/>
                  </a:cubicBezTo>
                  <a:lnTo>
                    <a:pt x="51766" y="12530"/>
                  </a:lnTo>
                  <a:lnTo>
                    <a:pt x="52252" y="12341"/>
                  </a:lnTo>
                  <a:close/>
                  <a:moveTo>
                    <a:pt x="42018" y="0"/>
                  </a:moveTo>
                  <a:cubicBezTo>
                    <a:pt x="41937" y="54"/>
                    <a:pt x="41829" y="81"/>
                    <a:pt x="41748" y="162"/>
                  </a:cubicBezTo>
                  <a:cubicBezTo>
                    <a:pt x="41559" y="297"/>
                    <a:pt x="41424" y="486"/>
                    <a:pt x="41262" y="648"/>
                  </a:cubicBezTo>
                  <a:cubicBezTo>
                    <a:pt x="40317" y="1647"/>
                    <a:pt x="39318" y="2592"/>
                    <a:pt x="38291" y="3510"/>
                  </a:cubicBezTo>
                  <a:cubicBezTo>
                    <a:pt x="36563" y="4996"/>
                    <a:pt x="34808" y="6481"/>
                    <a:pt x="32972" y="7885"/>
                  </a:cubicBezTo>
                  <a:cubicBezTo>
                    <a:pt x="32081" y="8587"/>
                    <a:pt x="31136" y="9262"/>
                    <a:pt x="30190" y="9937"/>
                  </a:cubicBezTo>
                  <a:cubicBezTo>
                    <a:pt x="29083" y="10747"/>
                    <a:pt x="28003" y="11557"/>
                    <a:pt x="26923" y="12422"/>
                  </a:cubicBezTo>
                  <a:cubicBezTo>
                    <a:pt x="26329" y="12881"/>
                    <a:pt x="25708" y="13340"/>
                    <a:pt x="25114" y="13799"/>
                  </a:cubicBezTo>
                  <a:cubicBezTo>
                    <a:pt x="23791" y="14798"/>
                    <a:pt x="22521" y="15878"/>
                    <a:pt x="21333" y="17012"/>
                  </a:cubicBezTo>
                  <a:cubicBezTo>
                    <a:pt x="20901" y="17417"/>
                    <a:pt x="20496" y="17849"/>
                    <a:pt x="20037" y="18281"/>
                  </a:cubicBezTo>
                  <a:cubicBezTo>
                    <a:pt x="19956" y="18119"/>
                    <a:pt x="20064" y="18011"/>
                    <a:pt x="20118" y="17930"/>
                  </a:cubicBezTo>
                  <a:cubicBezTo>
                    <a:pt x="20766" y="16661"/>
                    <a:pt x="21306" y="15338"/>
                    <a:pt x="21765" y="13988"/>
                  </a:cubicBezTo>
                  <a:cubicBezTo>
                    <a:pt x="21900" y="13502"/>
                    <a:pt x="22035" y="12989"/>
                    <a:pt x="22143" y="12476"/>
                  </a:cubicBezTo>
                  <a:cubicBezTo>
                    <a:pt x="22359" y="11503"/>
                    <a:pt x="22548" y="10504"/>
                    <a:pt x="22737" y="9505"/>
                  </a:cubicBezTo>
                  <a:cubicBezTo>
                    <a:pt x="22927" y="8209"/>
                    <a:pt x="22927" y="6859"/>
                    <a:pt x="22683" y="5563"/>
                  </a:cubicBezTo>
                  <a:cubicBezTo>
                    <a:pt x="22629" y="5185"/>
                    <a:pt x="22548" y="4807"/>
                    <a:pt x="22467" y="4402"/>
                  </a:cubicBezTo>
                  <a:cubicBezTo>
                    <a:pt x="22413" y="4267"/>
                    <a:pt x="22359" y="4105"/>
                    <a:pt x="22116" y="4105"/>
                  </a:cubicBezTo>
                  <a:cubicBezTo>
                    <a:pt x="22062" y="4159"/>
                    <a:pt x="22008" y="4213"/>
                    <a:pt x="21954" y="4294"/>
                  </a:cubicBezTo>
                  <a:cubicBezTo>
                    <a:pt x="21900" y="4483"/>
                    <a:pt x="21819" y="4699"/>
                    <a:pt x="21765" y="4915"/>
                  </a:cubicBezTo>
                  <a:cubicBezTo>
                    <a:pt x="21468" y="5968"/>
                    <a:pt x="21198" y="7048"/>
                    <a:pt x="20874" y="8128"/>
                  </a:cubicBezTo>
                  <a:cubicBezTo>
                    <a:pt x="20415" y="9640"/>
                    <a:pt x="19794" y="11098"/>
                    <a:pt x="19065" y="12503"/>
                  </a:cubicBezTo>
                  <a:cubicBezTo>
                    <a:pt x="17742" y="15095"/>
                    <a:pt x="16257" y="17606"/>
                    <a:pt x="14582" y="19983"/>
                  </a:cubicBezTo>
                  <a:cubicBezTo>
                    <a:pt x="14123" y="20631"/>
                    <a:pt x="13610" y="21198"/>
                    <a:pt x="13124" y="21792"/>
                  </a:cubicBezTo>
                  <a:cubicBezTo>
                    <a:pt x="11909" y="23250"/>
                    <a:pt x="10775" y="24735"/>
                    <a:pt x="9749" y="26301"/>
                  </a:cubicBezTo>
                  <a:cubicBezTo>
                    <a:pt x="9344" y="26895"/>
                    <a:pt x="8966" y="27489"/>
                    <a:pt x="8561" y="28084"/>
                  </a:cubicBezTo>
                  <a:cubicBezTo>
                    <a:pt x="8264" y="28489"/>
                    <a:pt x="7967" y="28867"/>
                    <a:pt x="7643" y="29245"/>
                  </a:cubicBezTo>
                  <a:cubicBezTo>
                    <a:pt x="6616" y="30568"/>
                    <a:pt x="5482" y="31837"/>
                    <a:pt x="4321" y="33052"/>
                  </a:cubicBezTo>
                  <a:cubicBezTo>
                    <a:pt x="3133" y="34240"/>
                    <a:pt x="1864" y="35320"/>
                    <a:pt x="514" y="36293"/>
                  </a:cubicBezTo>
                  <a:cubicBezTo>
                    <a:pt x="271" y="36428"/>
                    <a:pt x="109" y="36644"/>
                    <a:pt x="1" y="36887"/>
                  </a:cubicBezTo>
                  <a:cubicBezTo>
                    <a:pt x="82" y="37076"/>
                    <a:pt x="271" y="37130"/>
                    <a:pt x="460" y="37157"/>
                  </a:cubicBezTo>
                  <a:cubicBezTo>
                    <a:pt x="1351" y="37275"/>
                    <a:pt x="2241" y="37337"/>
                    <a:pt x="3137" y="37337"/>
                  </a:cubicBezTo>
                  <a:cubicBezTo>
                    <a:pt x="3870" y="37337"/>
                    <a:pt x="4606" y="37296"/>
                    <a:pt x="5347" y="37211"/>
                  </a:cubicBezTo>
                  <a:cubicBezTo>
                    <a:pt x="6670" y="37049"/>
                    <a:pt x="8021" y="36779"/>
                    <a:pt x="9317" y="36455"/>
                  </a:cubicBezTo>
                  <a:cubicBezTo>
                    <a:pt x="9857" y="36320"/>
                    <a:pt x="10397" y="36158"/>
                    <a:pt x="10910" y="35969"/>
                  </a:cubicBezTo>
                  <a:cubicBezTo>
                    <a:pt x="12071" y="35590"/>
                    <a:pt x="13286" y="35266"/>
                    <a:pt x="14501" y="34996"/>
                  </a:cubicBezTo>
                  <a:cubicBezTo>
                    <a:pt x="15523" y="34792"/>
                    <a:pt x="16569" y="34690"/>
                    <a:pt x="17624" y="34690"/>
                  </a:cubicBezTo>
                  <a:cubicBezTo>
                    <a:pt x="18103" y="34690"/>
                    <a:pt x="18584" y="34711"/>
                    <a:pt x="19065" y="34753"/>
                  </a:cubicBezTo>
                  <a:cubicBezTo>
                    <a:pt x="21090" y="34942"/>
                    <a:pt x="23116" y="35239"/>
                    <a:pt x="25114" y="35644"/>
                  </a:cubicBezTo>
                  <a:cubicBezTo>
                    <a:pt x="26383" y="35888"/>
                    <a:pt x="27652" y="36104"/>
                    <a:pt x="28921" y="36266"/>
                  </a:cubicBezTo>
                  <a:cubicBezTo>
                    <a:pt x="30140" y="36418"/>
                    <a:pt x="31364" y="36493"/>
                    <a:pt x="32586" y="36493"/>
                  </a:cubicBezTo>
                  <a:cubicBezTo>
                    <a:pt x="33964" y="36493"/>
                    <a:pt x="35339" y="36398"/>
                    <a:pt x="36698" y="36212"/>
                  </a:cubicBezTo>
                  <a:cubicBezTo>
                    <a:pt x="37859" y="36023"/>
                    <a:pt x="38994" y="35779"/>
                    <a:pt x="40101" y="35482"/>
                  </a:cubicBezTo>
                  <a:cubicBezTo>
                    <a:pt x="40533" y="35374"/>
                    <a:pt x="40938" y="35293"/>
                    <a:pt x="41370" y="35158"/>
                  </a:cubicBezTo>
                  <a:cubicBezTo>
                    <a:pt x="41694" y="35050"/>
                    <a:pt x="42045" y="34915"/>
                    <a:pt x="42369" y="34780"/>
                  </a:cubicBezTo>
                  <a:cubicBezTo>
                    <a:pt x="42585" y="34699"/>
                    <a:pt x="42639" y="34618"/>
                    <a:pt x="42612" y="34402"/>
                  </a:cubicBezTo>
                  <a:cubicBezTo>
                    <a:pt x="42585" y="34186"/>
                    <a:pt x="42504" y="34105"/>
                    <a:pt x="42288" y="34105"/>
                  </a:cubicBezTo>
                  <a:cubicBezTo>
                    <a:pt x="41568" y="34105"/>
                    <a:pt x="40869" y="34020"/>
                    <a:pt x="40154" y="34020"/>
                  </a:cubicBezTo>
                  <a:cubicBezTo>
                    <a:pt x="40064" y="34020"/>
                    <a:pt x="39975" y="34021"/>
                    <a:pt x="39885" y="34024"/>
                  </a:cubicBezTo>
                  <a:cubicBezTo>
                    <a:pt x="39705" y="34029"/>
                    <a:pt x="39525" y="34031"/>
                    <a:pt x="39346" y="34031"/>
                  </a:cubicBezTo>
                  <a:cubicBezTo>
                    <a:pt x="38418" y="34031"/>
                    <a:pt x="37491" y="33971"/>
                    <a:pt x="36563" y="33835"/>
                  </a:cubicBezTo>
                  <a:cubicBezTo>
                    <a:pt x="34916" y="33619"/>
                    <a:pt x="33269" y="33376"/>
                    <a:pt x="31622" y="33133"/>
                  </a:cubicBezTo>
                  <a:cubicBezTo>
                    <a:pt x="30595" y="32998"/>
                    <a:pt x="29569" y="32782"/>
                    <a:pt x="28543" y="32647"/>
                  </a:cubicBezTo>
                  <a:cubicBezTo>
                    <a:pt x="27571" y="32539"/>
                    <a:pt x="26572" y="32485"/>
                    <a:pt x="25573" y="32404"/>
                  </a:cubicBezTo>
                  <a:cubicBezTo>
                    <a:pt x="25006" y="32377"/>
                    <a:pt x="24439" y="32350"/>
                    <a:pt x="23845" y="32323"/>
                  </a:cubicBezTo>
                  <a:cubicBezTo>
                    <a:pt x="23764" y="32323"/>
                    <a:pt x="23656" y="32296"/>
                    <a:pt x="23575" y="32215"/>
                  </a:cubicBezTo>
                  <a:cubicBezTo>
                    <a:pt x="23656" y="32215"/>
                    <a:pt x="23737" y="32161"/>
                    <a:pt x="23845" y="32161"/>
                  </a:cubicBezTo>
                  <a:cubicBezTo>
                    <a:pt x="25627" y="31864"/>
                    <a:pt x="27436" y="31648"/>
                    <a:pt x="29245" y="31459"/>
                  </a:cubicBezTo>
                  <a:cubicBezTo>
                    <a:pt x="30974" y="31270"/>
                    <a:pt x="32729" y="31081"/>
                    <a:pt x="34457" y="30892"/>
                  </a:cubicBezTo>
                  <a:cubicBezTo>
                    <a:pt x="35402" y="30784"/>
                    <a:pt x="36374" y="30676"/>
                    <a:pt x="37319" y="30622"/>
                  </a:cubicBezTo>
                  <a:cubicBezTo>
                    <a:pt x="39075" y="30433"/>
                    <a:pt x="40803" y="30136"/>
                    <a:pt x="42531" y="29731"/>
                  </a:cubicBezTo>
                  <a:cubicBezTo>
                    <a:pt x="43935" y="29434"/>
                    <a:pt x="45339" y="29056"/>
                    <a:pt x="46690" y="28624"/>
                  </a:cubicBezTo>
                  <a:cubicBezTo>
                    <a:pt x="48283" y="28111"/>
                    <a:pt x="49822" y="27516"/>
                    <a:pt x="51334" y="26787"/>
                  </a:cubicBezTo>
                  <a:cubicBezTo>
                    <a:pt x="52144" y="26382"/>
                    <a:pt x="53008" y="26004"/>
                    <a:pt x="53845" y="25599"/>
                  </a:cubicBezTo>
                  <a:cubicBezTo>
                    <a:pt x="54196" y="25437"/>
                    <a:pt x="54548" y="25248"/>
                    <a:pt x="54872" y="25032"/>
                  </a:cubicBezTo>
                  <a:cubicBezTo>
                    <a:pt x="54872" y="24843"/>
                    <a:pt x="54899" y="24681"/>
                    <a:pt x="54899" y="24519"/>
                  </a:cubicBezTo>
                  <a:cubicBezTo>
                    <a:pt x="54791" y="24375"/>
                    <a:pt x="54647" y="24339"/>
                    <a:pt x="54498" y="24339"/>
                  </a:cubicBezTo>
                  <a:cubicBezTo>
                    <a:pt x="54424" y="24339"/>
                    <a:pt x="54349" y="24348"/>
                    <a:pt x="54277" y="24357"/>
                  </a:cubicBezTo>
                  <a:cubicBezTo>
                    <a:pt x="53818" y="24411"/>
                    <a:pt x="53359" y="24465"/>
                    <a:pt x="52927" y="24546"/>
                  </a:cubicBezTo>
                  <a:cubicBezTo>
                    <a:pt x="51199" y="24843"/>
                    <a:pt x="49498" y="25167"/>
                    <a:pt x="47770" y="25491"/>
                  </a:cubicBezTo>
                  <a:cubicBezTo>
                    <a:pt x="45744" y="25869"/>
                    <a:pt x="43719" y="26112"/>
                    <a:pt x="41667" y="26274"/>
                  </a:cubicBezTo>
                  <a:cubicBezTo>
                    <a:pt x="40965" y="26328"/>
                    <a:pt x="40236" y="26409"/>
                    <a:pt x="39534" y="26490"/>
                  </a:cubicBezTo>
                  <a:cubicBezTo>
                    <a:pt x="37940" y="26625"/>
                    <a:pt x="36347" y="26733"/>
                    <a:pt x="34754" y="26868"/>
                  </a:cubicBezTo>
                  <a:cubicBezTo>
                    <a:pt x="33458" y="26976"/>
                    <a:pt x="32162" y="27165"/>
                    <a:pt x="30866" y="27381"/>
                  </a:cubicBezTo>
                  <a:cubicBezTo>
                    <a:pt x="30731" y="27408"/>
                    <a:pt x="30595" y="27408"/>
                    <a:pt x="30460" y="27435"/>
                  </a:cubicBezTo>
                  <a:cubicBezTo>
                    <a:pt x="30568" y="27219"/>
                    <a:pt x="30758" y="27300"/>
                    <a:pt x="30893" y="27219"/>
                  </a:cubicBezTo>
                  <a:cubicBezTo>
                    <a:pt x="31055" y="27165"/>
                    <a:pt x="31190" y="27111"/>
                    <a:pt x="31352" y="27084"/>
                  </a:cubicBezTo>
                  <a:cubicBezTo>
                    <a:pt x="32216" y="26841"/>
                    <a:pt x="33053" y="26571"/>
                    <a:pt x="33917" y="26355"/>
                  </a:cubicBezTo>
                  <a:cubicBezTo>
                    <a:pt x="35456" y="25950"/>
                    <a:pt x="37049" y="25545"/>
                    <a:pt x="38534" y="25167"/>
                  </a:cubicBezTo>
                  <a:cubicBezTo>
                    <a:pt x="40047" y="24789"/>
                    <a:pt x="41559" y="24411"/>
                    <a:pt x="43071" y="24087"/>
                  </a:cubicBezTo>
                  <a:cubicBezTo>
                    <a:pt x="44772" y="23709"/>
                    <a:pt x="46419" y="23223"/>
                    <a:pt x="48094" y="22710"/>
                  </a:cubicBezTo>
                  <a:cubicBezTo>
                    <a:pt x="50038" y="22116"/>
                    <a:pt x="51955" y="21414"/>
                    <a:pt x="53818" y="20604"/>
                  </a:cubicBezTo>
                  <a:cubicBezTo>
                    <a:pt x="54791" y="20172"/>
                    <a:pt x="55736" y="19739"/>
                    <a:pt x="56681" y="19253"/>
                  </a:cubicBezTo>
                  <a:cubicBezTo>
                    <a:pt x="57761" y="18713"/>
                    <a:pt x="58841" y="18119"/>
                    <a:pt x="59921" y="17552"/>
                  </a:cubicBezTo>
                  <a:cubicBezTo>
                    <a:pt x="60272" y="17336"/>
                    <a:pt x="60623" y="17120"/>
                    <a:pt x="60947" y="16877"/>
                  </a:cubicBezTo>
                  <a:cubicBezTo>
                    <a:pt x="61190" y="16769"/>
                    <a:pt x="61352" y="16580"/>
                    <a:pt x="61460" y="16337"/>
                  </a:cubicBezTo>
                  <a:cubicBezTo>
                    <a:pt x="61316" y="15884"/>
                    <a:pt x="61203" y="15729"/>
                    <a:pt x="60859" y="15729"/>
                  </a:cubicBezTo>
                  <a:cubicBezTo>
                    <a:pt x="60751" y="15729"/>
                    <a:pt x="60622" y="15744"/>
                    <a:pt x="60461" y="15770"/>
                  </a:cubicBezTo>
                  <a:cubicBezTo>
                    <a:pt x="60083" y="15824"/>
                    <a:pt x="59705" y="15932"/>
                    <a:pt x="59327" y="16040"/>
                  </a:cubicBezTo>
                  <a:cubicBezTo>
                    <a:pt x="57410" y="16553"/>
                    <a:pt x="55520" y="17120"/>
                    <a:pt x="53602" y="17579"/>
                  </a:cubicBezTo>
                  <a:cubicBezTo>
                    <a:pt x="52333" y="17903"/>
                    <a:pt x="51037" y="18119"/>
                    <a:pt x="49741" y="18389"/>
                  </a:cubicBezTo>
                  <a:cubicBezTo>
                    <a:pt x="47581" y="18821"/>
                    <a:pt x="45366" y="19226"/>
                    <a:pt x="43179" y="19793"/>
                  </a:cubicBezTo>
                  <a:cubicBezTo>
                    <a:pt x="41208" y="20307"/>
                    <a:pt x="39210" y="20793"/>
                    <a:pt x="37238" y="21333"/>
                  </a:cubicBezTo>
                  <a:cubicBezTo>
                    <a:pt x="35240" y="21927"/>
                    <a:pt x="33296" y="22602"/>
                    <a:pt x="31352" y="23358"/>
                  </a:cubicBezTo>
                  <a:lnTo>
                    <a:pt x="27868" y="24708"/>
                  </a:lnTo>
                  <a:cubicBezTo>
                    <a:pt x="27706" y="24816"/>
                    <a:pt x="27490" y="24870"/>
                    <a:pt x="27301" y="24897"/>
                  </a:cubicBezTo>
                  <a:cubicBezTo>
                    <a:pt x="27409" y="24816"/>
                    <a:pt x="27490" y="24762"/>
                    <a:pt x="27652" y="24681"/>
                  </a:cubicBezTo>
                  <a:cubicBezTo>
                    <a:pt x="27787" y="24627"/>
                    <a:pt x="27922" y="24546"/>
                    <a:pt x="28057" y="24492"/>
                  </a:cubicBezTo>
                  <a:cubicBezTo>
                    <a:pt x="29272" y="23952"/>
                    <a:pt x="30487" y="23412"/>
                    <a:pt x="31703" y="22899"/>
                  </a:cubicBezTo>
                  <a:cubicBezTo>
                    <a:pt x="34187" y="21846"/>
                    <a:pt x="36644" y="20793"/>
                    <a:pt x="39129" y="19793"/>
                  </a:cubicBezTo>
                  <a:cubicBezTo>
                    <a:pt x="40803" y="19091"/>
                    <a:pt x="42477" y="18470"/>
                    <a:pt x="44178" y="17822"/>
                  </a:cubicBezTo>
                  <a:cubicBezTo>
                    <a:pt x="46338" y="16985"/>
                    <a:pt x="48499" y="16094"/>
                    <a:pt x="50605" y="15095"/>
                  </a:cubicBezTo>
                  <a:cubicBezTo>
                    <a:pt x="53386" y="13718"/>
                    <a:pt x="56060" y="12179"/>
                    <a:pt x="58598" y="10423"/>
                  </a:cubicBezTo>
                  <a:cubicBezTo>
                    <a:pt x="60758" y="8938"/>
                    <a:pt x="62784" y="7291"/>
                    <a:pt x="64674" y="5482"/>
                  </a:cubicBezTo>
                  <a:cubicBezTo>
                    <a:pt x="65160" y="5050"/>
                    <a:pt x="65592" y="4618"/>
                    <a:pt x="66078" y="4159"/>
                  </a:cubicBezTo>
                  <a:cubicBezTo>
                    <a:pt x="66186" y="4051"/>
                    <a:pt x="66321" y="3916"/>
                    <a:pt x="66429" y="3807"/>
                  </a:cubicBezTo>
                  <a:cubicBezTo>
                    <a:pt x="66537" y="3645"/>
                    <a:pt x="66510" y="3618"/>
                    <a:pt x="66294" y="3402"/>
                  </a:cubicBezTo>
                  <a:cubicBezTo>
                    <a:pt x="66105" y="3483"/>
                    <a:pt x="65916" y="3564"/>
                    <a:pt x="65727" y="3645"/>
                  </a:cubicBezTo>
                  <a:cubicBezTo>
                    <a:pt x="64782" y="4159"/>
                    <a:pt x="63864" y="4672"/>
                    <a:pt x="62946" y="5212"/>
                  </a:cubicBezTo>
                  <a:cubicBezTo>
                    <a:pt x="61838" y="5860"/>
                    <a:pt x="60758" y="6454"/>
                    <a:pt x="59624" y="7021"/>
                  </a:cubicBezTo>
                  <a:cubicBezTo>
                    <a:pt x="58382" y="7669"/>
                    <a:pt x="57140" y="8263"/>
                    <a:pt x="55871" y="8803"/>
                  </a:cubicBezTo>
                  <a:cubicBezTo>
                    <a:pt x="54818" y="9235"/>
                    <a:pt x="53764" y="9586"/>
                    <a:pt x="52711" y="9964"/>
                  </a:cubicBezTo>
                  <a:cubicBezTo>
                    <a:pt x="52036" y="10207"/>
                    <a:pt x="51388" y="10423"/>
                    <a:pt x="50740" y="10639"/>
                  </a:cubicBezTo>
                  <a:cubicBezTo>
                    <a:pt x="49228" y="11152"/>
                    <a:pt x="47716" y="11692"/>
                    <a:pt x="46203" y="12206"/>
                  </a:cubicBezTo>
                  <a:cubicBezTo>
                    <a:pt x="45528" y="12449"/>
                    <a:pt x="44880" y="12692"/>
                    <a:pt x="44205" y="12935"/>
                  </a:cubicBezTo>
                  <a:cubicBezTo>
                    <a:pt x="41586" y="13880"/>
                    <a:pt x="39021" y="14879"/>
                    <a:pt x="36482" y="16013"/>
                  </a:cubicBezTo>
                  <a:cubicBezTo>
                    <a:pt x="35618" y="16391"/>
                    <a:pt x="34727" y="16742"/>
                    <a:pt x="33863" y="17120"/>
                  </a:cubicBezTo>
                  <a:lnTo>
                    <a:pt x="33107" y="17417"/>
                  </a:lnTo>
                  <a:cubicBezTo>
                    <a:pt x="33107" y="17255"/>
                    <a:pt x="33242" y="17228"/>
                    <a:pt x="33350" y="17174"/>
                  </a:cubicBezTo>
                  <a:cubicBezTo>
                    <a:pt x="34781" y="16283"/>
                    <a:pt x="36239" y="15419"/>
                    <a:pt x="37670" y="14528"/>
                  </a:cubicBezTo>
                  <a:cubicBezTo>
                    <a:pt x="39129" y="13610"/>
                    <a:pt x="40587" y="12692"/>
                    <a:pt x="42045" y="11746"/>
                  </a:cubicBezTo>
                  <a:cubicBezTo>
                    <a:pt x="43179" y="11017"/>
                    <a:pt x="44286" y="10261"/>
                    <a:pt x="45366" y="9478"/>
                  </a:cubicBezTo>
                  <a:cubicBezTo>
                    <a:pt x="47014" y="8263"/>
                    <a:pt x="48580" y="6859"/>
                    <a:pt x="49984" y="5347"/>
                  </a:cubicBezTo>
                  <a:cubicBezTo>
                    <a:pt x="50929" y="4348"/>
                    <a:pt x="51847" y="3375"/>
                    <a:pt x="52765" y="2349"/>
                  </a:cubicBezTo>
                  <a:cubicBezTo>
                    <a:pt x="52900" y="2214"/>
                    <a:pt x="53008" y="2052"/>
                    <a:pt x="53116" y="1917"/>
                  </a:cubicBezTo>
                  <a:cubicBezTo>
                    <a:pt x="53143" y="1836"/>
                    <a:pt x="53116" y="1755"/>
                    <a:pt x="53062" y="1674"/>
                  </a:cubicBezTo>
                  <a:cubicBezTo>
                    <a:pt x="53024" y="1655"/>
                    <a:pt x="52972" y="1636"/>
                    <a:pt x="52926" y="1636"/>
                  </a:cubicBezTo>
                  <a:cubicBezTo>
                    <a:pt x="52907" y="1636"/>
                    <a:pt x="52889" y="1639"/>
                    <a:pt x="52873" y="1647"/>
                  </a:cubicBezTo>
                  <a:cubicBezTo>
                    <a:pt x="52738" y="1728"/>
                    <a:pt x="52603" y="1809"/>
                    <a:pt x="52468" y="1890"/>
                  </a:cubicBezTo>
                  <a:cubicBezTo>
                    <a:pt x="51199" y="2700"/>
                    <a:pt x="49957" y="3537"/>
                    <a:pt x="48688" y="4321"/>
                  </a:cubicBezTo>
                  <a:cubicBezTo>
                    <a:pt x="47662" y="4942"/>
                    <a:pt x="46581" y="5563"/>
                    <a:pt x="45528" y="6157"/>
                  </a:cubicBezTo>
                  <a:cubicBezTo>
                    <a:pt x="43341" y="7372"/>
                    <a:pt x="41154" y="8614"/>
                    <a:pt x="38967" y="9829"/>
                  </a:cubicBezTo>
                  <a:cubicBezTo>
                    <a:pt x="37805" y="10477"/>
                    <a:pt x="36617" y="11125"/>
                    <a:pt x="35429" y="11746"/>
                  </a:cubicBezTo>
                  <a:cubicBezTo>
                    <a:pt x="32810" y="13124"/>
                    <a:pt x="30271" y="14690"/>
                    <a:pt x="27814" y="16364"/>
                  </a:cubicBezTo>
                  <a:cubicBezTo>
                    <a:pt x="27679" y="16472"/>
                    <a:pt x="27544" y="16580"/>
                    <a:pt x="27409" y="16688"/>
                  </a:cubicBezTo>
                  <a:cubicBezTo>
                    <a:pt x="27328" y="16526"/>
                    <a:pt x="27517" y="16445"/>
                    <a:pt x="27598" y="16391"/>
                  </a:cubicBezTo>
                  <a:cubicBezTo>
                    <a:pt x="28084" y="15959"/>
                    <a:pt x="28597" y="15554"/>
                    <a:pt x="29083" y="15176"/>
                  </a:cubicBezTo>
                  <a:cubicBezTo>
                    <a:pt x="30649" y="13961"/>
                    <a:pt x="32162" y="12719"/>
                    <a:pt x="33620" y="11395"/>
                  </a:cubicBezTo>
                  <a:cubicBezTo>
                    <a:pt x="35132" y="10045"/>
                    <a:pt x="36509" y="8560"/>
                    <a:pt x="37751" y="6994"/>
                  </a:cubicBezTo>
                  <a:cubicBezTo>
                    <a:pt x="38940" y="5455"/>
                    <a:pt x="40047" y="3861"/>
                    <a:pt x="41046" y="2214"/>
                  </a:cubicBezTo>
                  <a:cubicBezTo>
                    <a:pt x="41343" y="1728"/>
                    <a:pt x="41667" y="1242"/>
                    <a:pt x="41964" y="756"/>
                  </a:cubicBezTo>
                  <a:cubicBezTo>
                    <a:pt x="42045" y="621"/>
                    <a:pt x="42099" y="513"/>
                    <a:pt x="42180" y="405"/>
                  </a:cubicBezTo>
                  <a:cubicBezTo>
                    <a:pt x="42288" y="243"/>
                    <a:pt x="42207" y="108"/>
                    <a:pt x="42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63425" y="802374"/>
              <a:ext cx="46730" cy="37797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 rot="-5400000">
              <a:off x="2691475" y="393142"/>
              <a:ext cx="74638" cy="150051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 rot="-3049475">
              <a:off x="1837457" y="696193"/>
              <a:ext cx="39756" cy="142243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2"/>
          <p:cNvSpPr/>
          <p:nvPr/>
        </p:nvSpPr>
        <p:spPr>
          <a:xfrm rot="10800000">
            <a:off x="7018946" y="-134095"/>
            <a:ext cx="1931025" cy="1615095"/>
          </a:xfrm>
          <a:custGeom>
            <a:avLst/>
            <a:gdLst/>
            <a:ahLst/>
            <a:cxnLst/>
            <a:rect l="l" t="t" r="r" b="b"/>
            <a:pathLst>
              <a:path w="55358" h="46301" extrusionOk="0">
                <a:moveTo>
                  <a:pt x="28754" y="2836"/>
                </a:moveTo>
                <a:cubicBezTo>
                  <a:pt x="28780" y="2836"/>
                  <a:pt x="28808" y="2838"/>
                  <a:pt x="28840" y="2843"/>
                </a:cubicBezTo>
                <a:cubicBezTo>
                  <a:pt x="29029" y="2870"/>
                  <a:pt x="29137" y="2951"/>
                  <a:pt x="29110" y="3113"/>
                </a:cubicBezTo>
                <a:cubicBezTo>
                  <a:pt x="29029" y="3572"/>
                  <a:pt x="28894" y="4031"/>
                  <a:pt x="28813" y="4436"/>
                </a:cubicBezTo>
                <a:cubicBezTo>
                  <a:pt x="28705" y="4544"/>
                  <a:pt x="28678" y="4625"/>
                  <a:pt x="28624" y="4625"/>
                </a:cubicBezTo>
                <a:cubicBezTo>
                  <a:pt x="28583" y="4638"/>
                  <a:pt x="28543" y="4645"/>
                  <a:pt x="28502" y="4645"/>
                </a:cubicBezTo>
                <a:cubicBezTo>
                  <a:pt x="28462" y="4645"/>
                  <a:pt x="28421" y="4638"/>
                  <a:pt x="28381" y="4625"/>
                </a:cubicBezTo>
                <a:cubicBezTo>
                  <a:pt x="28327" y="4598"/>
                  <a:pt x="28300" y="4544"/>
                  <a:pt x="28300" y="4463"/>
                </a:cubicBezTo>
                <a:cubicBezTo>
                  <a:pt x="28381" y="3977"/>
                  <a:pt x="28462" y="3491"/>
                  <a:pt x="28543" y="3005"/>
                </a:cubicBezTo>
                <a:cubicBezTo>
                  <a:pt x="28565" y="2892"/>
                  <a:pt x="28625" y="2836"/>
                  <a:pt x="28754" y="2836"/>
                </a:cubicBezTo>
                <a:close/>
                <a:moveTo>
                  <a:pt x="49960" y="3957"/>
                </a:moveTo>
                <a:cubicBezTo>
                  <a:pt x="50010" y="3957"/>
                  <a:pt x="50064" y="3963"/>
                  <a:pt x="50118" y="3977"/>
                </a:cubicBezTo>
                <a:cubicBezTo>
                  <a:pt x="50226" y="4031"/>
                  <a:pt x="50280" y="4139"/>
                  <a:pt x="50226" y="4247"/>
                </a:cubicBezTo>
                <a:cubicBezTo>
                  <a:pt x="50226" y="4274"/>
                  <a:pt x="50226" y="4274"/>
                  <a:pt x="50226" y="4301"/>
                </a:cubicBezTo>
                <a:cubicBezTo>
                  <a:pt x="49956" y="4787"/>
                  <a:pt x="49686" y="5273"/>
                  <a:pt x="49389" y="5759"/>
                </a:cubicBezTo>
                <a:cubicBezTo>
                  <a:pt x="49331" y="5847"/>
                  <a:pt x="49257" y="5895"/>
                  <a:pt x="49162" y="5895"/>
                </a:cubicBezTo>
                <a:cubicBezTo>
                  <a:pt x="49082" y="5895"/>
                  <a:pt x="48988" y="5860"/>
                  <a:pt x="48876" y="5786"/>
                </a:cubicBezTo>
                <a:cubicBezTo>
                  <a:pt x="48903" y="5624"/>
                  <a:pt x="48957" y="5435"/>
                  <a:pt x="49011" y="5273"/>
                </a:cubicBezTo>
                <a:cubicBezTo>
                  <a:pt x="49227" y="4895"/>
                  <a:pt x="49443" y="4517"/>
                  <a:pt x="49686" y="4112"/>
                </a:cubicBezTo>
                <a:cubicBezTo>
                  <a:pt x="49713" y="4058"/>
                  <a:pt x="49767" y="3977"/>
                  <a:pt x="49821" y="3977"/>
                </a:cubicBezTo>
                <a:cubicBezTo>
                  <a:pt x="49862" y="3963"/>
                  <a:pt x="49909" y="3957"/>
                  <a:pt x="49960" y="3957"/>
                </a:cubicBezTo>
                <a:close/>
                <a:moveTo>
                  <a:pt x="24411" y="5894"/>
                </a:moveTo>
                <a:cubicBezTo>
                  <a:pt x="24465" y="5921"/>
                  <a:pt x="24492" y="5975"/>
                  <a:pt x="24519" y="6029"/>
                </a:cubicBezTo>
                <a:cubicBezTo>
                  <a:pt x="24546" y="6137"/>
                  <a:pt x="24546" y="6245"/>
                  <a:pt x="24519" y="6353"/>
                </a:cubicBezTo>
                <a:cubicBezTo>
                  <a:pt x="24384" y="6758"/>
                  <a:pt x="24249" y="7163"/>
                  <a:pt x="24141" y="7514"/>
                </a:cubicBezTo>
                <a:cubicBezTo>
                  <a:pt x="24087" y="7568"/>
                  <a:pt x="24033" y="7649"/>
                  <a:pt x="23979" y="7703"/>
                </a:cubicBezTo>
                <a:cubicBezTo>
                  <a:pt x="23959" y="7743"/>
                  <a:pt x="23896" y="7768"/>
                  <a:pt x="23853" y="7768"/>
                </a:cubicBezTo>
                <a:cubicBezTo>
                  <a:pt x="23837" y="7768"/>
                  <a:pt x="23824" y="7765"/>
                  <a:pt x="23817" y="7757"/>
                </a:cubicBezTo>
                <a:cubicBezTo>
                  <a:pt x="23736" y="7703"/>
                  <a:pt x="23682" y="7649"/>
                  <a:pt x="23655" y="7595"/>
                </a:cubicBezTo>
                <a:cubicBezTo>
                  <a:pt x="23628" y="7541"/>
                  <a:pt x="23682" y="7460"/>
                  <a:pt x="23682" y="7406"/>
                </a:cubicBezTo>
                <a:cubicBezTo>
                  <a:pt x="23790" y="7028"/>
                  <a:pt x="23871" y="6650"/>
                  <a:pt x="23979" y="6299"/>
                </a:cubicBezTo>
                <a:cubicBezTo>
                  <a:pt x="24033" y="6164"/>
                  <a:pt x="24087" y="6056"/>
                  <a:pt x="24168" y="5948"/>
                </a:cubicBezTo>
                <a:cubicBezTo>
                  <a:pt x="24249" y="5894"/>
                  <a:pt x="24330" y="5894"/>
                  <a:pt x="24411" y="5894"/>
                </a:cubicBezTo>
                <a:close/>
                <a:moveTo>
                  <a:pt x="45100" y="2992"/>
                </a:moveTo>
                <a:cubicBezTo>
                  <a:pt x="45235" y="2992"/>
                  <a:pt x="45396" y="3016"/>
                  <a:pt x="45609" y="3059"/>
                </a:cubicBezTo>
                <a:cubicBezTo>
                  <a:pt x="45798" y="3275"/>
                  <a:pt x="45906" y="3545"/>
                  <a:pt x="45933" y="3842"/>
                </a:cubicBezTo>
                <a:cubicBezTo>
                  <a:pt x="45933" y="3896"/>
                  <a:pt x="45933" y="3950"/>
                  <a:pt x="45933" y="4031"/>
                </a:cubicBezTo>
                <a:cubicBezTo>
                  <a:pt x="45933" y="5462"/>
                  <a:pt x="45474" y="6893"/>
                  <a:pt x="44583" y="8054"/>
                </a:cubicBezTo>
                <a:cubicBezTo>
                  <a:pt x="44421" y="8270"/>
                  <a:pt x="44178" y="8432"/>
                  <a:pt x="43908" y="8540"/>
                </a:cubicBezTo>
                <a:cubicBezTo>
                  <a:pt x="43836" y="8573"/>
                  <a:pt x="43760" y="8588"/>
                  <a:pt x="43685" y="8588"/>
                </a:cubicBezTo>
                <a:cubicBezTo>
                  <a:pt x="43446" y="8588"/>
                  <a:pt x="43213" y="8436"/>
                  <a:pt x="43152" y="8189"/>
                </a:cubicBezTo>
                <a:cubicBezTo>
                  <a:pt x="43071" y="8000"/>
                  <a:pt x="43017" y="7784"/>
                  <a:pt x="42990" y="7568"/>
                </a:cubicBezTo>
                <a:cubicBezTo>
                  <a:pt x="42963" y="7271"/>
                  <a:pt x="42963" y="6974"/>
                  <a:pt x="42990" y="6677"/>
                </a:cubicBezTo>
                <a:cubicBezTo>
                  <a:pt x="43098" y="5651"/>
                  <a:pt x="43449" y="4706"/>
                  <a:pt x="44016" y="3842"/>
                </a:cubicBezTo>
                <a:cubicBezTo>
                  <a:pt x="44097" y="3680"/>
                  <a:pt x="44232" y="3545"/>
                  <a:pt x="44367" y="3383"/>
                </a:cubicBezTo>
                <a:cubicBezTo>
                  <a:pt x="44644" y="3105"/>
                  <a:pt x="44808" y="2992"/>
                  <a:pt x="45100" y="2992"/>
                </a:cubicBezTo>
                <a:close/>
                <a:moveTo>
                  <a:pt x="30520" y="6908"/>
                </a:moveTo>
                <a:cubicBezTo>
                  <a:pt x="30683" y="6908"/>
                  <a:pt x="30842" y="7030"/>
                  <a:pt x="30865" y="7190"/>
                </a:cubicBezTo>
                <a:cubicBezTo>
                  <a:pt x="31027" y="7784"/>
                  <a:pt x="30865" y="8405"/>
                  <a:pt x="30487" y="8891"/>
                </a:cubicBezTo>
                <a:cubicBezTo>
                  <a:pt x="30379" y="9026"/>
                  <a:pt x="30325" y="9026"/>
                  <a:pt x="29866" y="9080"/>
                </a:cubicBezTo>
                <a:lnTo>
                  <a:pt x="29839" y="9053"/>
                </a:lnTo>
                <a:cubicBezTo>
                  <a:pt x="29488" y="8729"/>
                  <a:pt x="29434" y="8189"/>
                  <a:pt x="29677" y="7757"/>
                </a:cubicBezTo>
                <a:cubicBezTo>
                  <a:pt x="29785" y="7541"/>
                  <a:pt x="29920" y="7352"/>
                  <a:pt x="30055" y="7163"/>
                </a:cubicBezTo>
                <a:cubicBezTo>
                  <a:pt x="30136" y="7055"/>
                  <a:pt x="30271" y="6974"/>
                  <a:pt x="30433" y="6920"/>
                </a:cubicBezTo>
                <a:cubicBezTo>
                  <a:pt x="30461" y="6912"/>
                  <a:pt x="30491" y="6908"/>
                  <a:pt x="30520" y="6908"/>
                </a:cubicBezTo>
                <a:close/>
                <a:moveTo>
                  <a:pt x="51120" y="10006"/>
                </a:moveTo>
                <a:cubicBezTo>
                  <a:pt x="51256" y="10006"/>
                  <a:pt x="51391" y="10022"/>
                  <a:pt x="51523" y="10053"/>
                </a:cubicBezTo>
                <a:cubicBezTo>
                  <a:pt x="51604" y="10080"/>
                  <a:pt x="51712" y="10134"/>
                  <a:pt x="51793" y="10215"/>
                </a:cubicBezTo>
                <a:cubicBezTo>
                  <a:pt x="51874" y="10296"/>
                  <a:pt x="51874" y="10458"/>
                  <a:pt x="51793" y="10539"/>
                </a:cubicBezTo>
                <a:cubicBezTo>
                  <a:pt x="51739" y="10566"/>
                  <a:pt x="51712" y="10593"/>
                  <a:pt x="51685" y="10620"/>
                </a:cubicBezTo>
                <a:cubicBezTo>
                  <a:pt x="51396" y="10785"/>
                  <a:pt x="51075" y="10855"/>
                  <a:pt x="50748" y="10855"/>
                </a:cubicBezTo>
                <a:cubicBezTo>
                  <a:pt x="50646" y="10855"/>
                  <a:pt x="50544" y="10848"/>
                  <a:pt x="50442" y="10836"/>
                </a:cubicBezTo>
                <a:cubicBezTo>
                  <a:pt x="50253" y="10809"/>
                  <a:pt x="50091" y="10701"/>
                  <a:pt x="50010" y="10539"/>
                </a:cubicBezTo>
                <a:cubicBezTo>
                  <a:pt x="50064" y="10458"/>
                  <a:pt x="50091" y="10350"/>
                  <a:pt x="50172" y="10296"/>
                </a:cubicBezTo>
                <a:cubicBezTo>
                  <a:pt x="50442" y="10103"/>
                  <a:pt x="50781" y="10006"/>
                  <a:pt x="51120" y="10006"/>
                </a:cubicBezTo>
                <a:close/>
                <a:moveTo>
                  <a:pt x="38172" y="10468"/>
                </a:moveTo>
                <a:cubicBezTo>
                  <a:pt x="38405" y="10468"/>
                  <a:pt x="38621" y="10620"/>
                  <a:pt x="38696" y="10863"/>
                </a:cubicBezTo>
                <a:cubicBezTo>
                  <a:pt x="38912" y="11511"/>
                  <a:pt x="38831" y="12240"/>
                  <a:pt x="38507" y="12861"/>
                </a:cubicBezTo>
                <a:lnTo>
                  <a:pt x="38534" y="12861"/>
                </a:lnTo>
                <a:cubicBezTo>
                  <a:pt x="38372" y="13239"/>
                  <a:pt x="38048" y="13509"/>
                  <a:pt x="37670" y="13644"/>
                </a:cubicBezTo>
                <a:cubicBezTo>
                  <a:pt x="37588" y="13663"/>
                  <a:pt x="37514" y="13673"/>
                  <a:pt x="37447" y="13673"/>
                </a:cubicBezTo>
                <a:cubicBezTo>
                  <a:pt x="37224" y="13673"/>
                  <a:pt x="37078" y="13563"/>
                  <a:pt x="36995" y="13293"/>
                </a:cubicBezTo>
                <a:cubicBezTo>
                  <a:pt x="36941" y="13077"/>
                  <a:pt x="36914" y="12834"/>
                  <a:pt x="36914" y="12618"/>
                </a:cubicBezTo>
                <a:cubicBezTo>
                  <a:pt x="36941" y="11943"/>
                  <a:pt x="37184" y="11322"/>
                  <a:pt x="37589" y="10809"/>
                </a:cubicBezTo>
                <a:cubicBezTo>
                  <a:pt x="37643" y="10701"/>
                  <a:pt x="37751" y="10620"/>
                  <a:pt x="37859" y="10566"/>
                </a:cubicBezTo>
                <a:cubicBezTo>
                  <a:pt x="37959" y="10499"/>
                  <a:pt x="38067" y="10468"/>
                  <a:pt x="38172" y="10468"/>
                </a:cubicBezTo>
                <a:close/>
                <a:moveTo>
                  <a:pt x="9950" y="13065"/>
                </a:moveTo>
                <a:cubicBezTo>
                  <a:pt x="9980" y="13065"/>
                  <a:pt x="10012" y="13069"/>
                  <a:pt x="10045" y="13077"/>
                </a:cubicBezTo>
                <a:cubicBezTo>
                  <a:pt x="10261" y="13158"/>
                  <a:pt x="10315" y="13347"/>
                  <a:pt x="10342" y="13536"/>
                </a:cubicBezTo>
                <a:cubicBezTo>
                  <a:pt x="10396" y="14049"/>
                  <a:pt x="10342" y="14589"/>
                  <a:pt x="10153" y="15075"/>
                </a:cubicBezTo>
                <a:lnTo>
                  <a:pt x="10153" y="15048"/>
                </a:lnTo>
                <a:cubicBezTo>
                  <a:pt x="10099" y="15129"/>
                  <a:pt x="10072" y="15210"/>
                  <a:pt x="10018" y="15291"/>
                </a:cubicBezTo>
                <a:cubicBezTo>
                  <a:pt x="9921" y="15437"/>
                  <a:pt x="9759" y="15538"/>
                  <a:pt x="9591" y="15538"/>
                </a:cubicBezTo>
                <a:cubicBezTo>
                  <a:pt x="9571" y="15538"/>
                  <a:pt x="9552" y="15537"/>
                  <a:pt x="9532" y="15534"/>
                </a:cubicBezTo>
                <a:cubicBezTo>
                  <a:pt x="9316" y="15507"/>
                  <a:pt x="9235" y="15318"/>
                  <a:pt x="9181" y="15129"/>
                </a:cubicBezTo>
                <a:cubicBezTo>
                  <a:pt x="9073" y="14562"/>
                  <a:pt x="9154" y="13941"/>
                  <a:pt x="9424" y="13428"/>
                </a:cubicBezTo>
                <a:cubicBezTo>
                  <a:pt x="9451" y="13374"/>
                  <a:pt x="9505" y="13320"/>
                  <a:pt x="9532" y="13293"/>
                </a:cubicBezTo>
                <a:cubicBezTo>
                  <a:pt x="9669" y="13179"/>
                  <a:pt x="9787" y="13065"/>
                  <a:pt x="9950" y="13065"/>
                </a:cubicBezTo>
                <a:close/>
                <a:moveTo>
                  <a:pt x="46817" y="14773"/>
                </a:moveTo>
                <a:cubicBezTo>
                  <a:pt x="47105" y="14773"/>
                  <a:pt x="47396" y="14801"/>
                  <a:pt x="47688" y="14859"/>
                </a:cubicBezTo>
                <a:cubicBezTo>
                  <a:pt x="47796" y="14886"/>
                  <a:pt x="47931" y="14940"/>
                  <a:pt x="48039" y="14994"/>
                </a:cubicBezTo>
                <a:lnTo>
                  <a:pt x="48039" y="14967"/>
                </a:lnTo>
                <a:cubicBezTo>
                  <a:pt x="48093" y="14994"/>
                  <a:pt x="48147" y="15048"/>
                  <a:pt x="48201" y="15102"/>
                </a:cubicBezTo>
                <a:cubicBezTo>
                  <a:pt x="48525" y="15318"/>
                  <a:pt x="48498" y="15642"/>
                  <a:pt x="48120" y="15777"/>
                </a:cubicBezTo>
                <a:cubicBezTo>
                  <a:pt x="47658" y="15967"/>
                  <a:pt x="47162" y="16074"/>
                  <a:pt x="46660" y="16074"/>
                </a:cubicBezTo>
                <a:cubicBezTo>
                  <a:pt x="46517" y="16074"/>
                  <a:pt x="46373" y="16065"/>
                  <a:pt x="46230" y="16047"/>
                </a:cubicBezTo>
                <a:cubicBezTo>
                  <a:pt x="45906" y="15993"/>
                  <a:pt x="45609" y="15858"/>
                  <a:pt x="45393" y="15615"/>
                </a:cubicBezTo>
                <a:cubicBezTo>
                  <a:pt x="45204" y="15453"/>
                  <a:pt x="45231" y="15183"/>
                  <a:pt x="45420" y="15075"/>
                </a:cubicBezTo>
                <a:cubicBezTo>
                  <a:pt x="45501" y="14994"/>
                  <a:pt x="45609" y="14940"/>
                  <a:pt x="45717" y="14913"/>
                </a:cubicBezTo>
                <a:cubicBezTo>
                  <a:pt x="46069" y="14821"/>
                  <a:pt x="46440" y="14773"/>
                  <a:pt x="46817" y="14773"/>
                </a:cubicBezTo>
                <a:close/>
                <a:moveTo>
                  <a:pt x="31441" y="12092"/>
                </a:moveTo>
                <a:cubicBezTo>
                  <a:pt x="31821" y="12092"/>
                  <a:pt x="32173" y="12369"/>
                  <a:pt x="32269" y="12753"/>
                </a:cubicBezTo>
                <a:cubicBezTo>
                  <a:pt x="32323" y="12996"/>
                  <a:pt x="32350" y="13266"/>
                  <a:pt x="32350" y="13536"/>
                </a:cubicBezTo>
                <a:cubicBezTo>
                  <a:pt x="32296" y="15129"/>
                  <a:pt x="31702" y="16668"/>
                  <a:pt x="30676" y="17911"/>
                </a:cubicBezTo>
                <a:cubicBezTo>
                  <a:pt x="30460" y="18181"/>
                  <a:pt x="30190" y="18397"/>
                  <a:pt x="29866" y="18505"/>
                </a:cubicBezTo>
                <a:cubicBezTo>
                  <a:pt x="29707" y="18562"/>
                  <a:pt x="29562" y="18591"/>
                  <a:pt x="29432" y="18591"/>
                </a:cubicBezTo>
                <a:cubicBezTo>
                  <a:pt x="29073" y="18591"/>
                  <a:pt x="28824" y="18373"/>
                  <a:pt x="28705" y="17938"/>
                </a:cubicBezTo>
                <a:cubicBezTo>
                  <a:pt x="28624" y="17614"/>
                  <a:pt x="28570" y="17263"/>
                  <a:pt x="28597" y="16938"/>
                </a:cubicBezTo>
                <a:cubicBezTo>
                  <a:pt x="28624" y="16074"/>
                  <a:pt x="28840" y="15210"/>
                  <a:pt x="29218" y="14427"/>
                </a:cubicBezTo>
                <a:cubicBezTo>
                  <a:pt x="29272" y="14292"/>
                  <a:pt x="29353" y="14130"/>
                  <a:pt x="29434" y="13968"/>
                </a:cubicBezTo>
                <a:lnTo>
                  <a:pt x="29407" y="13941"/>
                </a:lnTo>
                <a:cubicBezTo>
                  <a:pt x="29704" y="13563"/>
                  <a:pt x="29920" y="13158"/>
                  <a:pt x="30217" y="12807"/>
                </a:cubicBezTo>
                <a:cubicBezTo>
                  <a:pt x="30406" y="12591"/>
                  <a:pt x="30622" y="12402"/>
                  <a:pt x="30865" y="12267"/>
                </a:cubicBezTo>
                <a:cubicBezTo>
                  <a:pt x="31000" y="12159"/>
                  <a:pt x="31135" y="12132"/>
                  <a:pt x="31297" y="12105"/>
                </a:cubicBezTo>
                <a:cubicBezTo>
                  <a:pt x="31345" y="12096"/>
                  <a:pt x="31393" y="12092"/>
                  <a:pt x="31441" y="12092"/>
                </a:cubicBezTo>
                <a:close/>
                <a:moveTo>
                  <a:pt x="21672" y="16934"/>
                </a:moveTo>
                <a:cubicBezTo>
                  <a:pt x="21813" y="16934"/>
                  <a:pt x="21941" y="17015"/>
                  <a:pt x="21981" y="17154"/>
                </a:cubicBezTo>
                <a:cubicBezTo>
                  <a:pt x="22035" y="17290"/>
                  <a:pt x="22062" y="17425"/>
                  <a:pt x="22062" y="17533"/>
                </a:cubicBezTo>
                <a:cubicBezTo>
                  <a:pt x="22062" y="17938"/>
                  <a:pt x="21954" y="18343"/>
                  <a:pt x="21765" y="18721"/>
                </a:cubicBezTo>
                <a:lnTo>
                  <a:pt x="21738" y="18694"/>
                </a:lnTo>
                <a:cubicBezTo>
                  <a:pt x="21630" y="18910"/>
                  <a:pt x="21495" y="19099"/>
                  <a:pt x="21252" y="19153"/>
                </a:cubicBezTo>
                <a:cubicBezTo>
                  <a:pt x="21223" y="19162"/>
                  <a:pt x="21194" y="19167"/>
                  <a:pt x="21164" y="19167"/>
                </a:cubicBezTo>
                <a:cubicBezTo>
                  <a:pt x="21027" y="19167"/>
                  <a:pt x="20891" y="19070"/>
                  <a:pt x="20847" y="18937"/>
                </a:cubicBezTo>
                <a:cubicBezTo>
                  <a:pt x="20712" y="18424"/>
                  <a:pt x="20766" y="17884"/>
                  <a:pt x="21036" y="17452"/>
                </a:cubicBezTo>
                <a:cubicBezTo>
                  <a:pt x="21144" y="17235"/>
                  <a:pt x="21306" y="17046"/>
                  <a:pt x="21522" y="16965"/>
                </a:cubicBezTo>
                <a:cubicBezTo>
                  <a:pt x="21571" y="16944"/>
                  <a:pt x="21622" y="16934"/>
                  <a:pt x="21672" y="16934"/>
                </a:cubicBezTo>
                <a:close/>
                <a:moveTo>
                  <a:pt x="38946" y="21441"/>
                </a:moveTo>
                <a:cubicBezTo>
                  <a:pt x="39379" y="21441"/>
                  <a:pt x="39811" y="21523"/>
                  <a:pt x="40208" y="21691"/>
                </a:cubicBezTo>
                <a:lnTo>
                  <a:pt x="40343" y="21799"/>
                </a:lnTo>
                <a:cubicBezTo>
                  <a:pt x="40505" y="21907"/>
                  <a:pt x="40505" y="22150"/>
                  <a:pt x="40343" y="22285"/>
                </a:cubicBezTo>
                <a:cubicBezTo>
                  <a:pt x="40208" y="22366"/>
                  <a:pt x="40073" y="22447"/>
                  <a:pt x="39938" y="22474"/>
                </a:cubicBezTo>
                <a:cubicBezTo>
                  <a:pt x="39704" y="22538"/>
                  <a:pt x="39469" y="22568"/>
                  <a:pt x="39237" y="22568"/>
                </a:cubicBezTo>
                <a:cubicBezTo>
                  <a:pt x="38880" y="22568"/>
                  <a:pt x="38526" y="22497"/>
                  <a:pt x="38183" y="22366"/>
                </a:cubicBezTo>
                <a:cubicBezTo>
                  <a:pt x="38048" y="22312"/>
                  <a:pt x="37940" y="22204"/>
                  <a:pt x="37832" y="22096"/>
                </a:cubicBezTo>
                <a:cubicBezTo>
                  <a:pt x="37670" y="21934"/>
                  <a:pt x="37751" y="21637"/>
                  <a:pt x="37967" y="21583"/>
                </a:cubicBezTo>
                <a:cubicBezTo>
                  <a:pt x="38283" y="21489"/>
                  <a:pt x="38615" y="21441"/>
                  <a:pt x="38946" y="21441"/>
                </a:cubicBezTo>
                <a:close/>
                <a:moveTo>
                  <a:pt x="9181" y="21610"/>
                </a:moveTo>
                <a:cubicBezTo>
                  <a:pt x="9235" y="21718"/>
                  <a:pt x="9316" y="21799"/>
                  <a:pt x="9289" y="21853"/>
                </a:cubicBezTo>
                <a:cubicBezTo>
                  <a:pt x="9235" y="22258"/>
                  <a:pt x="9181" y="22663"/>
                  <a:pt x="9100" y="23068"/>
                </a:cubicBezTo>
                <a:cubicBezTo>
                  <a:pt x="9073" y="23122"/>
                  <a:pt x="8992" y="23203"/>
                  <a:pt x="8911" y="23203"/>
                </a:cubicBezTo>
                <a:cubicBezTo>
                  <a:pt x="8897" y="23206"/>
                  <a:pt x="8884" y="23207"/>
                  <a:pt x="8871" y="23207"/>
                </a:cubicBezTo>
                <a:cubicBezTo>
                  <a:pt x="8765" y="23207"/>
                  <a:pt x="8722" y="23111"/>
                  <a:pt x="8722" y="23014"/>
                </a:cubicBezTo>
                <a:cubicBezTo>
                  <a:pt x="8695" y="22609"/>
                  <a:pt x="8749" y="22204"/>
                  <a:pt x="8911" y="21826"/>
                </a:cubicBezTo>
                <a:cubicBezTo>
                  <a:pt x="8938" y="21745"/>
                  <a:pt x="9073" y="21691"/>
                  <a:pt x="9181" y="21610"/>
                </a:cubicBezTo>
                <a:close/>
                <a:moveTo>
                  <a:pt x="17632" y="18952"/>
                </a:moveTo>
                <a:cubicBezTo>
                  <a:pt x="17956" y="18952"/>
                  <a:pt x="18261" y="19177"/>
                  <a:pt x="18335" y="19531"/>
                </a:cubicBezTo>
                <a:cubicBezTo>
                  <a:pt x="18443" y="19909"/>
                  <a:pt x="18470" y="20287"/>
                  <a:pt x="18416" y="20665"/>
                </a:cubicBezTo>
                <a:cubicBezTo>
                  <a:pt x="18335" y="21610"/>
                  <a:pt x="18065" y="22555"/>
                  <a:pt x="17660" y="23419"/>
                </a:cubicBezTo>
                <a:lnTo>
                  <a:pt x="17687" y="23392"/>
                </a:lnTo>
                <a:lnTo>
                  <a:pt x="17687" y="23392"/>
                </a:lnTo>
                <a:cubicBezTo>
                  <a:pt x="17471" y="23716"/>
                  <a:pt x="17282" y="24013"/>
                  <a:pt x="17093" y="24310"/>
                </a:cubicBezTo>
                <a:cubicBezTo>
                  <a:pt x="16877" y="24607"/>
                  <a:pt x="16580" y="24796"/>
                  <a:pt x="16229" y="24850"/>
                </a:cubicBezTo>
                <a:cubicBezTo>
                  <a:pt x="16187" y="24860"/>
                  <a:pt x="16146" y="24864"/>
                  <a:pt x="16105" y="24864"/>
                </a:cubicBezTo>
                <a:cubicBezTo>
                  <a:pt x="15907" y="24864"/>
                  <a:pt x="15725" y="24759"/>
                  <a:pt x="15635" y="24580"/>
                </a:cubicBezTo>
                <a:cubicBezTo>
                  <a:pt x="15473" y="24310"/>
                  <a:pt x="15392" y="24013"/>
                  <a:pt x="15392" y="23716"/>
                </a:cubicBezTo>
                <a:cubicBezTo>
                  <a:pt x="15365" y="23230"/>
                  <a:pt x="15392" y="22717"/>
                  <a:pt x="15527" y="22231"/>
                </a:cubicBezTo>
                <a:cubicBezTo>
                  <a:pt x="15689" y="21286"/>
                  <a:pt x="16067" y="20395"/>
                  <a:pt x="16634" y="19612"/>
                </a:cubicBezTo>
                <a:cubicBezTo>
                  <a:pt x="16796" y="19396"/>
                  <a:pt x="16985" y="19234"/>
                  <a:pt x="17201" y="19099"/>
                </a:cubicBezTo>
                <a:cubicBezTo>
                  <a:pt x="17336" y="18998"/>
                  <a:pt x="17486" y="18952"/>
                  <a:pt x="17632" y="18952"/>
                </a:cubicBezTo>
                <a:close/>
                <a:moveTo>
                  <a:pt x="46282" y="27720"/>
                </a:moveTo>
                <a:cubicBezTo>
                  <a:pt x="46544" y="27720"/>
                  <a:pt x="46805" y="27755"/>
                  <a:pt x="47067" y="27821"/>
                </a:cubicBezTo>
                <a:cubicBezTo>
                  <a:pt x="47229" y="27848"/>
                  <a:pt x="47283" y="27956"/>
                  <a:pt x="47229" y="28199"/>
                </a:cubicBezTo>
                <a:lnTo>
                  <a:pt x="46986" y="28199"/>
                </a:lnTo>
                <a:cubicBezTo>
                  <a:pt x="46662" y="28172"/>
                  <a:pt x="46311" y="28145"/>
                  <a:pt x="45987" y="28091"/>
                </a:cubicBezTo>
                <a:cubicBezTo>
                  <a:pt x="45825" y="28064"/>
                  <a:pt x="45690" y="27983"/>
                  <a:pt x="45771" y="27767"/>
                </a:cubicBezTo>
                <a:cubicBezTo>
                  <a:pt x="45941" y="27735"/>
                  <a:pt x="46112" y="27720"/>
                  <a:pt x="46282" y="27720"/>
                </a:cubicBezTo>
                <a:close/>
                <a:moveTo>
                  <a:pt x="35453" y="25850"/>
                </a:moveTo>
                <a:cubicBezTo>
                  <a:pt x="36937" y="25850"/>
                  <a:pt x="38400" y="25990"/>
                  <a:pt x="39830" y="26417"/>
                </a:cubicBezTo>
                <a:cubicBezTo>
                  <a:pt x="40343" y="26579"/>
                  <a:pt x="40829" y="26768"/>
                  <a:pt x="41342" y="26930"/>
                </a:cubicBezTo>
                <a:cubicBezTo>
                  <a:pt x="41639" y="27119"/>
                  <a:pt x="41909" y="27335"/>
                  <a:pt x="42179" y="27551"/>
                </a:cubicBezTo>
                <a:cubicBezTo>
                  <a:pt x="42611" y="27902"/>
                  <a:pt x="42503" y="28577"/>
                  <a:pt x="41990" y="28766"/>
                </a:cubicBezTo>
                <a:cubicBezTo>
                  <a:pt x="41666" y="28901"/>
                  <a:pt x="41342" y="29009"/>
                  <a:pt x="41018" y="29063"/>
                </a:cubicBezTo>
                <a:cubicBezTo>
                  <a:pt x="40428" y="29155"/>
                  <a:pt x="39837" y="29197"/>
                  <a:pt x="39247" y="29197"/>
                </a:cubicBezTo>
                <a:cubicBezTo>
                  <a:pt x="38973" y="29197"/>
                  <a:pt x="38700" y="29188"/>
                  <a:pt x="38426" y="29171"/>
                </a:cubicBezTo>
                <a:cubicBezTo>
                  <a:pt x="36914" y="29090"/>
                  <a:pt x="35402" y="28793"/>
                  <a:pt x="33943" y="28280"/>
                </a:cubicBezTo>
                <a:cubicBezTo>
                  <a:pt x="33646" y="28172"/>
                  <a:pt x="33349" y="28037"/>
                  <a:pt x="33079" y="27875"/>
                </a:cubicBezTo>
                <a:cubicBezTo>
                  <a:pt x="32890" y="27767"/>
                  <a:pt x="32701" y="27632"/>
                  <a:pt x="32566" y="27470"/>
                </a:cubicBezTo>
                <a:cubicBezTo>
                  <a:pt x="32215" y="27011"/>
                  <a:pt x="32107" y="26498"/>
                  <a:pt x="32782" y="26201"/>
                </a:cubicBezTo>
                <a:cubicBezTo>
                  <a:pt x="32944" y="26120"/>
                  <a:pt x="33133" y="26066"/>
                  <a:pt x="33322" y="26012"/>
                </a:cubicBezTo>
                <a:cubicBezTo>
                  <a:pt x="33619" y="25931"/>
                  <a:pt x="33943" y="25877"/>
                  <a:pt x="34267" y="25877"/>
                </a:cubicBezTo>
                <a:cubicBezTo>
                  <a:pt x="34664" y="25860"/>
                  <a:pt x="35059" y="25850"/>
                  <a:pt x="35453" y="25850"/>
                </a:cubicBezTo>
                <a:close/>
                <a:moveTo>
                  <a:pt x="26052" y="29479"/>
                </a:moveTo>
                <a:cubicBezTo>
                  <a:pt x="26457" y="29479"/>
                  <a:pt x="26858" y="29533"/>
                  <a:pt x="27247" y="29657"/>
                </a:cubicBezTo>
                <a:cubicBezTo>
                  <a:pt x="27544" y="29738"/>
                  <a:pt x="27814" y="29900"/>
                  <a:pt x="28003" y="30143"/>
                </a:cubicBezTo>
                <a:cubicBezTo>
                  <a:pt x="28300" y="30575"/>
                  <a:pt x="28165" y="30953"/>
                  <a:pt x="27679" y="31061"/>
                </a:cubicBezTo>
                <a:cubicBezTo>
                  <a:pt x="27571" y="31088"/>
                  <a:pt x="27463" y="31115"/>
                  <a:pt x="27355" y="31115"/>
                </a:cubicBezTo>
                <a:cubicBezTo>
                  <a:pt x="27286" y="31118"/>
                  <a:pt x="27217" y="31119"/>
                  <a:pt x="27149" y="31119"/>
                </a:cubicBezTo>
                <a:cubicBezTo>
                  <a:pt x="26521" y="31119"/>
                  <a:pt x="25916" y="31005"/>
                  <a:pt x="25356" y="30737"/>
                </a:cubicBezTo>
                <a:cubicBezTo>
                  <a:pt x="25221" y="30656"/>
                  <a:pt x="25113" y="30548"/>
                  <a:pt x="25005" y="30467"/>
                </a:cubicBezTo>
                <a:cubicBezTo>
                  <a:pt x="24708" y="30170"/>
                  <a:pt x="24843" y="29684"/>
                  <a:pt x="25221" y="29576"/>
                </a:cubicBezTo>
                <a:cubicBezTo>
                  <a:pt x="25275" y="29549"/>
                  <a:pt x="25356" y="29522"/>
                  <a:pt x="25410" y="29522"/>
                </a:cubicBezTo>
                <a:cubicBezTo>
                  <a:pt x="25625" y="29494"/>
                  <a:pt x="25839" y="29479"/>
                  <a:pt x="26052" y="29479"/>
                </a:cubicBezTo>
                <a:close/>
                <a:moveTo>
                  <a:pt x="33619" y="31736"/>
                </a:moveTo>
                <a:lnTo>
                  <a:pt x="33619" y="31736"/>
                </a:lnTo>
                <a:cubicBezTo>
                  <a:pt x="34186" y="31790"/>
                  <a:pt x="34645" y="31790"/>
                  <a:pt x="35105" y="31790"/>
                </a:cubicBezTo>
                <a:cubicBezTo>
                  <a:pt x="35240" y="31790"/>
                  <a:pt x="35375" y="31817"/>
                  <a:pt x="35483" y="31871"/>
                </a:cubicBezTo>
                <a:cubicBezTo>
                  <a:pt x="35537" y="31925"/>
                  <a:pt x="35591" y="32006"/>
                  <a:pt x="35591" y="32087"/>
                </a:cubicBezTo>
                <a:cubicBezTo>
                  <a:pt x="35564" y="32168"/>
                  <a:pt x="35510" y="32222"/>
                  <a:pt x="35429" y="32249"/>
                </a:cubicBezTo>
                <a:cubicBezTo>
                  <a:pt x="35266" y="32266"/>
                  <a:pt x="35104" y="32275"/>
                  <a:pt x="34942" y="32275"/>
                </a:cubicBezTo>
                <a:cubicBezTo>
                  <a:pt x="34593" y="32275"/>
                  <a:pt x="34249" y="32234"/>
                  <a:pt x="33916" y="32141"/>
                </a:cubicBezTo>
                <a:cubicBezTo>
                  <a:pt x="33835" y="32114"/>
                  <a:pt x="33754" y="32087"/>
                  <a:pt x="33700" y="32006"/>
                </a:cubicBezTo>
                <a:cubicBezTo>
                  <a:pt x="33646" y="31979"/>
                  <a:pt x="33646" y="31871"/>
                  <a:pt x="33619" y="31736"/>
                </a:cubicBezTo>
                <a:close/>
                <a:moveTo>
                  <a:pt x="40559" y="31763"/>
                </a:moveTo>
                <a:cubicBezTo>
                  <a:pt x="40964" y="31817"/>
                  <a:pt x="41369" y="31844"/>
                  <a:pt x="41774" y="31898"/>
                </a:cubicBezTo>
                <a:cubicBezTo>
                  <a:pt x="41936" y="31925"/>
                  <a:pt x="41990" y="32060"/>
                  <a:pt x="41990" y="32249"/>
                </a:cubicBezTo>
                <a:cubicBezTo>
                  <a:pt x="41963" y="32276"/>
                  <a:pt x="41909" y="32330"/>
                  <a:pt x="41828" y="32357"/>
                </a:cubicBezTo>
                <a:cubicBezTo>
                  <a:pt x="41763" y="32362"/>
                  <a:pt x="41697" y="32364"/>
                  <a:pt x="41631" y="32364"/>
                </a:cubicBezTo>
                <a:cubicBezTo>
                  <a:pt x="41293" y="32364"/>
                  <a:pt x="40957" y="32304"/>
                  <a:pt x="40640" y="32168"/>
                </a:cubicBezTo>
                <a:cubicBezTo>
                  <a:pt x="40586" y="32141"/>
                  <a:pt x="40505" y="32087"/>
                  <a:pt x="40478" y="32006"/>
                </a:cubicBezTo>
                <a:cubicBezTo>
                  <a:pt x="40451" y="31952"/>
                  <a:pt x="40451" y="31898"/>
                  <a:pt x="40478" y="31844"/>
                </a:cubicBezTo>
                <a:cubicBezTo>
                  <a:pt x="40478" y="31790"/>
                  <a:pt x="40532" y="31763"/>
                  <a:pt x="40559" y="31763"/>
                </a:cubicBezTo>
                <a:close/>
                <a:moveTo>
                  <a:pt x="27813" y="6489"/>
                </a:moveTo>
                <a:cubicBezTo>
                  <a:pt x="27597" y="6921"/>
                  <a:pt x="27408" y="7298"/>
                  <a:pt x="27166" y="7649"/>
                </a:cubicBezTo>
                <a:cubicBezTo>
                  <a:pt x="26571" y="8675"/>
                  <a:pt x="26139" y="9810"/>
                  <a:pt x="25869" y="10944"/>
                </a:cubicBezTo>
                <a:cubicBezTo>
                  <a:pt x="25653" y="11835"/>
                  <a:pt x="25437" y="12726"/>
                  <a:pt x="25302" y="13617"/>
                </a:cubicBezTo>
                <a:cubicBezTo>
                  <a:pt x="24978" y="15642"/>
                  <a:pt x="24681" y="17668"/>
                  <a:pt x="24411" y="19693"/>
                </a:cubicBezTo>
                <a:cubicBezTo>
                  <a:pt x="24168" y="21421"/>
                  <a:pt x="23736" y="23122"/>
                  <a:pt x="23088" y="24742"/>
                </a:cubicBezTo>
                <a:cubicBezTo>
                  <a:pt x="23007" y="24931"/>
                  <a:pt x="22899" y="25147"/>
                  <a:pt x="22845" y="25283"/>
                </a:cubicBezTo>
                <a:cubicBezTo>
                  <a:pt x="22791" y="25418"/>
                  <a:pt x="22683" y="25580"/>
                  <a:pt x="22683" y="25769"/>
                </a:cubicBezTo>
                <a:cubicBezTo>
                  <a:pt x="22717" y="25777"/>
                  <a:pt x="22750" y="25781"/>
                  <a:pt x="22780" y="25781"/>
                </a:cubicBezTo>
                <a:cubicBezTo>
                  <a:pt x="22942" y="25781"/>
                  <a:pt x="23055" y="25675"/>
                  <a:pt x="23169" y="25607"/>
                </a:cubicBezTo>
                <a:cubicBezTo>
                  <a:pt x="24006" y="25174"/>
                  <a:pt x="24843" y="24715"/>
                  <a:pt x="25653" y="24256"/>
                </a:cubicBezTo>
                <a:cubicBezTo>
                  <a:pt x="28030" y="22879"/>
                  <a:pt x="30406" y="21502"/>
                  <a:pt x="32755" y="20071"/>
                </a:cubicBezTo>
                <a:cubicBezTo>
                  <a:pt x="35618" y="18370"/>
                  <a:pt x="38372" y="16479"/>
                  <a:pt x="40991" y="14373"/>
                </a:cubicBezTo>
                <a:cubicBezTo>
                  <a:pt x="42206" y="13428"/>
                  <a:pt x="43314" y="12375"/>
                  <a:pt x="44367" y="11268"/>
                </a:cubicBezTo>
                <a:cubicBezTo>
                  <a:pt x="44772" y="10836"/>
                  <a:pt x="45123" y="10350"/>
                  <a:pt x="45420" y="9837"/>
                </a:cubicBezTo>
                <a:lnTo>
                  <a:pt x="45663" y="9972"/>
                </a:lnTo>
                <a:cubicBezTo>
                  <a:pt x="44502" y="11619"/>
                  <a:pt x="43125" y="13104"/>
                  <a:pt x="41585" y="14400"/>
                </a:cubicBezTo>
                <a:cubicBezTo>
                  <a:pt x="38993" y="16641"/>
                  <a:pt x="36239" y="18721"/>
                  <a:pt x="33403" y="20638"/>
                </a:cubicBezTo>
                <a:cubicBezTo>
                  <a:pt x="31972" y="21610"/>
                  <a:pt x="30487" y="22555"/>
                  <a:pt x="29002" y="23473"/>
                </a:cubicBezTo>
                <a:cubicBezTo>
                  <a:pt x="27733" y="24256"/>
                  <a:pt x="26436" y="24958"/>
                  <a:pt x="25140" y="25688"/>
                </a:cubicBezTo>
                <a:cubicBezTo>
                  <a:pt x="24087" y="26255"/>
                  <a:pt x="23034" y="26849"/>
                  <a:pt x="21954" y="27389"/>
                </a:cubicBezTo>
                <a:cubicBezTo>
                  <a:pt x="20766" y="28010"/>
                  <a:pt x="19551" y="28577"/>
                  <a:pt x="18335" y="29144"/>
                </a:cubicBezTo>
                <a:cubicBezTo>
                  <a:pt x="17660" y="29468"/>
                  <a:pt x="16985" y="29819"/>
                  <a:pt x="16283" y="30089"/>
                </a:cubicBezTo>
                <a:cubicBezTo>
                  <a:pt x="15149" y="30548"/>
                  <a:pt x="13961" y="30980"/>
                  <a:pt x="12773" y="31412"/>
                </a:cubicBezTo>
                <a:lnTo>
                  <a:pt x="12260" y="31601"/>
                </a:lnTo>
                <a:cubicBezTo>
                  <a:pt x="12314" y="31655"/>
                  <a:pt x="12368" y="31709"/>
                  <a:pt x="12395" y="31709"/>
                </a:cubicBezTo>
                <a:cubicBezTo>
                  <a:pt x="14015" y="31817"/>
                  <a:pt x="15608" y="32141"/>
                  <a:pt x="17147" y="32654"/>
                </a:cubicBezTo>
                <a:cubicBezTo>
                  <a:pt x="18551" y="33086"/>
                  <a:pt x="19929" y="33546"/>
                  <a:pt x="21333" y="34005"/>
                </a:cubicBezTo>
                <a:cubicBezTo>
                  <a:pt x="23493" y="34734"/>
                  <a:pt x="25734" y="35301"/>
                  <a:pt x="27976" y="35679"/>
                </a:cubicBezTo>
                <a:cubicBezTo>
                  <a:pt x="28111" y="35733"/>
                  <a:pt x="28246" y="35787"/>
                  <a:pt x="28354" y="35841"/>
                </a:cubicBezTo>
                <a:cubicBezTo>
                  <a:pt x="28192" y="35895"/>
                  <a:pt x="28111" y="35949"/>
                  <a:pt x="28057" y="35949"/>
                </a:cubicBezTo>
                <a:cubicBezTo>
                  <a:pt x="27733" y="35922"/>
                  <a:pt x="27409" y="35895"/>
                  <a:pt x="27084" y="35841"/>
                </a:cubicBezTo>
                <a:cubicBezTo>
                  <a:pt x="24627" y="35436"/>
                  <a:pt x="22197" y="34896"/>
                  <a:pt x="19821" y="34221"/>
                </a:cubicBezTo>
                <a:cubicBezTo>
                  <a:pt x="18632" y="33870"/>
                  <a:pt x="17417" y="33519"/>
                  <a:pt x="16202" y="33194"/>
                </a:cubicBezTo>
                <a:cubicBezTo>
                  <a:pt x="15095" y="32924"/>
                  <a:pt x="13934" y="32681"/>
                  <a:pt x="12800" y="32411"/>
                </a:cubicBezTo>
                <a:cubicBezTo>
                  <a:pt x="12489" y="32344"/>
                  <a:pt x="12172" y="32310"/>
                  <a:pt x="11851" y="32310"/>
                </a:cubicBezTo>
                <a:cubicBezTo>
                  <a:pt x="11531" y="32310"/>
                  <a:pt x="11206" y="32344"/>
                  <a:pt x="10882" y="32411"/>
                </a:cubicBezTo>
                <a:cubicBezTo>
                  <a:pt x="9910" y="32627"/>
                  <a:pt x="8911" y="32843"/>
                  <a:pt x="7912" y="33086"/>
                </a:cubicBezTo>
                <a:cubicBezTo>
                  <a:pt x="7634" y="33152"/>
                  <a:pt x="7346" y="33188"/>
                  <a:pt x="7060" y="33188"/>
                </a:cubicBezTo>
                <a:cubicBezTo>
                  <a:pt x="6874" y="33188"/>
                  <a:pt x="6689" y="33172"/>
                  <a:pt x="6508" y="33140"/>
                </a:cubicBezTo>
                <a:cubicBezTo>
                  <a:pt x="6400" y="33086"/>
                  <a:pt x="6292" y="33059"/>
                  <a:pt x="6157" y="33005"/>
                </a:cubicBezTo>
                <a:cubicBezTo>
                  <a:pt x="7858" y="32492"/>
                  <a:pt x="9451" y="32060"/>
                  <a:pt x="10963" y="31385"/>
                </a:cubicBezTo>
                <a:cubicBezTo>
                  <a:pt x="11261" y="30683"/>
                  <a:pt x="11450" y="29927"/>
                  <a:pt x="11585" y="29171"/>
                </a:cubicBezTo>
                <a:cubicBezTo>
                  <a:pt x="11747" y="28010"/>
                  <a:pt x="11909" y="26822"/>
                  <a:pt x="12044" y="25634"/>
                </a:cubicBezTo>
                <a:cubicBezTo>
                  <a:pt x="12071" y="25174"/>
                  <a:pt x="12071" y="24742"/>
                  <a:pt x="12044" y="24283"/>
                </a:cubicBezTo>
                <a:cubicBezTo>
                  <a:pt x="11963" y="22285"/>
                  <a:pt x="11990" y="20287"/>
                  <a:pt x="12152" y="18289"/>
                </a:cubicBezTo>
                <a:cubicBezTo>
                  <a:pt x="12206" y="17344"/>
                  <a:pt x="12368" y="16452"/>
                  <a:pt x="12611" y="15561"/>
                </a:cubicBezTo>
                <a:cubicBezTo>
                  <a:pt x="12719" y="15237"/>
                  <a:pt x="12854" y="14940"/>
                  <a:pt x="13016" y="14670"/>
                </a:cubicBezTo>
                <a:cubicBezTo>
                  <a:pt x="13043" y="14589"/>
                  <a:pt x="13178" y="14562"/>
                  <a:pt x="13286" y="14508"/>
                </a:cubicBezTo>
                <a:lnTo>
                  <a:pt x="13286" y="14697"/>
                </a:lnTo>
                <a:cubicBezTo>
                  <a:pt x="12746" y="15804"/>
                  <a:pt x="12638" y="16965"/>
                  <a:pt x="12611" y="18154"/>
                </a:cubicBezTo>
                <a:cubicBezTo>
                  <a:pt x="12530" y="20098"/>
                  <a:pt x="12584" y="22042"/>
                  <a:pt x="12719" y="23986"/>
                </a:cubicBezTo>
                <a:cubicBezTo>
                  <a:pt x="12854" y="26012"/>
                  <a:pt x="12638" y="28037"/>
                  <a:pt x="12098" y="29981"/>
                </a:cubicBezTo>
                <a:cubicBezTo>
                  <a:pt x="12017" y="30332"/>
                  <a:pt x="11882" y="30629"/>
                  <a:pt x="11774" y="30953"/>
                </a:cubicBezTo>
                <a:cubicBezTo>
                  <a:pt x="11808" y="30999"/>
                  <a:pt x="11847" y="31016"/>
                  <a:pt x="11887" y="31016"/>
                </a:cubicBezTo>
                <a:cubicBezTo>
                  <a:pt x="11941" y="31016"/>
                  <a:pt x="11997" y="30984"/>
                  <a:pt x="12044" y="30953"/>
                </a:cubicBezTo>
                <a:cubicBezTo>
                  <a:pt x="13124" y="30494"/>
                  <a:pt x="14177" y="30008"/>
                  <a:pt x="15230" y="29522"/>
                </a:cubicBezTo>
                <a:cubicBezTo>
                  <a:pt x="16040" y="29171"/>
                  <a:pt x="16823" y="28820"/>
                  <a:pt x="17606" y="28442"/>
                </a:cubicBezTo>
                <a:cubicBezTo>
                  <a:pt x="18956" y="27767"/>
                  <a:pt x="20307" y="27092"/>
                  <a:pt x="21657" y="26444"/>
                </a:cubicBezTo>
                <a:cubicBezTo>
                  <a:pt x="21873" y="26336"/>
                  <a:pt x="22062" y="26120"/>
                  <a:pt x="22116" y="25850"/>
                </a:cubicBezTo>
                <a:cubicBezTo>
                  <a:pt x="22872" y="23689"/>
                  <a:pt x="23466" y="21448"/>
                  <a:pt x="23898" y="19180"/>
                </a:cubicBezTo>
                <a:cubicBezTo>
                  <a:pt x="24276" y="17019"/>
                  <a:pt x="24654" y="14859"/>
                  <a:pt x="25086" y="12699"/>
                </a:cubicBezTo>
                <a:cubicBezTo>
                  <a:pt x="25302" y="11673"/>
                  <a:pt x="25653" y="10647"/>
                  <a:pt x="25923" y="9648"/>
                </a:cubicBezTo>
                <a:cubicBezTo>
                  <a:pt x="25950" y="9513"/>
                  <a:pt x="26004" y="9378"/>
                  <a:pt x="26085" y="9270"/>
                </a:cubicBezTo>
                <a:cubicBezTo>
                  <a:pt x="26517" y="8432"/>
                  <a:pt x="26976" y="7595"/>
                  <a:pt x="27436" y="6758"/>
                </a:cubicBezTo>
                <a:cubicBezTo>
                  <a:pt x="27487" y="6604"/>
                  <a:pt x="27636" y="6499"/>
                  <a:pt x="27813" y="6489"/>
                </a:cubicBezTo>
                <a:close/>
                <a:moveTo>
                  <a:pt x="13232" y="35949"/>
                </a:moveTo>
                <a:cubicBezTo>
                  <a:pt x="13394" y="35949"/>
                  <a:pt x="13583" y="35949"/>
                  <a:pt x="13745" y="36003"/>
                </a:cubicBezTo>
                <a:cubicBezTo>
                  <a:pt x="13934" y="36084"/>
                  <a:pt x="14096" y="36138"/>
                  <a:pt x="14285" y="36219"/>
                </a:cubicBezTo>
                <a:cubicBezTo>
                  <a:pt x="14393" y="36300"/>
                  <a:pt x="14528" y="36381"/>
                  <a:pt x="14636" y="36462"/>
                </a:cubicBezTo>
                <a:cubicBezTo>
                  <a:pt x="14744" y="36516"/>
                  <a:pt x="14798" y="36651"/>
                  <a:pt x="14771" y="36786"/>
                </a:cubicBezTo>
                <a:cubicBezTo>
                  <a:pt x="14717" y="36921"/>
                  <a:pt x="14609" y="37002"/>
                  <a:pt x="14474" y="37002"/>
                </a:cubicBezTo>
                <a:cubicBezTo>
                  <a:pt x="13988" y="36948"/>
                  <a:pt x="13529" y="36786"/>
                  <a:pt x="13124" y="36516"/>
                </a:cubicBezTo>
                <a:cubicBezTo>
                  <a:pt x="13070" y="36489"/>
                  <a:pt x="13043" y="36462"/>
                  <a:pt x="13043" y="36408"/>
                </a:cubicBezTo>
                <a:cubicBezTo>
                  <a:pt x="12989" y="36327"/>
                  <a:pt x="12989" y="36219"/>
                  <a:pt x="12989" y="36111"/>
                </a:cubicBezTo>
                <a:cubicBezTo>
                  <a:pt x="13043" y="36030"/>
                  <a:pt x="13124" y="35949"/>
                  <a:pt x="13232" y="35949"/>
                </a:cubicBezTo>
                <a:close/>
                <a:moveTo>
                  <a:pt x="29299" y="39385"/>
                </a:moveTo>
                <a:cubicBezTo>
                  <a:pt x="29501" y="39385"/>
                  <a:pt x="29704" y="39419"/>
                  <a:pt x="29893" y="39486"/>
                </a:cubicBezTo>
                <a:cubicBezTo>
                  <a:pt x="30244" y="39648"/>
                  <a:pt x="30487" y="39972"/>
                  <a:pt x="30541" y="40350"/>
                </a:cubicBezTo>
                <a:cubicBezTo>
                  <a:pt x="30568" y="40539"/>
                  <a:pt x="30433" y="40728"/>
                  <a:pt x="30244" y="40755"/>
                </a:cubicBezTo>
                <a:cubicBezTo>
                  <a:pt x="30149" y="40769"/>
                  <a:pt x="30062" y="40776"/>
                  <a:pt x="29977" y="40776"/>
                </a:cubicBezTo>
                <a:cubicBezTo>
                  <a:pt x="29893" y="40776"/>
                  <a:pt x="29812" y="40769"/>
                  <a:pt x="29731" y="40755"/>
                </a:cubicBezTo>
                <a:cubicBezTo>
                  <a:pt x="29542" y="40701"/>
                  <a:pt x="29353" y="40647"/>
                  <a:pt x="29191" y="40566"/>
                </a:cubicBezTo>
                <a:lnTo>
                  <a:pt x="29164" y="40566"/>
                </a:lnTo>
                <a:cubicBezTo>
                  <a:pt x="29002" y="40458"/>
                  <a:pt x="28840" y="40350"/>
                  <a:pt x="28678" y="40215"/>
                </a:cubicBezTo>
                <a:cubicBezTo>
                  <a:pt x="28597" y="40107"/>
                  <a:pt x="28543" y="39972"/>
                  <a:pt x="28516" y="39837"/>
                </a:cubicBezTo>
                <a:cubicBezTo>
                  <a:pt x="28462" y="39675"/>
                  <a:pt x="28543" y="39540"/>
                  <a:pt x="28705" y="39486"/>
                </a:cubicBezTo>
                <a:cubicBezTo>
                  <a:pt x="28894" y="39419"/>
                  <a:pt x="29096" y="39385"/>
                  <a:pt x="29299" y="39385"/>
                </a:cubicBezTo>
                <a:close/>
                <a:moveTo>
                  <a:pt x="19829" y="38427"/>
                </a:moveTo>
                <a:cubicBezTo>
                  <a:pt x="19880" y="38427"/>
                  <a:pt x="19931" y="38429"/>
                  <a:pt x="19983" y="38433"/>
                </a:cubicBezTo>
                <a:cubicBezTo>
                  <a:pt x="20415" y="38487"/>
                  <a:pt x="20874" y="38568"/>
                  <a:pt x="21306" y="38676"/>
                </a:cubicBezTo>
                <a:cubicBezTo>
                  <a:pt x="21981" y="38865"/>
                  <a:pt x="22629" y="39054"/>
                  <a:pt x="23277" y="39297"/>
                </a:cubicBezTo>
                <a:cubicBezTo>
                  <a:pt x="23844" y="39486"/>
                  <a:pt x="24384" y="39810"/>
                  <a:pt x="24816" y="40215"/>
                </a:cubicBezTo>
                <a:cubicBezTo>
                  <a:pt x="25086" y="40485"/>
                  <a:pt x="25302" y="40836"/>
                  <a:pt x="25383" y="41214"/>
                </a:cubicBezTo>
                <a:cubicBezTo>
                  <a:pt x="25491" y="41458"/>
                  <a:pt x="25329" y="41755"/>
                  <a:pt x="25059" y="41836"/>
                </a:cubicBezTo>
                <a:cubicBezTo>
                  <a:pt x="24924" y="41890"/>
                  <a:pt x="24735" y="41944"/>
                  <a:pt x="24573" y="41944"/>
                </a:cubicBezTo>
                <a:cubicBezTo>
                  <a:pt x="24168" y="41944"/>
                  <a:pt x="23763" y="41917"/>
                  <a:pt x="23358" y="41890"/>
                </a:cubicBezTo>
                <a:cubicBezTo>
                  <a:pt x="22251" y="41674"/>
                  <a:pt x="21198" y="41323"/>
                  <a:pt x="20199" y="40836"/>
                </a:cubicBezTo>
                <a:cubicBezTo>
                  <a:pt x="19794" y="40593"/>
                  <a:pt x="19254" y="40350"/>
                  <a:pt x="18956" y="39810"/>
                </a:cubicBezTo>
                <a:cubicBezTo>
                  <a:pt x="18875" y="39675"/>
                  <a:pt x="18821" y="39540"/>
                  <a:pt x="18767" y="39405"/>
                </a:cubicBezTo>
                <a:cubicBezTo>
                  <a:pt x="18632" y="39108"/>
                  <a:pt x="18767" y="38784"/>
                  <a:pt x="19037" y="38649"/>
                </a:cubicBezTo>
                <a:cubicBezTo>
                  <a:pt x="19287" y="38490"/>
                  <a:pt x="19557" y="38427"/>
                  <a:pt x="19829" y="38427"/>
                </a:cubicBezTo>
                <a:close/>
                <a:moveTo>
                  <a:pt x="27517" y="43024"/>
                </a:moveTo>
                <a:cubicBezTo>
                  <a:pt x="27922" y="43078"/>
                  <a:pt x="28327" y="43159"/>
                  <a:pt x="28732" y="43240"/>
                </a:cubicBezTo>
                <a:cubicBezTo>
                  <a:pt x="28813" y="43240"/>
                  <a:pt x="28867" y="43348"/>
                  <a:pt x="28948" y="43429"/>
                </a:cubicBezTo>
                <a:cubicBezTo>
                  <a:pt x="28948" y="43456"/>
                  <a:pt x="28894" y="43564"/>
                  <a:pt x="28867" y="43591"/>
                </a:cubicBezTo>
                <a:cubicBezTo>
                  <a:pt x="28840" y="43604"/>
                  <a:pt x="28819" y="43611"/>
                  <a:pt x="28799" y="43611"/>
                </a:cubicBezTo>
                <a:cubicBezTo>
                  <a:pt x="28779" y="43611"/>
                  <a:pt x="28759" y="43604"/>
                  <a:pt x="28732" y="43591"/>
                </a:cubicBezTo>
                <a:cubicBezTo>
                  <a:pt x="28354" y="43510"/>
                  <a:pt x="27949" y="43429"/>
                  <a:pt x="27544" y="43321"/>
                </a:cubicBezTo>
                <a:cubicBezTo>
                  <a:pt x="27517" y="43321"/>
                  <a:pt x="27490" y="43294"/>
                  <a:pt x="27382" y="43240"/>
                </a:cubicBezTo>
                <a:cubicBezTo>
                  <a:pt x="27355" y="43186"/>
                  <a:pt x="27355" y="43159"/>
                  <a:pt x="27382" y="43132"/>
                </a:cubicBezTo>
                <a:cubicBezTo>
                  <a:pt x="27409" y="43078"/>
                  <a:pt x="27463" y="43024"/>
                  <a:pt x="27517" y="43024"/>
                </a:cubicBezTo>
                <a:close/>
                <a:moveTo>
                  <a:pt x="47517" y="1"/>
                </a:moveTo>
                <a:cubicBezTo>
                  <a:pt x="46979" y="1"/>
                  <a:pt x="46460" y="64"/>
                  <a:pt x="45960" y="223"/>
                </a:cubicBezTo>
                <a:cubicBezTo>
                  <a:pt x="44502" y="601"/>
                  <a:pt x="43179" y="1439"/>
                  <a:pt x="42179" y="2573"/>
                </a:cubicBezTo>
                <a:cubicBezTo>
                  <a:pt x="41126" y="3788"/>
                  <a:pt x="40127" y="5003"/>
                  <a:pt x="39074" y="6218"/>
                </a:cubicBezTo>
                <a:cubicBezTo>
                  <a:pt x="38372" y="7055"/>
                  <a:pt x="37589" y="7811"/>
                  <a:pt x="36725" y="8486"/>
                </a:cubicBezTo>
                <a:cubicBezTo>
                  <a:pt x="36320" y="8810"/>
                  <a:pt x="35861" y="9080"/>
                  <a:pt x="35375" y="9242"/>
                </a:cubicBezTo>
                <a:cubicBezTo>
                  <a:pt x="35190" y="9335"/>
                  <a:pt x="34993" y="9377"/>
                  <a:pt x="34800" y="9377"/>
                </a:cubicBezTo>
                <a:cubicBezTo>
                  <a:pt x="34711" y="9377"/>
                  <a:pt x="34623" y="9368"/>
                  <a:pt x="34537" y="9351"/>
                </a:cubicBezTo>
                <a:cubicBezTo>
                  <a:pt x="34294" y="9053"/>
                  <a:pt x="34132" y="8729"/>
                  <a:pt x="34078" y="8351"/>
                </a:cubicBezTo>
                <a:cubicBezTo>
                  <a:pt x="33862" y="7352"/>
                  <a:pt x="33700" y="6326"/>
                  <a:pt x="33592" y="5300"/>
                </a:cubicBezTo>
                <a:cubicBezTo>
                  <a:pt x="33565" y="4814"/>
                  <a:pt x="33484" y="4328"/>
                  <a:pt x="33376" y="3815"/>
                </a:cubicBezTo>
                <a:cubicBezTo>
                  <a:pt x="33241" y="3059"/>
                  <a:pt x="32836" y="2357"/>
                  <a:pt x="32242" y="1844"/>
                </a:cubicBezTo>
                <a:cubicBezTo>
                  <a:pt x="31121" y="953"/>
                  <a:pt x="29939" y="496"/>
                  <a:pt x="28698" y="496"/>
                </a:cubicBezTo>
                <a:cubicBezTo>
                  <a:pt x="27905" y="496"/>
                  <a:pt x="27089" y="682"/>
                  <a:pt x="26247" y="1060"/>
                </a:cubicBezTo>
                <a:cubicBezTo>
                  <a:pt x="25410" y="1439"/>
                  <a:pt x="24654" y="1952"/>
                  <a:pt x="23979" y="2546"/>
                </a:cubicBezTo>
                <a:cubicBezTo>
                  <a:pt x="23439" y="3005"/>
                  <a:pt x="22980" y="3545"/>
                  <a:pt x="22575" y="4139"/>
                </a:cubicBezTo>
                <a:cubicBezTo>
                  <a:pt x="21981" y="5057"/>
                  <a:pt x="21549" y="6056"/>
                  <a:pt x="21279" y="7109"/>
                </a:cubicBezTo>
                <a:cubicBezTo>
                  <a:pt x="21036" y="8135"/>
                  <a:pt x="20820" y="9188"/>
                  <a:pt x="20604" y="10269"/>
                </a:cubicBezTo>
                <a:cubicBezTo>
                  <a:pt x="20442" y="11241"/>
                  <a:pt x="20199" y="12186"/>
                  <a:pt x="19875" y="13131"/>
                </a:cubicBezTo>
                <a:cubicBezTo>
                  <a:pt x="19632" y="13752"/>
                  <a:pt x="19281" y="14346"/>
                  <a:pt x="18821" y="14805"/>
                </a:cubicBezTo>
                <a:cubicBezTo>
                  <a:pt x="18551" y="15062"/>
                  <a:pt x="18288" y="15197"/>
                  <a:pt x="18028" y="15197"/>
                </a:cubicBezTo>
                <a:cubicBezTo>
                  <a:pt x="17768" y="15197"/>
                  <a:pt x="17512" y="15062"/>
                  <a:pt x="17255" y="14778"/>
                </a:cubicBezTo>
                <a:cubicBezTo>
                  <a:pt x="16931" y="14400"/>
                  <a:pt x="16688" y="13968"/>
                  <a:pt x="16499" y="13509"/>
                </a:cubicBezTo>
                <a:cubicBezTo>
                  <a:pt x="16067" y="12510"/>
                  <a:pt x="15554" y="11565"/>
                  <a:pt x="14906" y="10701"/>
                </a:cubicBezTo>
                <a:cubicBezTo>
                  <a:pt x="14717" y="10431"/>
                  <a:pt x="14528" y="10188"/>
                  <a:pt x="14285" y="9945"/>
                </a:cubicBezTo>
                <a:cubicBezTo>
                  <a:pt x="14042" y="9702"/>
                  <a:pt x="13745" y="9513"/>
                  <a:pt x="13421" y="9432"/>
                </a:cubicBezTo>
                <a:cubicBezTo>
                  <a:pt x="12977" y="9271"/>
                  <a:pt x="12516" y="9190"/>
                  <a:pt x="12056" y="9190"/>
                </a:cubicBezTo>
                <a:cubicBezTo>
                  <a:pt x="11509" y="9190"/>
                  <a:pt x="10964" y="9305"/>
                  <a:pt x="10450" y="9540"/>
                </a:cubicBezTo>
                <a:cubicBezTo>
                  <a:pt x="9451" y="9918"/>
                  <a:pt x="8587" y="10647"/>
                  <a:pt x="7993" y="11538"/>
                </a:cubicBezTo>
                <a:cubicBezTo>
                  <a:pt x="7669" y="12105"/>
                  <a:pt x="7453" y="12672"/>
                  <a:pt x="7318" y="13293"/>
                </a:cubicBezTo>
                <a:cubicBezTo>
                  <a:pt x="6967" y="14967"/>
                  <a:pt x="6832" y="16668"/>
                  <a:pt x="6859" y="18370"/>
                </a:cubicBezTo>
                <a:cubicBezTo>
                  <a:pt x="6886" y="20152"/>
                  <a:pt x="6967" y="21907"/>
                  <a:pt x="7021" y="23689"/>
                </a:cubicBezTo>
                <a:cubicBezTo>
                  <a:pt x="7156" y="26795"/>
                  <a:pt x="5995" y="29819"/>
                  <a:pt x="3835" y="32087"/>
                </a:cubicBezTo>
                <a:cubicBezTo>
                  <a:pt x="2754" y="33194"/>
                  <a:pt x="1647" y="34275"/>
                  <a:pt x="540" y="35382"/>
                </a:cubicBezTo>
                <a:cubicBezTo>
                  <a:pt x="405" y="35517"/>
                  <a:pt x="270" y="35652"/>
                  <a:pt x="135" y="35787"/>
                </a:cubicBezTo>
                <a:cubicBezTo>
                  <a:pt x="27" y="35895"/>
                  <a:pt x="0" y="36057"/>
                  <a:pt x="54" y="36192"/>
                </a:cubicBezTo>
                <a:cubicBezTo>
                  <a:pt x="214" y="36336"/>
                  <a:pt x="412" y="36414"/>
                  <a:pt x="609" y="36414"/>
                </a:cubicBezTo>
                <a:cubicBezTo>
                  <a:pt x="744" y="36414"/>
                  <a:pt x="878" y="36377"/>
                  <a:pt x="999" y="36300"/>
                </a:cubicBezTo>
                <a:cubicBezTo>
                  <a:pt x="1296" y="36138"/>
                  <a:pt x="1593" y="36030"/>
                  <a:pt x="1890" y="35922"/>
                </a:cubicBezTo>
                <a:cubicBezTo>
                  <a:pt x="2538" y="35644"/>
                  <a:pt x="3206" y="35505"/>
                  <a:pt x="3894" y="35505"/>
                </a:cubicBezTo>
                <a:cubicBezTo>
                  <a:pt x="4009" y="35505"/>
                  <a:pt x="4124" y="35509"/>
                  <a:pt x="4240" y="35517"/>
                </a:cubicBezTo>
                <a:cubicBezTo>
                  <a:pt x="4915" y="35571"/>
                  <a:pt x="5563" y="35679"/>
                  <a:pt x="6211" y="35841"/>
                </a:cubicBezTo>
                <a:cubicBezTo>
                  <a:pt x="6778" y="36030"/>
                  <a:pt x="7345" y="36246"/>
                  <a:pt x="7912" y="36516"/>
                </a:cubicBezTo>
                <a:cubicBezTo>
                  <a:pt x="8830" y="36894"/>
                  <a:pt x="9694" y="37434"/>
                  <a:pt x="10477" y="38082"/>
                </a:cubicBezTo>
                <a:cubicBezTo>
                  <a:pt x="11071" y="38595"/>
                  <a:pt x="11639" y="39162"/>
                  <a:pt x="12260" y="39675"/>
                </a:cubicBezTo>
                <a:cubicBezTo>
                  <a:pt x="12773" y="40107"/>
                  <a:pt x="13340" y="40512"/>
                  <a:pt x="13853" y="40971"/>
                </a:cubicBezTo>
                <a:cubicBezTo>
                  <a:pt x="14501" y="41539"/>
                  <a:pt x="15230" y="42079"/>
                  <a:pt x="15959" y="42538"/>
                </a:cubicBezTo>
                <a:cubicBezTo>
                  <a:pt x="17093" y="43267"/>
                  <a:pt x="18254" y="43942"/>
                  <a:pt x="19443" y="44536"/>
                </a:cubicBezTo>
                <a:cubicBezTo>
                  <a:pt x="20334" y="44968"/>
                  <a:pt x="21252" y="45319"/>
                  <a:pt x="22197" y="45616"/>
                </a:cubicBezTo>
                <a:cubicBezTo>
                  <a:pt x="23007" y="45886"/>
                  <a:pt x="23817" y="46048"/>
                  <a:pt x="24654" y="46183"/>
                </a:cubicBezTo>
                <a:cubicBezTo>
                  <a:pt x="25165" y="46262"/>
                  <a:pt x="25683" y="46301"/>
                  <a:pt x="26201" y="46301"/>
                </a:cubicBezTo>
                <a:cubicBezTo>
                  <a:pt x="27108" y="46301"/>
                  <a:pt x="28017" y="46181"/>
                  <a:pt x="28894" y="45940"/>
                </a:cubicBezTo>
                <a:cubicBezTo>
                  <a:pt x="29785" y="45670"/>
                  <a:pt x="30649" y="45319"/>
                  <a:pt x="31459" y="44887"/>
                </a:cubicBezTo>
                <a:cubicBezTo>
                  <a:pt x="31972" y="44644"/>
                  <a:pt x="32431" y="44320"/>
                  <a:pt x="32836" y="43942"/>
                </a:cubicBezTo>
                <a:cubicBezTo>
                  <a:pt x="33970" y="42754"/>
                  <a:pt x="34699" y="41242"/>
                  <a:pt x="34915" y="39621"/>
                </a:cubicBezTo>
                <a:cubicBezTo>
                  <a:pt x="35078" y="38838"/>
                  <a:pt x="34942" y="38001"/>
                  <a:pt x="34564" y="37299"/>
                </a:cubicBezTo>
                <a:cubicBezTo>
                  <a:pt x="34240" y="36705"/>
                  <a:pt x="33862" y="36165"/>
                  <a:pt x="33403" y="35679"/>
                </a:cubicBezTo>
                <a:cubicBezTo>
                  <a:pt x="32863" y="35085"/>
                  <a:pt x="32242" y="34572"/>
                  <a:pt x="31594" y="34113"/>
                </a:cubicBezTo>
                <a:cubicBezTo>
                  <a:pt x="31432" y="34005"/>
                  <a:pt x="31270" y="33870"/>
                  <a:pt x="31162" y="33708"/>
                </a:cubicBezTo>
                <a:cubicBezTo>
                  <a:pt x="31324" y="33681"/>
                  <a:pt x="31486" y="33654"/>
                  <a:pt x="31648" y="33627"/>
                </a:cubicBezTo>
                <a:cubicBezTo>
                  <a:pt x="32053" y="33654"/>
                  <a:pt x="32458" y="33681"/>
                  <a:pt x="32863" y="33762"/>
                </a:cubicBezTo>
                <a:cubicBezTo>
                  <a:pt x="33997" y="34032"/>
                  <a:pt x="35132" y="34356"/>
                  <a:pt x="36239" y="34653"/>
                </a:cubicBezTo>
                <a:cubicBezTo>
                  <a:pt x="37526" y="35009"/>
                  <a:pt x="38858" y="35177"/>
                  <a:pt x="40190" y="35177"/>
                </a:cubicBezTo>
                <a:cubicBezTo>
                  <a:pt x="40674" y="35177"/>
                  <a:pt x="41158" y="35155"/>
                  <a:pt x="41639" y="35112"/>
                </a:cubicBezTo>
                <a:cubicBezTo>
                  <a:pt x="42152" y="35058"/>
                  <a:pt x="42692" y="34977"/>
                  <a:pt x="43206" y="34815"/>
                </a:cubicBezTo>
                <a:cubicBezTo>
                  <a:pt x="45501" y="34140"/>
                  <a:pt x="47499" y="32681"/>
                  <a:pt x="48876" y="30737"/>
                </a:cubicBezTo>
                <a:cubicBezTo>
                  <a:pt x="49416" y="30008"/>
                  <a:pt x="49821" y="29198"/>
                  <a:pt x="50145" y="28334"/>
                </a:cubicBezTo>
                <a:cubicBezTo>
                  <a:pt x="50766" y="26309"/>
                  <a:pt x="49983" y="24094"/>
                  <a:pt x="48201" y="22906"/>
                </a:cubicBezTo>
                <a:cubicBezTo>
                  <a:pt x="47499" y="22447"/>
                  <a:pt x="46770" y="22069"/>
                  <a:pt x="46014" y="21799"/>
                </a:cubicBezTo>
                <a:cubicBezTo>
                  <a:pt x="45636" y="21664"/>
                  <a:pt x="45258" y="21502"/>
                  <a:pt x="44880" y="21340"/>
                </a:cubicBezTo>
                <a:cubicBezTo>
                  <a:pt x="44664" y="21259"/>
                  <a:pt x="44448" y="21151"/>
                  <a:pt x="44151" y="21016"/>
                </a:cubicBezTo>
                <a:cubicBezTo>
                  <a:pt x="44556" y="20557"/>
                  <a:pt x="45042" y="20179"/>
                  <a:pt x="45609" y="19909"/>
                </a:cubicBezTo>
                <a:cubicBezTo>
                  <a:pt x="46932" y="19315"/>
                  <a:pt x="48201" y="18640"/>
                  <a:pt x="49443" y="17884"/>
                </a:cubicBezTo>
                <a:cubicBezTo>
                  <a:pt x="51226" y="16857"/>
                  <a:pt x="52684" y="15345"/>
                  <a:pt x="53656" y="13536"/>
                </a:cubicBezTo>
                <a:cubicBezTo>
                  <a:pt x="54574" y="11862"/>
                  <a:pt x="55114" y="10026"/>
                  <a:pt x="55249" y="8135"/>
                </a:cubicBezTo>
                <a:cubicBezTo>
                  <a:pt x="55357" y="6596"/>
                  <a:pt x="55033" y="5057"/>
                  <a:pt x="54331" y="3680"/>
                </a:cubicBezTo>
                <a:cubicBezTo>
                  <a:pt x="54115" y="3221"/>
                  <a:pt x="53845" y="2789"/>
                  <a:pt x="53494" y="2384"/>
                </a:cubicBezTo>
                <a:cubicBezTo>
                  <a:pt x="52954" y="1844"/>
                  <a:pt x="52333" y="1358"/>
                  <a:pt x="51631" y="1006"/>
                </a:cubicBezTo>
                <a:cubicBezTo>
                  <a:pt x="50442" y="412"/>
                  <a:pt x="49146" y="61"/>
                  <a:pt x="47823" y="7"/>
                </a:cubicBezTo>
                <a:cubicBezTo>
                  <a:pt x="47721" y="3"/>
                  <a:pt x="47619" y="1"/>
                  <a:pt x="475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2096075" y="3863161"/>
            <a:ext cx="2472006" cy="2599436"/>
            <a:chOff x="2096075" y="3863161"/>
            <a:chExt cx="2472006" cy="2599436"/>
          </a:xfrm>
        </p:grpSpPr>
        <p:sp>
          <p:nvSpPr>
            <p:cNvPr id="133" name="Google Shape;133;p2"/>
            <p:cNvSpPr/>
            <p:nvPr/>
          </p:nvSpPr>
          <p:spPr>
            <a:xfrm rot="-3178197" flipH="1">
              <a:off x="2264355" y="4420088"/>
              <a:ext cx="2135445" cy="1485582"/>
            </a:xfrm>
            <a:custGeom>
              <a:avLst/>
              <a:gdLst/>
              <a:ahLst/>
              <a:cxnLst/>
              <a:rect l="l" t="t" r="r" b="b"/>
              <a:pathLst>
                <a:path w="61218" h="42588" extrusionOk="0">
                  <a:moveTo>
                    <a:pt x="24198" y="13569"/>
                  </a:moveTo>
                  <a:cubicBezTo>
                    <a:pt x="24227" y="13569"/>
                    <a:pt x="24254" y="13584"/>
                    <a:pt x="24294" y="13614"/>
                  </a:cubicBezTo>
                  <a:lnTo>
                    <a:pt x="24294" y="13614"/>
                  </a:lnTo>
                  <a:cubicBezTo>
                    <a:pt x="24290" y="13614"/>
                    <a:pt x="24286" y="13614"/>
                    <a:pt x="24283" y="13614"/>
                  </a:cubicBezTo>
                  <a:cubicBezTo>
                    <a:pt x="24199" y="13614"/>
                    <a:pt x="24111" y="13694"/>
                    <a:pt x="24007" y="13694"/>
                  </a:cubicBezTo>
                  <a:cubicBezTo>
                    <a:pt x="23935" y="13694"/>
                    <a:pt x="23839" y="13742"/>
                    <a:pt x="23751" y="13742"/>
                  </a:cubicBezTo>
                  <a:cubicBezTo>
                    <a:pt x="23707" y="13742"/>
                    <a:pt x="23665" y="13730"/>
                    <a:pt x="23629" y="13694"/>
                  </a:cubicBezTo>
                  <a:cubicBezTo>
                    <a:pt x="23546" y="13777"/>
                    <a:pt x="23447" y="13891"/>
                    <a:pt x="23308" y="13891"/>
                  </a:cubicBezTo>
                  <a:cubicBezTo>
                    <a:pt x="23266" y="13891"/>
                    <a:pt x="23220" y="13881"/>
                    <a:pt x="23170" y="13856"/>
                  </a:cubicBezTo>
                  <a:lnTo>
                    <a:pt x="23629" y="13667"/>
                  </a:lnTo>
                  <a:cubicBezTo>
                    <a:pt x="23649" y="13682"/>
                    <a:pt x="23672" y="13688"/>
                    <a:pt x="23695" y="13688"/>
                  </a:cubicBezTo>
                  <a:cubicBezTo>
                    <a:pt x="23761" y="13688"/>
                    <a:pt x="23837" y="13643"/>
                    <a:pt x="23906" y="13643"/>
                  </a:cubicBezTo>
                  <a:cubicBezTo>
                    <a:pt x="23942" y="13643"/>
                    <a:pt x="23977" y="13656"/>
                    <a:pt x="24007" y="13694"/>
                  </a:cubicBezTo>
                  <a:cubicBezTo>
                    <a:pt x="24106" y="13609"/>
                    <a:pt x="24153" y="13569"/>
                    <a:pt x="24198" y="13569"/>
                  </a:cubicBezTo>
                  <a:close/>
                  <a:moveTo>
                    <a:pt x="23170" y="13856"/>
                  </a:moveTo>
                  <a:lnTo>
                    <a:pt x="23170" y="13856"/>
                  </a:lnTo>
                  <a:cubicBezTo>
                    <a:pt x="23062" y="13937"/>
                    <a:pt x="22927" y="14018"/>
                    <a:pt x="22765" y="14045"/>
                  </a:cubicBezTo>
                  <a:lnTo>
                    <a:pt x="23170" y="13856"/>
                  </a:lnTo>
                  <a:close/>
                  <a:moveTo>
                    <a:pt x="22414" y="14153"/>
                  </a:moveTo>
                  <a:lnTo>
                    <a:pt x="22360" y="14207"/>
                  </a:lnTo>
                  <a:cubicBezTo>
                    <a:pt x="22333" y="14234"/>
                    <a:pt x="22306" y="14234"/>
                    <a:pt x="22306" y="14234"/>
                  </a:cubicBezTo>
                  <a:cubicBezTo>
                    <a:pt x="22333" y="14207"/>
                    <a:pt x="22360" y="14180"/>
                    <a:pt x="22387" y="14153"/>
                  </a:cubicBezTo>
                  <a:close/>
                  <a:moveTo>
                    <a:pt x="21928" y="14315"/>
                  </a:moveTo>
                  <a:lnTo>
                    <a:pt x="21928" y="14342"/>
                  </a:lnTo>
                  <a:lnTo>
                    <a:pt x="21874" y="14369"/>
                  </a:lnTo>
                  <a:lnTo>
                    <a:pt x="21874" y="14342"/>
                  </a:lnTo>
                  <a:cubicBezTo>
                    <a:pt x="21901" y="14315"/>
                    <a:pt x="21928" y="14315"/>
                    <a:pt x="21928" y="14315"/>
                  </a:cubicBezTo>
                  <a:close/>
                  <a:moveTo>
                    <a:pt x="21388" y="14531"/>
                  </a:moveTo>
                  <a:cubicBezTo>
                    <a:pt x="21361" y="14558"/>
                    <a:pt x="21361" y="14558"/>
                    <a:pt x="21334" y="14558"/>
                  </a:cubicBezTo>
                  <a:lnTo>
                    <a:pt x="21361" y="14531"/>
                  </a:lnTo>
                  <a:close/>
                  <a:moveTo>
                    <a:pt x="22495" y="20390"/>
                  </a:moveTo>
                  <a:lnTo>
                    <a:pt x="22495" y="20390"/>
                  </a:lnTo>
                  <a:cubicBezTo>
                    <a:pt x="22400" y="20532"/>
                    <a:pt x="22306" y="20612"/>
                    <a:pt x="22158" y="20612"/>
                  </a:cubicBezTo>
                  <a:cubicBezTo>
                    <a:pt x="22136" y="20612"/>
                    <a:pt x="22114" y="20610"/>
                    <a:pt x="22090" y="20607"/>
                  </a:cubicBezTo>
                  <a:cubicBezTo>
                    <a:pt x="22036" y="20607"/>
                    <a:pt x="21982" y="20634"/>
                    <a:pt x="21955" y="20661"/>
                  </a:cubicBezTo>
                  <a:cubicBezTo>
                    <a:pt x="21928" y="20661"/>
                    <a:pt x="21874" y="20634"/>
                    <a:pt x="21874" y="20634"/>
                  </a:cubicBezTo>
                  <a:cubicBezTo>
                    <a:pt x="21901" y="20634"/>
                    <a:pt x="21928" y="20607"/>
                    <a:pt x="21928" y="20607"/>
                  </a:cubicBezTo>
                  <a:lnTo>
                    <a:pt x="22090" y="20607"/>
                  </a:lnTo>
                  <a:lnTo>
                    <a:pt x="22495" y="20390"/>
                  </a:lnTo>
                  <a:close/>
                  <a:moveTo>
                    <a:pt x="46177" y="20066"/>
                  </a:moveTo>
                  <a:lnTo>
                    <a:pt x="46285" y="20093"/>
                  </a:lnTo>
                  <a:cubicBezTo>
                    <a:pt x="46204" y="20282"/>
                    <a:pt x="46204" y="20499"/>
                    <a:pt x="46015" y="20661"/>
                  </a:cubicBezTo>
                  <a:lnTo>
                    <a:pt x="46177" y="20066"/>
                  </a:lnTo>
                  <a:close/>
                  <a:moveTo>
                    <a:pt x="21415" y="20769"/>
                  </a:moveTo>
                  <a:cubicBezTo>
                    <a:pt x="21442" y="20769"/>
                    <a:pt x="21469" y="20796"/>
                    <a:pt x="21469" y="20796"/>
                  </a:cubicBezTo>
                  <a:lnTo>
                    <a:pt x="21442" y="20796"/>
                  </a:lnTo>
                  <a:cubicBezTo>
                    <a:pt x="21424" y="20796"/>
                    <a:pt x="21406" y="20808"/>
                    <a:pt x="21396" y="20808"/>
                  </a:cubicBezTo>
                  <a:cubicBezTo>
                    <a:pt x="21391" y="20808"/>
                    <a:pt x="21388" y="20805"/>
                    <a:pt x="21388" y="20796"/>
                  </a:cubicBezTo>
                  <a:cubicBezTo>
                    <a:pt x="21415" y="20796"/>
                    <a:pt x="21415" y="20769"/>
                    <a:pt x="21415" y="20769"/>
                  </a:cubicBezTo>
                  <a:close/>
                  <a:moveTo>
                    <a:pt x="45880" y="21336"/>
                  </a:moveTo>
                  <a:cubicBezTo>
                    <a:pt x="45880" y="21336"/>
                    <a:pt x="45907" y="21363"/>
                    <a:pt x="45907" y="21363"/>
                  </a:cubicBezTo>
                  <a:cubicBezTo>
                    <a:pt x="45907" y="21363"/>
                    <a:pt x="45907" y="21390"/>
                    <a:pt x="45907" y="21417"/>
                  </a:cubicBezTo>
                  <a:lnTo>
                    <a:pt x="45880" y="21417"/>
                  </a:lnTo>
                  <a:lnTo>
                    <a:pt x="45880" y="21336"/>
                  </a:lnTo>
                  <a:close/>
                  <a:moveTo>
                    <a:pt x="37022" y="23955"/>
                  </a:moveTo>
                  <a:lnTo>
                    <a:pt x="36915" y="24009"/>
                  </a:lnTo>
                  <a:lnTo>
                    <a:pt x="36915" y="24009"/>
                  </a:lnTo>
                  <a:cubicBezTo>
                    <a:pt x="36924" y="24000"/>
                    <a:pt x="36933" y="23991"/>
                    <a:pt x="36941" y="23982"/>
                  </a:cubicBezTo>
                  <a:lnTo>
                    <a:pt x="37022" y="23955"/>
                  </a:lnTo>
                  <a:close/>
                  <a:moveTo>
                    <a:pt x="39754" y="23631"/>
                  </a:moveTo>
                  <a:lnTo>
                    <a:pt x="39426" y="24036"/>
                  </a:lnTo>
                  <a:cubicBezTo>
                    <a:pt x="39304" y="24182"/>
                    <a:pt x="39183" y="24306"/>
                    <a:pt x="39041" y="24448"/>
                  </a:cubicBezTo>
                  <a:lnTo>
                    <a:pt x="39041" y="24448"/>
                  </a:lnTo>
                  <a:cubicBezTo>
                    <a:pt x="39177" y="24142"/>
                    <a:pt x="39385" y="23863"/>
                    <a:pt x="39642" y="23658"/>
                  </a:cubicBezTo>
                  <a:cubicBezTo>
                    <a:pt x="39661" y="23638"/>
                    <a:pt x="39709" y="23633"/>
                    <a:pt x="39754" y="23631"/>
                  </a:cubicBezTo>
                  <a:close/>
                  <a:moveTo>
                    <a:pt x="38970" y="24527"/>
                  </a:moveTo>
                  <a:lnTo>
                    <a:pt x="38847" y="24691"/>
                  </a:lnTo>
                  <a:lnTo>
                    <a:pt x="38847" y="24691"/>
                  </a:lnTo>
                  <a:cubicBezTo>
                    <a:pt x="38840" y="24612"/>
                    <a:pt x="38907" y="24565"/>
                    <a:pt x="38970" y="24527"/>
                  </a:cubicBezTo>
                  <a:close/>
                  <a:moveTo>
                    <a:pt x="38759" y="24783"/>
                  </a:moveTo>
                  <a:lnTo>
                    <a:pt x="38624" y="24919"/>
                  </a:lnTo>
                  <a:lnTo>
                    <a:pt x="38624" y="24919"/>
                  </a:lnTo>
                  <a:cubicBezTo>
                    <a:pt x="38643" y="24848"/>
                    <a:pt x="38698" y="24813"/>
                    <a:pt x="38759" y="24783"/>
                  </a:cubicBezTo>
                  <a:close/>
                  <a:moveTo>
                    <a:pt x="38539" y="25028"/>
                  </a:moveTo>
                  <a:lnTo>
                    <a:pt x="38444" y="25171"/>
                  </a:lnTo>
                  <a:lnTo>
                    <a:pt x="38444" y="25171"/>
                  </a:lnTo>
                  <a:cubicBezTo>
                    <a:pt x="38429" y="25108"/>
                    <a:pt x="38481" y="25065"/>
                    <a:pt x="38539" y="25028"/>
                  </a:cubicBezTo>
                  <a:close/>
                  <a:moveTo>
                    <a:pt x="38399" y="25242"/>
                  </a:moveTo>
                  <a:lnTo>
                    <a:pt x="38399" y="25242"/>
                  </a:lnTo>
                  <a:cubicBezTo>
                    <a:pt x="38354" y="25307"/>
                    <a:pt x="38282" y="25367"/>
                    <a:pt x="38204" y="25405"/>
                  </a:cubicBezTo>
                  <a:lnTo>
                    <a:pt x="38204" y="25405"/>
                  </a:lnTo>
                  <a:lnTo>
                    <a:pt x="38399" y="25242"/>
                  </a:lnTo>
                  <a:close/>
                  <a:moveTo>
                    <a:pt x="38099" y="25495"/>
                  </a:moveTo>
                  <a:cubicBezTo>
                    <a:pt x="38079" y="25618"/>
                    <a:pt x="37991" y="25650"/>
                    <a:pt x="37896" y="25680"/>
                  </a:cubicBezTo>
                  <a:lnTo>
                    <a:pt x="37896" y="25680"/>
                  </a:lnTo>
                  <a:lnTo>
                    <a:pt x="38099" y="25495"/>
                  </a:lnTo>
                  <a:close/>
                  <a:moveTo>
                    <a:pt x="37812" y="25768"/>
                  </a:moveTo>
                  <a:cubicBezTo>
                    <a:pt x="37815" y="25856"/>
                    <a:pt x="37775" y="25917"/>
                    <a:pt x="37704" y="25961"/>
                  </a:cubicBezTo>
                  <a:lnTo>
                    <a:pt x="37704" y="25961"/>
                  </a:lnTo>
                  <a:cubicBezTo>
                    <a:pt x="37729" y="25897"/>
                    <a:pt x="37770" y="25832"/>
                    <a:pt x="37812" y="25768"/>
                  </a:cubicBezTo>
                  <a:close/>
                  <a:moveTo>
                    <a:pt x="37668" y="26008"/>
                  </a:moveTo>
                  <a:lnTo>
                    <a:pt x="37668" y="26008"/>
                  </a:lnTo>
                  <a:cubicBezTo>
                    <a:pt x="37652" y="26096"/>
                    <a:pt x="37561" y="26145"/>
                    <a:pt x="37511" y="26193"/>
                  </a:cubicBezTo>
                  <a:lnTo>
                    <a:pt x="37511" y="26193"/>
                  </a:lnTo>
                  <a:cubicBezTo>
                    <a:pt x="37527" y="26116"/>
                    <a:pt x="37601" y="26067"/>
                    <a:pt x="37668" y="26008"/>
                  </a:cubicBezTo>
                  <a:close/>
                  <a:moveTo>
                    <a:pt x="37466" y="26250"/>
                  </a:moveTo>
                  <a:lnTo>
                    <a:pt x="37316" y="26437"/>
                  </a:lnTo>
                  <a:lnTo>
                    <a:pt x="37316" y="26437"/>
                  </a:lnTo>
                  <a:cubicBezTo>
                    <a:pt x="37313" y="26343"/>
                    <a:pt x="37395" y="26293"/>
                    <a:pt x="37466" y="26250"/>
                  </a:cubicBezTo>
                  <a:close/>
                  <a:moveTo>
                    <a:pt x="37281" y="26495"/>
                  </a:moveTo>
                  <a:lnTo>
                    <a:pt x="37281" y="26495"/>
                  </a:lnTo>
                  <a:cubicBezTo>
                    <a:pt x="37266" y="26520"/>
                    <a:pt x="37239" y="26547"/>
                    <a:pt x="37239" y="26547"/>
                  </a:cubicBezTo>
                  <a:lnTo>
                    <a:pt x="37212" y="26547"/>
                  </a:lnTo>
                  <a:lnTo>
                    <a:pt x="37281" y="26495"/>
                  </a:lnTo>
                  <a:close/>
                  <a:moveTo>
                    <a:pt x="30990" y="26887"/>
                  </a:moveTo>
                  <a:cubicBezTo>
                    <a:pt x="30833" y="27054"/>
                    <a:pt x="30633" y="27175"/>
                    <a:pt x="30434" y="27249"/>
                  </a:cubicBezTo>
                  <a:lnTo>
                    <a:pt x="30990" y="26887"/>
                  </a:lnTo>
                  <a:close/>
                  <a:moveTo>
                    <a:pt x="30434" y="27249"/>
                  </a:moveTo>
                  <a:cubicBezTo>
                    <a:pt x="30434" y="27384"/>
                    <a:pt x="30353" y="27492"/>
                    <a:pt x="30218" y="27492"/>
                  </a:cubicBezTo>
                  <a:lnTo>
                    <a:pt x="30434" y="27249"/>
                  </a:lnTo>
                  <a:close/>
                  <a:moveTo>
                    <a:pt x="36266" y="27573"/>
                  </a:moveTo>
                  <a:lnTo>
                    <a:pt x="36239" y="27600"/>
                  </a:lnTo>
                  <a:lnTo>
                    <a:pt x="36239" y="27573"/>
                  </a:lnTo>
                  <a:close/>
                  <a:moveTo>
                    <a:pt x="36023" y="27843"/>
                  </a:moveTo>
                  <a:lnTo>
                    <a:pt x="35996" y="27870"/>
                  </a:lnTo>
                  <a:lnTo>
                    <a:pt x="35969" y="27843"/>
                  </a:lnTo>
                  <a:close/>
                  <a:moveTo>
                    <a:pt x="29840" y="27816"/>
                  </a:moveTo>
                  <a:lnTo>
                    <a:pt x="29651" y="27924"/>
                  </a:lnTo>
                  <a:lnTo>
                    <a:pt x="29651" y="27897"/>
                  </a:lnTo>
                  <a:lnTo>
                    <a:pt x="29840" y="27816"/>
                  </a:lnTo>
                  <a:close/>
                  <a:moveTo>
                    <a:pt x="29300" y="28275"/>
                  </a:moveTo>
                  <a:lnTo>
                    <a:pt x="29137" y="28356"/>
                  </a:lnTo>
                  <a:cubicBezTo>
                    <a:pt x="29191" y="28329"/>
                    <a:pt x="29191" y="28302"/>
                    <a:pt x="29191" y="28302"/>
                  </a:cubicBezTo>
                  <a:cubicBezTo>
                    <a:pt x="29218" y="28275"/>
                    <a:pt x="29246" y="28275"/>
                    <a:pt x="29300" y="28275"/>
                  </a:cubicBezTo>
                  <a:close/>
                  <a:moveTo>
                    <a:pt x="28624" y="28762"/>
                  </a:moveTo>
                  <a:lnTo>
                    <a:pt x="28624" y="28789"/>
                  </a:lnTo>
                  <a:lnTo>
                    <a:pt x="28516" y="28843"/>
                  </a:lnTo>
                  <a:lnTo>
                    <a:pt x="28516" y="28816"/>
                  </a:lnTo>
                  <a:lnTo>
                    <a:pt x="28624" y="28762"/>
                  </a:lnTo>
                  <a:close/>
                  <a:moveTo>
                    <a:pt x="27976" y="29275"/>
                  </a:moveTo>
                  <a:lnTo>
                    <a:pt x="27949" y="29302"/>
                  </a:lnTo>
                  <a:lnTo>
                    <a:pt x="27895" y="29302"/>
                  </a:lnTo>
                  <a:cubicBezTo>
                    <a:pt x="27895" y="29302"/>
                    <a:pt x="27922" y="29275"/>
                    <a:pt x="27949" y="29275"/>
                  </a:cubicBezTo>
                  <a:close/>
                  <a:moveTo>
                    <a:pt x="57303" y="2176"/>
                  </a:moveTo>
                  <a:cubicBezTo>
                    <a:pt x="57347" y="2176"/>
                    <a:pt x="57386" y="2200"/>
                    <a:pt x="57410" y="2271"/>
                  </a:cubicBezTo>
                  <a:lnTo>
                    <a:pt x="57140" y="2460"/>
                  </a:lnTo>
                  <a:cubicBezTo>
                    <a:pt x="56735" y="2703"/>
                    <a:pt x="56303" y="2919"/>
                    <a:pt x="55898" y="3162"/>
                  </a:cubicBezTo>
                  <a:cubicBezTo>
                    <a:pt x="55439" y="3459"/>
                    <a:pt x="55034" y="3756"/>
                    <a:pt x="54629" y="4107"/>
                  </a:cubicBezTo>
                  <a:cubicBezTo>
                    <a:pt x="53765" y="4945"/>
                    <a:pt x="52981" y="5836"/>
                    <a:pt x="52306" y="6808"/>
                  </a:cubicBezTo>
                  <a:cubicBezTo>
                    <a:pt x="51334" y="8185"/>
                    <a:pt x="50470" y="9643"/>
                    <a:pt x="49741" y="11155"/>
                  </a:cubicBezTo>
                  <a:cubicBezTo>
                    <a:pt x="48499" y="13748"/>
                    <a:pt x="47419" y="16421"/>
                    <a:pt x="46555" y="19148"/>
                  </a:cubicBezTo>
                  <a:cubicBezTo>
                    <a:pt x="46528" y="19283"/>
                    <a:pt x="46447" y="19418"/>
                    <a:pt x="46339" y="19526"/>
                  </a:cubicBezTo>
                  <a:cubicBezTo>
                    <a:pt x="46393" y="19256"/>
                    <a:pt x="46474" y="18959"/>
                    <a:pt x="46582" y="18689"/>
                  </a:cubicBezTo>
                  <a:cubicBezTo>
                    <a:pt x="47122" y="16988"/>
                    <a:pt x="47716" y="15314"/>
                    <a:pt x="48337" y="13667"/>
                  </a:cubicBezTo>
                  <a:cubicBezTo>
                    <a:pt x="48742" y="12560"/>
                    <a:pt x="49201" y="11479"/>
                    <a:pt x="49741" y="10426"/>
                  </a:cubicBezTo>
                  <a:cubicBezTo>
                    <a:pt x="49903" y="10102"/>
                    <a:pt x="50038" y="9778"/>
                    <a:pt x="50173" y="9454"/>
                  </a:cubicBezTo>
                  <a:cubicBezTo>
                    <a:pt x="50551" y="8509"/>
                    <a:pt x="51010" y="7591"/>
                    <a:pt x="51523" y="6727"/>
                  </a:cubicBezTo>
                  <a:cubicBezTo>
                    <a:pt x="51577" y="6619"/>
                    <a:pt x="51631" y="6511"/>
                    <a:pt x="51685" y="6376"/>
                  </a:cubicBezTo>
                  <a:lnTo>
                    <a:pt x="51685" y="6376"/>
                  </a:lnTo>
                  <a:cubicBezTo>
                    <a:pt x="51199" y="6700"/>
                    <a:pt x="50794" y="7105"/>
                    <a:pt x="50443" y="7537"/>
                  </a:cubicBezTo>
                  <a:cubicBezTo>
                    <a:pt x="49228" y="8887"/>
                    <a:pt x="48121" y="10318"/>
                    <a:pt x="47068" y="11803"/>
                  </a:cubicBezTo>
                  <a:cubicBezTo>
                    <a:pt x="46042" y="13370"/>
                    <a:pt x="44988" y="14909"/>
                    <a:pt x="44097" y="16556"/>
                  </a:cubicBezTo>
                  <a:cubicBezTo>
                    <a:pt x="43422" y="17744"/>
                    <a:pt x="42747" y="18932"/>
                    <a:pt x="42072" y="20120"/>
                  </a:cubicBezTo>
                  <a:cubicBezTo>
                    <a:pt x="41478" y="21147"/>
                    <a:pt x="40830" y="22146"/>
                    <a:pt x="40128" y="23091"/>
                  </a:cubicBezTo>
                  <a:cubicBezTo>
                    <a:pt x="39994" y="23251"/>
                    <a:pt x="39913" y="23439"/>
                    <a:pt x="39780" y="23600"/>
                  </a:cubicBezTo>
                  <a:lnTo>
                    <a:pt x="39780" y="23600"/>
                  </a:lnTo>
                  <a:lnTo>
                    <a:pt x="39723" y="23523"/>
                  </a:lnTo>
                  <a:cubicBezTo>
                    <a:pt x="39723" y="23469"/>
                    <a:pt x="39750" y="23415"/>
                    <a:pt x="39804" y="23361"/>
                  </a:cubicBezTo>
                  <a:cubicBezTo>
                    <a:pt x="40776" y="21984"/>
                    <a:pt x="41667" y="20526"/>
                    <a:pt x="42450" y="19040"/>
                  </a:cubicBezTo>
                  <a:cubicBezTo>
                    <a:pt x="43179" y="17663"/>
                    <a:pt x="43908" y="16259"/>
                    <a:pt x="44664" y="14882"/>
                  </a:cubicBezTo>
                  <a:cubicBezTo>
                    <a:pt x="45394" y="13505"/>
                    <a:pt x="46231" y="12154"/>
                    <a:pt x="47122" y="10831"/>
                  </a:cubicBezTo>
                  <a:cubicBezTo>
                    <a:pt x="47176" y="10750"/>
                    <a:pt x="47230" y="10669"/>
                    <a:pt x="47257" y="10561"/>
                  </a:cubicBezTo>
                  <a:lnTo>
                    <a:pt x="47257" y="10561"/>
                  </a:lnTo>
                  <a:cubicBezTo>
                    <a:pt x="47068" y="10696"/>
                    <a:pt x="46879" y="10831"/>
                    <a:pt x="46717" y="11020"/>
                  </a:cubicBezTo>
                  <a:cubicBezTo>
                    <a:pt x="45367" y="12343"/>
                    <a:pt x="44016" y="13667"/>
                    <a:pt x="42666" y="15017"/>
                  </a:cubicBezTo>
                  <a:cubicBezTo>
                    <a:pt x="41559" y="16124"/>
                    <a:pt x="40452" y="17231"/>
                    <a:pt x="39480" y="18419"/>
                  </a:cubicBezTo>
                  <a:cubicBezTo>
                    <a:pt x="37968" y="20228"/>
                    <a:pt x="36320" y="21930"/>
                    <a:pt x="34700" y="23631"/>
                  </a:cubicBezTo>
                  <a:cubicBezTo>
                    <a:pt x="34673" y="23658"/>
                    <a:pt x="34619" y="23712"/>
                    <a:pt x="34592" y="23739"/>
                  </a:cubicBezTo>
                  <a:cubicBezTo>
                    <a:pt x="34052" y="24171"/>
                    <a:pt x="33566" y="24630"/>
                    <a:pt x="33080" y="25089"/>
                  </a:cubicBezTo>
                  <a:cubicBezTo>
                    <a:pt x="32445" y="25724"/>
                    <a:pt x="31784" y="26281"/>
                    <a:pt x="31072" y="26811"/>
                  </a:cubicBezTo>
                  <a:lnTo>
                    <a:pt x="31072" y="26811"/>
                  </a:lnTo>
                  <a:cubicBezTo>
                    <a:pt x="31084" y="26776"/>
                    <a:pt x="31089" y="26729"/>
                    <a:pt x="31109" y="26709"/>
                  </a:cubicBezTo>
                  <a:cubicBezTo>
                    <a:pt x="31784" y="26088"/>
                    <a:pt x="32459" y="25494"/>
                    <a:pt x="33107" y="24873"/>
                  </a:cubicBezTo>
                  <a:cubicBezTo>
                    <a:pt x="34214" y="23847"/>
                    <a:pt x="35267" y="22767"/>
                    <a:pt x="36212" y="21633"/>
                  </a:cubicBezTo>
                  <a:cubicBezTo>
                    <a:pt x="36860" y="20823"/>
                    <a:pt x="37536" y="20039"/>
                    <a:pt x="38184" y="19256"/>
                  </a:cubicBezTo>
                  <a:cubicBezTo>
                    <a:pt x="39750" y="17393"/>
                    <a:pt x="41262" y="15503"/>
                    <a:pt x="42963" y="13748"/>
                  </a:cubicBezTo>
                  <a:cubicBezTo>
                    <a:pt x="43044" y="13640"/>
                    <a:pt x="43125" y="13505"/>
                    <a:pt x="43206" y="13370"/>
                  </a:cubicBezTo>
                  <a:lnTo>
                    <a:pt x="43206" y="13370"/>
                  </a:lnTo>
                  <a:lnTo>
                    <a:pt x="42315" y="14072"/>
                  </a:lnTo>
                  <a:cubicBezTo>
                    <a:pt x="41181" y="14936"/>
                    <a:pt x="40047" y="15800"/>
                    <a:pt x="38832" y="16556"/>
                  </a:cubicBezTo>
                  <a:cubicBezTo>
                    <a:pt x="37779" y="17231"/>
                    <a:pt x="36698" y="17933"/>
                    <a:pt x="35672" y="18635"/>
                  </a:cubicBezTo>
                  <a:cubicBezTo>
                    <a:pt x="34349" y="19553"/>
                    <a:pt x="32972" y="20390"/>
                    <a:pt x="31595" y="21174"/>
                  </a:cubicBezTo>
                  <a:cubicBezTo>
                    <a:pt x="31163" y="21444"/>
                    <a:pt x="30704" y="21714"/>
                    <a:pt x="30272" y="21984"/>
                  </a:cubicBezTo>
                  <a:cubicBezTo>
                    <a:pt x="29002" y="22767"/>
                    <a:pt x="27733" y="23577"/>
                    <a:pt x="26437" y="24360"/>
                  </a:cubicBezTo>
                  <a:cubicBezTo>
                    <a:pt x="25060" y="25170"/>
                    <a:pt x="23629" y="25953"/>
                    <a:pt x="22252" y="26709"/>
                  </a:cubicBezTo>
                  <a:cubicBezTo>
                    <a:pt x="20901" y="27465"/>
                    <a:pt x="19524" y="28194"/>
                    <a:pt x="18147" y="28951"/>
                  </a:cubicBezTo>
                  <a:lnTo>
                    <a:pt x="13422" y="31516"/>
                  </a:lnTo>
                  <a:lnTo>
                    <a:pt x="12935" y="31786"/>
                  </a:lnTo>
                  <a:cubicBezTo>
                    <a:pt x="12989" y="31705"/>
                    <a:pt x="13070" y="31624"/>
                    <a:pt x="13151" y="31597"/>
                  </a:cubicBezTo>
                  <a:cubicBezTo>
                    <a:pt x="14340" y="30895"/>
                    <a:pt x="15528" y="30220"/>
                    <a:pt x="16716" y="29545"/>
                  </a:cubicBezTo>
                  <a:cubicBezTo>
                    <a:pt x="18768" y="28410"/>
                    <a:pt x="20820" y="27357"/>
                    <a:pt x="22819" y="26142"/>
                  </a:cubicBezTo>
                  <a:cubicBezTo>
                    <a:pt x="23170" y="25899"/>
                    <a:pt x="23548" y="25710"/>
                    <a:pt x="23899" y="25521"/>
                  </a:cubicBezTo>
                  <a:cubicBezTo>
                    <a:pt x="25006" y="24873"/>
                    <a:pt x="26113" y="24279"/>
                    <a:pt x="27193" y="23604"/>
                  </a:cubicBezTo>
                  <a:cubicBezTo>
                    <a:pt x="29164" y="22389"/>
                    <a:pt x="31136" y="21147"/>
                    <a:pt x="33134" y="19904"/>
                  </a:cubicBezTo>
                  <a:cubicBezTo>
                    <a:pt x="33458" y="19688"/>
                    <a:pt x="33782" y="19472"/>
                    <a:pt x="34106" y="19256"/>
                  </a:cubicBezTo>
                  <a:lnTo>
                    <a:pt x="37995" y="16637"/>
                  </a:lnTo>
                  <a:cubicBezTo>
                    <a:pt x="38562" y="16259"/>
                    <a:pt x="39156" y="15881"/>
                    <a:pt x="39723" y="15476"/>
                  </a:cubicBezTo>
                  <a:cubicBezTo>
                    <a:pt x="40479" y="14909"/>
                    <a:pt x="41235" y="14342"/>
                    <a:pt x="41964" y="13748"/>
                  </a:cubicBezTo>
                  <a:cubicBezTo>
                    <a:pt x="43071" y="12857"/>
                    <a:pt x="44178" y="11965"/>
                    <a:pt x="45286" y="11074"/>
                  </a:cubicBezTo>
                  <a:cubicBezTo>
                    <a:pt x="45340" y="11020"/>
                    <a:pt x="45394" y="10966"/>
                    <a:pt x="45448" y="10912"/>
                  </a:cubicBezTo>
                  <a:cubicBezTo>
                    <a:pt x="45502" y="10858"/>
                    <a:pt x="45610" y="10831"/>
                    <a:pt x="45556" y="10696"/>
                  </a:cubicBezTo>
                  <a:lnTo>
                    <a:pt x="45556" y="10696"/>
                  </a:lnTo>
                  <a:cubicBezTo>
                    <a:pt x="45475" y="10723"/>
                    <a:pt x="45421" y="10723"/>
                    <a:pt x="45340" y="10750"/>
                  </a:cubicBezTo>
                  <a:cubicBezTo>
                    <a:pt x="43638" y="11155"/>
                    <a:pt x="41937" y="11668"/>
                    <a:pt x="40263" y="12235"/>
                  </a:cubicBezTo>
                  <a:cubicBezTo>
                    <a:pt x="38967" y="12668"/>
                    <a:pt x="37671" y="13154"/>
                    <a:pt x="36428" y="13748"/>
                  </a:cubicBezTo>
                  <a:cubicBezTo>
                    <a:pt x="35294" y="14315"/>
                    <a:pt x="34214" y="14963"/>
                    <a:pt x="33107" y="15584"/>
                  </a:cubicBezTo>
                  <a:cubicBezTo>
                    <a:pt x="32675" y="15827"/>
                    <a:pt x="32270" y="16097"/>
                    <a:pt x="31784" y="16394"/>
                  </a:cubicBezTo>
                  <a:cubicBezTo>
                    <a:pt x="31325" y="16664"/>
                    <a:pt x="30839" y="16934"/>
                    <a:pt x="30353" y="17177"/>
                  </a:cubicBezTo>
                  <a:cubicBezTo>
                    <a:pt x="29435" y="17663"/>
                    <a:pt x="28543" y="18176"/>
                    <a:pt x="27625" y="18635"/>
                  </a:cubicBezTo>
                  <a:cubicBezTo>
                    <a:pt x="26221" y="19337"/>
                    <a:pt x="24736" y="19904"/>
                    <a:pt x="23224" y="20309"/>
                  </a:cubicBezTo>
                  <a:cubicBezTo>
                    <a:pt x="23035" y="20363"/>
                    <a:pt x="22846" y="20417"/>
                    <a:pt x="22657" y="20471"/>
                  </a:cubicBezTo>
                  <a:cubicBezTo>
                    <a:pt x="22603" y="20471"/>
                    <a:pt x="22549" y="20417"/>
                    <a:pt x="22495" y="20390"/>
                  </a:cubicBezTo>
                  <a:lnTo>
                    <a:pt x="22549" y="20390"/>
                  </a:lnTo>
                  <a:cubicBezTo>
                    <a:pt x="23521" y="20093"/>
                    <a:pt x="24439" y="19769"/>
                    <a:pt x="25357" y="19364"/>
                  </a:cubicBezTo>
                  <a:cubicBezTo>
                    <a:pt x="26248" y="18959"/>
                    <a:pt x="27112" y="18527"/>
                    <a:pt x="27976" y="18122"/>
                  </a:cubicBezTo>
                  <a:cubicBezTo>
                    <a:pt x="29597" y="17312"/>
                    <a:pt x="31163" y="16448"/>
                    <a:pt x="32702" y="15530"/>
                  </a:cubicBezTo>
                  <a:cubicBezTo>
                    <a:pt x="33728" y="14909"/>
                    <a:pt x="34727" y="14288"/>
                    <a:pt x="35807" y="13775"/>
                  </a:cubicBezTo>
                  <a:cubicBezTo>
                    <a:pt x="36914" y="13235"/>
                    <a:pt x="38049" y="12695"/>
                    <a:pt x="39183" y="12208"/>
                  </a:cubicBezTo>
                  <a:cubicBezTo>
                    <a:pt x="40209" y="11776"/>
                    <a:pt x="41235" y="11398"/>
                    <a:pt x="42315" y="11020"/>
                  </a:cubicBezTo>
                  <a:cubicBezTo>
                    <a:pt x="43422" y="10669"/>
                    <a:pt x="44529" y="10345"/>
                    <a:pt x="45610" y="9886"/>
                  </a:cubicBezTo>
                  <a:cubicBezTo>
                    <a:pt x="46312" y="9616"/>
                    <a:pt x="47014" y="9265"/>
                    <a:pt x="47662" y="8887"/>
                  </a:cubicBezTo>
                  <a:cubicBezTo>
                    <a:pt x="47743" y="8833"/>
                    <a:pt x="47851" y="8806"/>
                    <a:pt x="47797" y="8671"/>
                  </a:cubicBezTo>
                  <a:lnTo>
                    <a:pt x="47797" y="8671"/>
                  </a:lnTo>
                  <a:cubicBezTo>
                    <a:pt x="47689" y="8698"/>
                    <a:pt x="47581" y="8725"/>
                    <a:pt x="47473" y="8752"/>
                  </a:cubicBezTo>
                  <a:cubicBezTo>
                    <a:pt x="46717" y="8995"/>
                    <a:pt x="45961" y="9157"/>
                    <a:pt x="45205" y="9265"/>
                  </a:cubicBezTo>
                  <a:cubicBezTo>
                    <a:pt x="42450" y="9643"/>
                    <a:pt x="39723" y="10102"/>
                    <a:pt x="37022" y="10615"/>
                  </a:cubicBezTo>
                  <a:cubicBezTo>
                    <a:pt x="35564" y="10885"/>
                    <a:pt x="34079" y="11236"/>
                    <a:pt x="32621" y="11533"/>
                  </a:cubicBezTo>
                  <a:cubicBezTo>
                    <a:pt x="32054" y="11668"/>
                    <a:pt x="31487" y="11803"/>
                    <a:pt x="30920" y="11938"/>
                  </a:cubicBezTo>
                  <a:cubicBezTo>
                    <a:pt x="28948" y="12424"/>
                    <a:pt x="26950" y="12938"/>
                    <a:pt x="24979" y="13424"/>
                  </a:cubicBezTo>
                  <a:lnTo>
                    <a:pt x="24763" y="13424"/>
                  </a:lnTo>
                  <a:lnTo>
                    <a:pt x="24378" y="13629"/>
                  </a:lnTo>
                  <a:lnTo>
                    <a:pt x="24378" y="13629"/>
                  </a:lnTo>
                  <a:cubicBezTo>
                    <a:pt x="24448" y="13504"/>
                    <a:pt x="24540" y="13419"/>
                    <a:pt x="24699" y="13419"/>
                  </a:cubicBezTo>
                  <a:cubicBezTo>
                    <a:pt x="24720" y="13419"/>
                    <a:pt x="24741" y="13421"/>
                    <a:pt x="24763" y="13424"/>
                  </a:cubicBezTo>
                  <a:cubicBezTo>
                    <a:pt x="24898" y="13370"/>
                    <a:pt x="25033" y="13316"/>
                    <a:pt x="25195" y="13262"/>
                  </a:cubicBezTo>
                  <a:cubicBezTo>
                    <a:pt x="26437" y="12938"/>
                    <a:pt x="27706" y="12587"/>
                    <a:pt x="28975" y="12262"/>
                  </a:cubicBezTo>
                  <a:cubicBezTo>
                    <a:pt x="31055" y="11722"/>
                    <a:pt x="33134" y="11182"/>
                    <a:pt x="35213" y="10723"/>
                  </a:cubicBezTo>
                  <a:cubicBezTo>
                    <a:pt x="37428" y="10237"/>
                    <a:pt x="39669" y="9805"/>
                    <a:pt x="41883" y="9373"/>
                  </a:cubicBezTo>
                  <a:cubicBezTo>
                    <a:pt x="43233" y="9103"/>
                    <a:pt x="44583" y="8887"/>
                    <a:pt x="45934" y="8509"/>
                  </a:cubicBezTo>
                  <a:cubicBezTo>
                    <a:pt x="47149" y="8185"/>
                    <a:pt x="48337" y="7807"/>
                    <a:pt x="49498" y="7348"/>
                  </a:cubicBezTo>
                  <a:cubicBezTo>
                    <a:pt x="49768" y="7240"/>
                    <a:pt x="49984" y="7105"/>
                    <a:pt x="50227" y="6916"/>
                  </a:cubicBezTo>
                  <a:lnTo>
                    <a:pt x="52360" y="5188"/>
                  </a:lnTo>
                  <a:cubicBezTo>
                    <a:pt x="52468" y="5107"/>
                    <a:pt x="52549" y="5026"/>
                    <a:pt x="52630" y="4918"/>
                  </a:cubicBezTo>
                  <a:lnTo>
                    <a:pt x="52630" y="4918"/>
                  </a:lnTo>
                  <a:lnTo>
                    <a:pt x="52306" y="5053"/>
                  </a:lnTo>
                  <a:cubicBezTo>
                    <a:pt x="50794" y="5701"/>
                    <a:pt x="49228" y="6214"/>
                    <a:pt x="47608" y="6538"/>
                  </a:cubicBezTo>
                  <a:cubicBezTo>
                    <a:pt x="46312" y="6781"/>
                    <a:pt x="44988" y="6916"/>
                    <a:pt x="43665" y="6916"/>
                  </a:cubicBezTo>
                  <a:cubicBezTo>
                    <a:pt x="42315" y="6943"/>
                    <a:pt x="40938" y="6943"/>
                    <a:pt x="39588" y="6943"/>
                  </a:cubicBezTo>
                  <a:lnTo>
                    <a:pt x="38724" y="6943"/>
                  </a:lnTo>
                  <a:cubicBezTo>
                    <a:pt x="36590" y="6862"/>
                    <a:pt x="34430" y="6808"/>
                    <a:pt x="32297" y="6727"/>
                  </a:cubicBezTo>
                  <a:cubicBezTo>
                    <a:pt x="32108" y="6723"/>
                    <a:pt x="31919" y="6722"/>
                    <a:pt x="31730" y="6722"/>
                  </a:cubicBezTo>
                  <a:cubicBezTo>
                    <a:pt x="30407" y="6722"/>
                    <a:pt x="29087" y="6804"/>
                    <a:pt x="27787" y="6970"/>
                  </a:cubicBezTo>
                  <a:cubicBezTo>
                    <a:pt x="27760" y="6970"/>
                    <a:pt x="27727" y="6983"/>
                    <a:pt x="27696" y="6983"/>
                  </a:cubicBezTo>
                  <a:cubicBezTo>
                    <a:pt x="27666" y="6983"/>
                    <a:pt x="27639" y="6970"/>
                    <a:pt x="27625" y="6916"/>
                  </a:cubicBezTo>
                  <a:cubicBezTo>
                    <a:pt x="27841" y="6835"/>
                    <a:pt x="28111" y="6781"/>
                    <a:pt x="28354" y="6754"/>
                  </a:cubicBezTo>
                  <a:cubicBezTo>
                    <a:pt x="29486" y="6612"/>
                    <a:pt x="30617" y="6533"/>
                    <a:pt x="31749" y="6533"/>
                  </a:cubicBezTo>
                  <a:cubicBezTo>
                    <a:pt x="31914" y="6533"/>
                    <a:pt x="32078" y="6534"/>
                    <a:pt x="32243" y="6538"/>
                  </a:cubicBezTo>
                  <a:cubicBezTo>
                    <a:pt x="33863" y="6565"/>
                    <a:pt x="35483" y="6592"/>
                    <a:pt x="37103" y="6646"/>
                  </a:cubicBezTo>
                  <a:cubicBezTo>
                    <a:pt x="37747" y="6670"/>
                    <a:pt x="38390" y="6683"/>
                    <a:pt x="39036" y="6683"/>
                  </a:cubicBezTo>
                  <a:cubicBezTo>
                    <a:pt x="39827" y="6683"/>
                    <a:pt x="40621" y="6663"/>
                    <a:pt x="41424" y="6619"/>
                  </a:cubicBezTo>
                  <a:cubicBezTo>
                    <a:pt x="42693" y="6565"/>
                    <a:pt x="43962" y="6484"/>
                    <a:pt x="45259" y="6376"/>
                  </a:cubicBezTo>
                  <a:cubicBezTo>
                    <a:pt x="46744" y="6187"/>
                    <a:pt x="48229" y="5863"/>
                    <a:pt x="49687" y="5350"/>
                  </a:cubicBezTo>
                  <a:cubicBezTo>
                    <a:pt x="50929" y="4999"/>
                    <a:pt x="52144" y="4540"/>
                    <a:pt x="53306" y="3972"/>
                  </a:cubicBezTo>
                  <a:cubicBezTo>
                    <a:pt x="53981" y="3675"/>
                    <a:pt x="54656" y="3324"/>
                    <a:pt x="55331" y="3000"/>
                  </a:cubicBezTo>
                  <a:cubicBezTo>
                    <a:pt x="55925" y="2730"/>
                    <a:pt x="56519" y="2487"/>
                    <a:pt x="57140" y="2244"/>
                  </a:cubicBezTo>
                  <a:cubicBezTo>
                    <a:pt x="57185" y="2214"/>
                    <a:pt x="57247" y="2176"/>
                    <a:pt x="57303" y="2176"/>
                  </a:cubicBezTo>
                  <a:close/>
                  <a:moveTo>
                    <a:pt x="60483" y="1"/>
                  </a:moveTo>
                  <a:cubicBezTo>
                    <a:pt x="58931" y="1"/>
                    <a:pt x="57402" y="216"/>
                    <a:pt x="55898" y="624"/>
                  </a:cubicBezTo>
                  <a:cubicBezTo>
                    <a:pt x="54602" y="975"/>
                    <a:pt x="53306" y="1407"/>
                    <a:pt x="52063" y="1920"/>
                  </a:cubicBezTo>
                  <a:cubicBezTo>
                    <a:pt x="51550" y="2136"/>
                    <a:pt x="51064" y="2379"/>
                    <a:pt x="50551" y="2622"/>
                  </a:cubicBezTo>
                  <a:cubicBezTo>
                    <a:pt x="49444" y="3162"/>
                    <a:pt x="48310" y="3675"/>
                    <a:pt x="47149" y="4107"/>
                  </a:cubicBezTo>
                  <a:cubicBezTo>
                    <a:pt x="45691" y="4594"/>
                    <a:pt x="44178" y="4891"/>
                    <a:pt x="42666" y="4972"/>
                  </a:cubicBezTo>
                  <a:cubicBezTo>
                    <a:pt x="41714" y="5009"/>
                    <a:pt x="40761" y="5029"/>
                    <a:pt x="39812" y="5029"/>
                  </a:cubicBezTo>
                  <a:cubicBezTo>
                    <a:pt x="38715" y="5029"/>
                    <a:pt x="37622" y="5002"/>
                    <a:pt x="36536" y="4945"/>
                  </a:cubicBezTo>
                  <a:cubicBezTo>
                    <a:pt x="35562" y="4903"/>
                    <a:pt x="34572" y="4846"/>
                    <a:pt x="33578" y="4846"/>
                  </a:cubicBezTo>
                  <a:cubicBezTo>
                    <a:pt x="33277" y="4846"/>
                    <a:pt x="32976" y="4851"/>
                    <a:pt x="32675" y="4864"/>
                  </a:cubicBezTo>
                  <a:cubicBezTo>
                    <a:pt x="30083" y="4891"/>
                    <a:pt x="27490" y="5269"/>
                    <a:pt x="24979" y="5998"/>
                  </a:cubicBezTo>
                  <a:cubicBezTo>
                    <a:pt x="23872" y="6322"/>
                    <a:pt x="22792" y="6727"/>
                    <a:pt x="21712" y="7186"/>
                  </a:cubicBezTo>
                  <a:cubicBezTo>
                    <a:pt x="21307" y="7348"/>
                    <a:pt x="20928" y="7510"/>
                    <a:pt x="20523" y="7672"/>
                  </a:cubicBezTo>
                  <a:cubicBezTo>
                    <a:pt x="20199" y="7861"/>
                    <a:pt x="19902" y="7996"/>
                    <a:pt x="19578" y="8185"/>
                  </a:cubicBezTo>
                  <a:cubicBezTo>
                    <a:pt x="19389" y="8320"/>
                    <a:pt x="19362" y="8401"/>
                    <a:pt x="19416" y="8590"/>
                  </a:cubicBezTo>
                  <a:cubicBezTo>
                    <a:pt x="19438" y="8763"/>
                    <a:pt x="19494" y="8849"/>
                    <a:pt x="19626" y="8849"/>
                  </a:cubicBezTo>
                  <a:cubicBezTo>
                    <a:pt x="19659" y="8849"/>
                    <a:pt x="19697" y="8844"/>
                    <a:pt x="19740" y="8833"/>
                  </a:cubicBezTo>
                  <a:cubicBezTo>
                    <a:pt x="20550" y="8725"/>
                    <a:pt x="21334" y="8725"/>
                    <a:pt x="22144" y="8590"/>
                  </a:cubicBezTo>
                  <a:cubicBezTo>
                    <a:pt x="23251" y="8401"/>
                    <a:pt x="24358" y="8320"/>
                    <a:pt x="25465" y="8320"/>
                  </a:cubicBezTo>
                  <a:lnTo>
                    <a:pt x="30461" y="8320"/>
                  </a:lnTo>
                  <a:cubicBezTo>
                    <a:pt x="31282" y="8320"/>
                    <a:pt x="32120" y="8355"/>
                    <a:pt x="32948" y="8355"/>
                  </a:cubicBezTo>
                  <a:cubicBezTo>
                    <a:pt x="33155" y="8355"/>
                    <a:pt x="33361" y="8352"/>
                    <a:pt x="33566" y="8347"/>
                  </a:cubicBezTo>
                  <a:cubicBezTo>
                    <a:pt x="34565" y="8347"/>
                    <a:pt x="35564" y="8239"/>
                    <a:pt x="36536" y="8185"/>
                  </a:cubicBezTo>
                  <a:cubicBezTo>
                    <a:pt x="37103" y="8131"/>
                    <a:pt x="37698" y="8077"/>
                    <a:pt x="38265" y="8050"/>
                  </a:cubicBezTo>
                  <a:cubicBezTo>
                    <a:pt x="38286" y="8043"/>
                    <a:pt x="38310" y="8039"/>
                    <a:pt x="38335" y="8039"/>
                  </a:cubicBezTo>
                  <a:cubicBezTo>
                    <a:pt x="38402" y="8039"/>
                    <a:pt x="38475" y="8064"/>
                    <a:pt x="38535" y="8104"/>
                  </a:cubicBezTo>
                  <a:cubicBezTo>
                    <a:pt x="38454" y="8131"/>
                    <a:pt x="38373" y="8158"/>
                    <a:pt x="38292" y="8185"/>
                  </a:cubicBezTo>
                  <a:cubicBezTo>
                    <a:pt x="36563" y="8752"/>
                    <a:pt x="34808" y="9211"/>
                    <a:pt x="33053" y="9643"/>
                  </a:cubicBezTo>
                  <a:cubicBezTo>
                    <a:pt x="31352" y="10048"/>
                    <a:pt x="29651" y="10507"/>
                    <a:pt x="27949" y="10939"/>
                  </a:cubicBezTo>
                  <a:cubicBezTo>
                    <a:pt x="27031" y="11182"/>
                    <a:pt x="26113" y="11398"/>
                    <a:pt x="25168" y="11614"/>
                  </a:cubicBezTo>
                  <a:cubicBezTo>
                    <a:pt x="23467" y="12019"/>
                    <a:pt x="21766" y="12560"/>
                    <a:pt x="20118" y="13181"/>
                  </a:cubicBezTo>
                  <a:cubicBezTo>
                    <a:pt x="18768" y="13694"/>
                    <a:pt x="17445" y="14234"/>
                    <a:pt x="16149" y="14882"/>
                  </a:cubicBezTo>
                  <a:cubicBezTo>
                    <a:pt x="14664" y="15584"/>
                    <a:pt x="13232" y="16421"/>
                    <a:pt x="11828" y="17339"/>
                  </a:cubicBezTo>
                  <a:cubicBezTo>
                    <a:pt x="11072" y="17852"/>
                    <a:pt x="10289" y="18365"/>
                    <a:pt x="9506" y="18878"/>
                  </a:cubicBezTo>
                  <a:cubicBezTo>
                    <a:pt x="9182" y="19067"/>
                    <a:pt x="8858" y="19310"/>
                    <a:pt x="8561" y="19580"/>
                  </a:cubicBezTo>
                  <a:lnTo>
                    <a:pt x="8615" y="20093"/>
                  </a:lnTo>
                  <a:cubicBezTo>
                    <a:pt x="8728" y="20191"/>
                    <a:pt x="8871" y="20239"/>
                    <a:pt x="9013" y="20239"/>
                  </a:cubicBezTo>
                  <a:cubicBezTo>
                    <a:pt x="9109" y="20239"/>
                    <a:pt x="9204" y="20218"/>
                    <a:pt x="9290" y="20174"/>
                  </a:cubicBezTo>
                  <a:cubicBezTo>
                    <a:pt x="9722" y="20066"/>
                    <a:pt x="10154" y="19931"/>
                    <a:pt x="10586" y="19796"/>
                  </a:cubicBezTo>
                  <a:cubicBezTo>
                    <a:pt x="12233" y="19256"/>
                    <a:pt x="13881" y="18689"/>
                    <a:pt x="15555" y="18149"/>
                  </a:cubicBezTo>
                  <a:cubicBezTo>
                    <a:pt x="17472" y="17501"/>
                    <a:pt x="19470" y="16934"/>
                    <a:pt x="21469" y="16502"/>
                  </a:cubicBezTo>
                  <a:cubicBezTo>
                    <a:pt x="22171" y="16340"/>
                    <a:pt x="22873" y="16151"/>
                    <a:pt x="23575" y="16016"/>
                  </a:cubicBezTo>
                  <a:cubicBezTo>
                    <a:pt x="25114" y="15638"/>
                    <a:pt x="26680" y="15314"/>
                    <a:pt x="28219" y="14963"/>
                  </a:cubicBezTo>
                  <a:cubicBezTo>
                    <a:pt x="29489" y="14666"/>
                    <a:pt x="30758" y="14288"/>
                    <a:pt x="32000" y="13910"/>
                  </a:cubicBezTo>
                  <a:cubicBezTo>
                    <a:pt x="32135" y="13856"/>
                    <a:pt x="32270" y="13829"/>
                    <a:pt x="32405" y="13802"/>
                  </a:cubicBezTo>
                  <a:lnTo>
                    <a:pt x="32405" y="13802"/>
                  </a:lnTo>
                  <a:cubicBezTo>
                    <a:pt x="32351" y="14018"/>
                    <a:pt x="32135" y="13964"/>
                    <a:pt x="32000" y="14045"/>
                  </a:cubicBezTo>
                  <a:cubicBezTo>
                    <a:pt x="31865" y="14126"/>
                    <a:pt x="31730" y="14207"/>
                    <a:pt x="31568" y="14261"/>
                  </a:cubicBezTo>
                  <a:cubicBezTo>
                    <a:pt x="30758" y="14639"/>
                    <a:pt x="29948" y="14990"/>
                    <a:pt x="29137" y="15341"/>
                  </a:cubicBezTo>
                  <a:cubicBezTo>
                    <a:pt x="27679" y="15962"/>
                    <a:pt x="26167" y="16610"/>
                    <a:pt x="24709" y="17177"/>
                  </a:cubicBezTo>
                  <a:cubicBezTo>
                    <a:pt x="23278" y="17717"/>
                    <a:pt x="21847" y="18311"/>
                    <a:pt x="20388" y="18851"/>
                  </a:cubicBezTo>
                  <a:cubicBezTo>
                    <a:pt x="18768" y="19472"/>
                    <a:pt x="17175" y="20174"/>
                    <a:pt x="15609" y="20904"/>
                  </a:cubicBezTo>
                  <a:cubicBezTo>
                    <a:pt x="13773" y="21768"/>
                    <a:pt x="11963" y="22740"/>
                    <a:pt x="10235" y="23793"/>
                  </a:cubicBezTo>
                  <a:cubicBezTo>
                    <a:pt x="9344" y="24333"/>
                    <a:pt x="8480" y="24927"/>
                    <a:pt x="7616" y="25521"/>
                  </a:cubicBezTo>
                  <a:cubicBezTo>
                    <a:pt x="6617" y="26223"/>
                    <a:pt x="5618" y="26952"/>
                    <a:pt x="4645" y="27681"/>
                  </a:cubicBezTo>
                  <a:cubicBezTo>
                    <a:pt x="4321" y="27924"/>
                    <a:pt x="3997" y="28194"/>
                    <a:pt x="3700" y="28465"/>
                  </a:cubicBezTo>
                  <a:cubicBezTo>
                    <a:pt x="3484" y="28627"/>
                    <a:pt x="3349" y="28816"/>
                    <a:pt x="3268" y="29059"/>
                  </a:cubicBezTo>
                  <a:cubicBezTo>
                    <a:pt x="3451" y="29460"/>
                    <a:pt x="3571" y="29615"/>
                    <a:pt x="3839" y="29615"/>
                  </a:cubicBezTo>
                  <a:cubicBezTo>
                    <a:pt x="3967" y="29615"/>
                    <a:pt x="4129" y="29579"/>
                    <a:pt x="4348" y="29518"/>
                  </a:cubicBezTo>
                  <a:cubicBezTo>
                    <a:pt x="4726" y="29383"/>
                    <a:pt x="5077" y="29248"/>
                    <a:pt x="5429" y="29086"/>
                  </a:cubicBezTo>
                  <a:cubicBezTo>
                    <a:pt x="7238" y="28302"/>
                    <a:pt x="9047" y="27492"/>
                    <a:pt x="10856" y="26736"/>
                  </a:cubicBezTo>
                  <a:cubicBezTo>
                    <a:pt x="12071" y="26250"/>
                    <a:pt x="13340" y="25845"/>
                    <a:pt x="14583" y="25413"/>
                  </a:cubicBezTo>
                  <a:cubicBezTo>
                    <a:pt x="16689" y="24684"/>
                    <a:pt x="18822" y="23955"/>
                    <a:pt x="20901" y="23118"/>
                  </a:cubicBezTo>
                  <a:cubicBezTo>
                    <a:pt x="22792" y="22335"/>
                    <a:pt x="24682" y="21552"/>
                    <a:pt x="26545" y="20742"/>
                  </a:cubicBezTo>
                  <a:cubicBezTo>
                    <a:pt x="28462" y="19904"/>
                    <a:pt x="30299" y="18959"/>
                    <a:pt x="32108" y="17906"/>
                  </a:cubicBezTo>
                  <a:lnTo>
                    <a:pt x="35348" y="16097"/>
                  </a:lnTo>
                  <a:cubicBezTo>
                    <a:pt x="35537" y="15989"/>
                    <a:pt x="35699" y="15908"/>
                    <a:pt x="35888" y="15827"/>
                  </a:cubicBezTo>
                  <a:lnTo>
                    <a:pt x="35888" y="15827"/>
                  </a:lnTo>
                  <a:cubicBezTo>
                    <a:pt x="35807" y="15908"/>
                    <a:pt x="35726" y="15989"/>
                    <a:pt x="35591" y="16097"/>
                  </a:cubicBezTo>
                  <a:cubicBezTo>
                    <a:pt x="35456" y="16178"/>
                    <a:pt x="35321" y="16286"/>
                    <a:pt x="35213" y="16367"/>
                  </a:cubicBezTo>
                  <a:cubicBezTo>
                    <a:pt x="34079" y="17042"/>
                    <a:pt x="32945" y="17744"/>
                    <a:pt x="31811" y="18419"/>
                  </a:cubicBezTo>
                  <a:cubicBezTo>
                    <a:pt x="29516" y="19796"/>
                    <a:pt x="27193" y="21201"/>
                    <a:pt x="24871" y="22551"/>
                  </a:cubicBezTo>
                  <a:cubicBezTo>
                    <a:pt x="23332" y="23469"/>
                    <a:pt x="21739" y="24306"/>
                    <a:pt x="20172" y="25197"/>
                  </a:cubicBezTo>
                  <a:cubicBezTo>
                    <a:pt x="18147" y="26331"/>
                    <a:pt x="16122" y="27519"/>
                    <a:pt x="14178" y="28789"/>
                  </a:cubicBezTo>
                  <a:cubicBezTo>
                    <a:pt x="11612" y="30544"/>
                    <a:pt x="9182" y="32461"/>
                    <a:pt x="6887" y="34540"/>
                  </a:cubicBezTo>
                  <a:cubicBezTo>
                    <a:pt x="4969" y="36322"/>
                    <a:pt x="3214" y="38240"/>
                    <a:pt x="1594" y="40265"/>
                  </a:cubicBezTo>
                  <a:cubicBezTo>
                    <a:pt x="1162" y="40751"/>
                    <a:pt x="784" y="41264"/>
                    <a:pt x="379" y="41777"/>
                  </a:cubicBezTo>
                  <a:cubicBezTo>
                    <a:pt x="271" y="41912"/>
                    <a:pt x="190" y="42047"/>
                    <a:pt x="82" y="42209"/>
                  </a:cubicBezTo>
                  <a:cubicBezTo>
                    <a:pt x="1" y="42344"/>
                    <a:pt x="28" y="42398"/>
                    <a:pt x="271" y="42587"/>
                  </a:cubicBezTo>
                  <a:cubicBezTo>
                    <a:pt x="460" y="42479"/>
                    <a:pt x="622" y="42371"/>
                    <a:pt x="811" y="42236"/>
                  </a:cubicBezTo>
                  <a:cubicBezTo>
                    <a:pt x="1648" y="41615"/>
                    <a:pt x="2512" y="40994"/>
                    <a:pt x="3349" y="40319"/>
                  </a:cubicBezTo>
                  <a:cubicBezTo>
                    <a:pt x="4348" y="39536"/>
                    <a:pt x="5347" y="38780"/>
                    <a:pt x="6374" y="38051"/>
                  </a:cubicBezTo>
                  <a:cubicBezTo>
                    <a:pt x="7508" y="37268"/>
                    <a:pt x="8669" y="36485"/>
                    <a:pt x="9857" y="35782"/>
                  </a:cubicBezTo>
                  <a:cubicBezTo>
                    <a:pt x="10802" y="35188"/>
                    <a:pt x="11801" y="34702"/>
                    <a:pt x="12827" y="34162"/>
                  </a:cubicBezTo>
                  <a:cubicBezTo>
                    <a:pt x="13449" y="33838"/>
                    <a:pt x="14070" y="33541"/>
                    <a:pt x="14664" y="33244"/>
                  </a:cubicBezTo>
                  <a:lnTo>
                    <a:pt x="18957" y="31057"/>
                  </a:lnTo>
                  <a:cubicBezTo>
                    <a:pt x="19578" y="30706"/>
                    <a:pt x="20199" y="30382"/>
                    <a:pt x="20820" y="30031"/>
                  </a:cubicBezTo>
                  <a:cubicBezTo>
                    <a:pt x="23278" y="28735"/>
                    <a:pt x="25681" y="27384"/>
                    <a:pt x="28030" y="25926"/>
                  </a:cubicBezTo>
                  <a:cubicBezTo>
                    <a:pt x="28840" y="25413"/>
                    <a:pt x="29678" y="24954"/>
                    <a:pt x="30488" y="24468"/>
                  </a:cubicBezTo>
                  <a:lnTo>
                    <a:pt x="31190" y="24036"/>
                  </a:lnTo>
                  <a:lnTo>
                    <a:pt x="31190" y="24036"/>
                  </a:lnTo>
                  <a:cubicBezTo>
                    <a:pt x="31217" y="24198"/>
                    <a:pt x="31082" y="24252"/>
                    <a:pt x="31001" y="24333"/>
                  </a:cubicBezTo>
                  <a:cubicBezTo>
                    <a:pt x="29678" y="25386"/>
                    <a:pt x="28408" y="26439"/>
                    <a:pt x="27085" y="27546"/>
                  </a:cubicBezTo>
                  <a:cubicBezTo>
                    <a:pt x="25762" y="28681"/>
                    <a:pt x="24439" y="29788"/>
                    <a:pt x="23143" y="30922"/>
                  </a:cubicBezTo>
                  <a:cubicBezTo>
                    <a:pt x="22117" y="31813"/>
                    <a:pt x="21144" y="32704"/>
                    <a:pt x="20172" y="33622"/>
                  </a:cubicBezTo>
                  <a:cubicBezTo>
                    <a:pt x="18687" y="35080"/>
                    <a:pt x="17364" y="36674"/>
                    <a:pt x="16176" y="38375"/>
                  </a:cubicBezTo>
                  <a:cubicBezTo>
                    <a:pt x="15393" y="39482"/>
                    <a:pt x="14610" y="40616"/>
                    <a:pt x="13827" y="41723"/>
                  </a:cubicBezTo>
                  <a:cubicBezTo>
                    <a:pt x="13719" y="41885"/>
                    <a:pt x="13638" y="42047"/>
                    <a:pt x="13557" y="42209"/>
                  </a:cubicBezTo>
                  <a:cubicBezTo>
                    <a:pt x="13503" y="42263"/>
                    <a:pt x="13557" y="42371"/>
                    <a:pt x="13611" y="42425"/>
                  </a:cubicBezTo>
                  <a:cubicBezTo>
                    <a:pt x="13651" y="42439"/>
                    <a:pt x="13692" y="42445"/>
                    <a:pt x="13729" y="42445"/>
                  </a:cubicBezTo>
                  <a:cubicBezTo>
                    <a:pt x="13766" y="42445"/>
                    <a:pt x="13800" y="42439"/>
                    <a:pt x="13827" y="42425"/>
                  </a:cubicBezTo>
                  <a:cubicBezTo>
                    <a:pt x="13962" y="42344"/>
                    <a:pt x="14070" y="42236"/>
                    <a:pt x="14178" y="42128"/>
                  </a:cubicBezTo>
                  <a:cubicBezTo>
                    <a:pt x="15312" y="41156"/>
                    <a:pt x="16446" y="40157"/>
                    <a:pt x="17580" y="39212"/>
                  </a:cubicBezTo>
                  <a:cubicBezTo>
                    <a:pt x="18525" y="38429"/>
                    <a:pt x="19497" y="37700"/>
                    <a:pt x="20469" y="36944"/>
                  </a:cubicBezTo>
                  <a:cubicBezTo>
                    <a:pt x="22468" y="35431"/>
                    <a:pt x="24466" y="33919"/>
                    <a:pt x="26437" y="32407"/>
                  </a:cubicBezTo>
                  <a:cubicBezTo>
                    <a:pt x="27517" y="31597"/>
                    <a:pt x="28597" y="30787"/>
                    <a:pt x="29678" y="30004"/>
                  </a:cubicBezTo>
                  <a:cubicBezTo>
                    <a:pt x="32081" y="28248"/>
                    <a:pt x="34376" y="26385"/>
                    <a:pt x="36563" y="24360"/>
                  </a:cubicBezTo>
                  <a:cubicBezTo>
                    <a:pt x="36689" y="24259"/>
                    <a:pt x="36792" y="24135"/>
                    <a:pt x="36915" y="24009"/>
                  </a:cubicBezTo>
                  <a:lnTo>
                    <a:pt x="36915" y="24009"/>
                  </a:lnTo>
                  <a:cubicBezTo>
                    <a:pt x="37022" y="24144"/>
                    <a:pt x="36860" y="24225"/>
                    <a:pt x="36779" y="24306"/>
                  </a:cubicBezTo>
                  <a:cubicBezTo>
                    <a:pt x="36347" y="24792"/>
                    <a:pt x="35915" y="25278"/>
                    <a:pt x="35456" y="25737"/>
                  </a:cubicBezTo>
                  <a:cubicBezTo>
                    <a:pt x="34106" y="27141"/>
                    <a:pt x="32756" y="28600"/>
                    <a:pt x="31514" y="30085"/>
                  </a:cubicBezTo>
                  <a:cubicBezTo>
                    <a:pt x="30218" y="31651"/>
                    <a:pt x="29056" y="33298"/>
                    <a:pt x="28057" y="35053"/>
                  </a:cubicBezTo>
                  <a:cubicBezTo>
                    <a:pt x="27085" y="36728"/>
                    <a:pt x="26221" y="38456"/>
                    <a:pt x="25465" y="40238"/>
                  </a:cubicBezTo>
                  <a:cubicBezTo>
                    <a:pt x="25222" y="40778"/>
                    <a:pt x="24979" y="41291"/>
                    <a:pt x="24736" y="41831"/>
                  </a:cubicBezTo>
                  <a:cubicBezTo>
                    <a:pt x="24682" y="41939"/>
                    <a:pt x="24655" y="42074"/>
                    <a:pt x="24601" y="42182"/>
                  </a:cubicBezTo>
                  <a:cubicBezTo>
                    <a:pt x="24520" y="42398"/>
                    <a:pt x="24574" y="42506"/>
                    <a:pt x="24790" y="42560"/>
                  </a:cubicBezTo>
                  <a:cubicBezTo>
                    <a:pt x="24871" y="42506"/>
                    <a:pt x="24979" y="42452"/>
                    <a:pt x="25060" y="42371"/>
                  </a:cubicBezTo>
                  <a:cubicBezTo>
                    <a:pt x="25195" y="42209"/>
                    <a:pt x="25330" y="42020"/>
                    <a:pt x="25465" y="41831"/>
                  </a:cubicBezTo>
                  <a:cubicBezTo>
                    <a:pt x="26248" y="40724"/>
                    <a:pt x="27085" y="39617"/>
                    <a:pt x="28003" y="38591"/>
                  </a:cubicBezTo>
                  <a:cubicBezTo>
                    <a:pt x="29516" y="36863"/>
                    <a:pt x="31028" y="35134"/>
                    <a:pt x="32648" y="33514"/>
                  </a:cubicBezTo>
                  <a:cubicBezTo>
                    <a:pt x="33458" y="32677"/>
                    <a:pt x="34268" y="31867"/>
                    <a:pt x="35105" y="31084"/>
                  </a:cubicBezTo>
                  <a:cubicBezTo>
                    <a:pt x="36104" y="30139"/>
                    <a:pt x="37076" y="29167"/>
                    <a:pt x="38022" y="28167"/>
                  </a:cubicBezTo>
                  <a:cubicBezTo>
                    <a:pt x="38562" y="27627"/>
                    <a:pt x="39075" y="27087"/>
                    <a:pt x="39615" y="26547"/>
                  </a:cubicBezTo>
                  <a:cubicBezTo>
                    <a:pt x="40803" y="25386"/>
                    <a:pt x="41883" y="24144"/>
                    <a:pt x="42882" y="22848"/>
                  </a:cubicBezTo>
                  <a:lnTo>
                    <a:pt x="44016" y="21417"/>
                  </a:lnTo>
                  <a:lnTo>
                    <a:pt x="44016" y="21417"/>
                  </a:lnTo>
                  <a:cubicBezTo>
                    <a:pt x="44124" y="21552"/>
                    <a:pt x="44016" y="21660"/>
                    <a:pt x="43989" y="21768"/>
                  </a:cubicBezTo>
                  <a:cubicBezTo>
                    <a:pt x="43530" y="23118"/>
                    <a:pt x="43152" y="24495"/>
                    <a:pt x="42909" y="25899"/>
                  </a:cubicBezTo>
                  <a:cubicBezTo>
                    <a:pt x="42828" y="26412"/>
                    <a:pt x="42774" y="26925"/>
                    <a:pt x="42747" y="27438"/>
                  </a:cubicBezTo>
                  <a:cubicBezTo>
                    <a:pt x="42666" y="28465"/>
                    <a:pt x="42612" y="29464"/>
                    <a:pt x="42585" y="30490"/>
                  </a:cubicBezTo>
                  <a:cubicBezTo>
                    <a:pt x="42558" y="31813"/>
                    <a:pt x="42747" y="33109"/>
                    <a:pt x="43152" y="34378"/>
                  </a:cubicBezTo>
                  <a:cubicBezTo>
                    <a:pt x="43260" y="34756"/>
                    <a:pt x="43422" y="35134"/>
                    <a:pt x="43557" y="35485"/>
                  </a:cubicBezTo>
                  <a:cubicBezTo>
                    <a:pt x="43607" y="35610"/>
                    <a:pt x="43657" y="35758"/>
                    <a:pt x="43878" y="35758"/>
                  </a:cubicBezTo>
                  <a:cubicBezTo>
                    <a:pt x="43896" y="35758"/>
                    <a:pt x="43915" y="35757"/>
                    <a:pt x="43935" y="35755"/>
                  </a:cubicBezTo>
                  <a:cubicBezTo>
                    <a:pt x="43989" y="35701"/>
                    <a:pt x="44016" y="35620"/>
                    <a:pt x="44043" y="35539"/>
                  </a:cubicBezTo>
                  <a:cubicBezTo>
                    <a:pt x="44097" y="35323"/>
                    <a:pt x="44124" y="35107"/>
                    <a:pt x="44151" y="34891"/>
                  </a:cubicBezTo>
                  <a:cubicBezTo>
                    <a:pt x="44313" y="33811"/>
                    <a:pt x="44448" y="32704"/>
                    <a:pt x="44610" y="31597"/>
                  </a:cubicBezTo>
                  <a:cubicBezTo>
                    <a:pt x="44853" y="30031"/>
                    <a:pt x="45232" y="28492"/>
                    <a:pt x="45772" y="27006"/>
                  </a:cubicBezTo>
                  <a:cubicBezTo>
                    <a:pt x="46717" y="24252"/>
                    <a:pt x="47851" y="21552"/>
                    <a:pt x="49147" y="18959"/>
                  </a:cubicBezTo>
                  <a:cubicBezTo>
                    <a:pt x="49498" y="18284"/>
                    <a:pt x="49957" y="17636"/>
                    <a:pt x="50362" y="16961"/>
                  </a:cubicBezTo>
                  <a:cubicBezTo>
                    <a:pt x="51361" y="15368"/>
                    <a:pt x="52252" y="13721"/>
                    <a:pt x="53063" y="12019"/>
                  </a:cubicBezTo>
                  <a:cubicBezTo>
                    <a:pt x="53360" y="11398"/>
                    <a:pt x="53657" y="10750"/>
                    <a:pt x="53981" y="10102"/>
                  </a:cubicBezTo>
                  <a:cubicBezTo>
                    <a:pt x="54224" y="9670"/>
                    <a:pt x="54467" y="9238"/>
                    <a:pt x="54737" y="8833"/>
                  </a:cubicBezTo>
                  <a:cubicBezTo>
                    <a:pt x="55574" y="7375"/>
                    <a:pt x="56492" y="5944"/>
                    <a:pt x="57491" y="4594"/>
                  </a:cubicBezTo>
                  <a:cubicBezTo>
                    <a:pt x="58490" y="3270"/>
                    <a:pt x="59597" y="2001"/>
                    <a:pt x="60812" y="840"/>
                  </a:cubicBezTo>
                  <a:cubicBezTo>
                    <a:pt x="61029" y="678"/>
                    <a:pt x="61164" y="462"/>
                    <a:pt x="61218" y="192"/>
                  </a:cubicBezTo>
                  <a:cubicBezTo>
                    <a:pt x="61137" y="3"/>
                    <a:pt x="60947" y="3"/>
                    <a:pt x="60758" y="3"/>
                  </a:cubicBezTo>
                  <a:cubicBezTo>
                    <a:pt x="60667" y="1"/>
                    <a:pt x="60575" y="1"/>
                    <a:pt x="60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 rot="-7582567" flipH="1">
              <a:off x="4258159" y="4608622"/>
              <a:ext cx="46731" cy="37798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 rot="1580057">
              <a:off x="3365074" y="4500702"/>
              <a:ext cx="55093" cy="51014"/>
            </a:xfrm>
            <a:custGeom>
              <a:avLst/>
              <a:gdLst/>
              <a:ahLst/>
              <a:cxnLst/>
              <a:rect l="l" t="t" r="r" b="b"/>
              <a:pathLst>
                <a:path w="2134" h="1976" extrusionOk="0">
                  <a:moveTo>
                    <a:pt x="1266" y="328"/>
                  </a:moveTo>
                  <a:cubicBezTo>
                    <a:pt x="1658" y="328"/>
                    <a:pt x="1913" y="982"/>
                    <a:pt x="1675" y="1246"/>
                  </a:cubicBezTo>
                  <a:cubicBezTo>
                    <a:pt x="1513" y="1435"/>
                    <a:pt x="1297" y="1570"/>
                    <a:pt x="1027" y="1597"/>
                  </a:cubicBezTo>
                  <a:cubicBezTo>
                    <a:pt x="865" y="1597"/>
                    <a:pt x="730" y="1570"/>
                    <a:pt x="568" y="1516"/>
                  </a:cubicBezTo>
                  <a:cubicBezTo>
                    <a:pt x="406" y="1435"/>
                    <a:pt x="325" y="1246"/>
                    <a:pt x="379" y="1084"/>
                  </a:cubicBezTo>
                  <a:cubicBezTo>
                    <a:pt x="433" y="922"/>
                    <a:pt x="541" y="760"/>
                    <a:pt x="649" y="652"/>
                  </a:cubicBezTo>
                  <a:cubicBezTo>
                    <a:pt x="730" y="598"/>
                    <a:pt x="811" y="544"/>
                    <a:pt x="865" y="490"/>
                  </a:cubicBezTo>
                  <a:cubicBezTo>
                    <a:pt x="946" y="328"/>
                    <a:pt x="1081" y="328"/>
                    <a:pt x="1243" y="328"/>
                  </a:cubicBezTo>
                  <a:cubicBezTo>
                    <a:pt x="1251" y="328"/>
                    <a:pt x="1258" y="328"/>
                    <a:pt x="1266" y="328"/>
                  </a:cubicBezTo>
                  <a:close/>
                  <a:moveTo>
                    <a:pt x="1262" y="0"/>
                  </a:moveTo>
                  <a:cubicBezTo>
                    <a:pt x="1238" y="0"/>
                    <a:pt x="1213" y="2"/>
                    <a:pt x="1189" y="4"/>
                  </a:cubicBezTo>
                  <a:cubicBezTo>
                    <a:pt x="757" y="4"/>
                    <a:pt x="379" y="247"/>
                    <a:pt x="163" y="625"/>
                  </a:cubicBezTo>
                  <a:cubicBezTo>
                    <a:pt x="55" y="814"/>
                    <a:pt x="1" y="1057"/>
                    <a:pt x="28" y="1273"/>
                  </a:cubicBezTo>
                  <a:cubicBezTo>
                    <a:pt x="82" y="1543"/>
                    <a:pt x="298" y="1787"/>
                    <a:pt x="568" y="1895"/>
                  </a:cubicBezTo>
                  <a:cubicBezTo>
                    <a:pt x="703" y="1949"/>
                    <a:pt x="865" y="1976"/>
                    <a:pt x="1000" y="1976"/>
                  </a:cubicBezTo>
                  <a:cubicBezTo>
                    <a:pt x="1243" y="1976"/>
                    <a:pt x="1459" y="1895"/>
                    <a:pt x="1648" y="1787"/>
                  </a:cubicBezTo>
                  <a:cubicBezTo>
                    <a:pt x="1972" y="1597"/>
                    <a:pt x="2134" y="1246"/>
                    <a:pt x="2080" y="895"/>
                  </a:cubicBezTo>
                  <a:cubicBezTo>
                    <a:pt x="2026" y="679"/>
                    <a:pt x="1945" y="463"/>
                    <a:pt x="1810" y="301"/>
                  </a:cubicBezTo>
                  <a:cubicBezTo>
                    <a:pt x="1688" y="107"/>
                    <a:pt x="1480" y="0"/>
                    <a:pt x="1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 rot="-6915292">
              <a:off x="4385072" y="4879714"/>
              <a:ext cx="74639" cy="150052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-1379409" y="-763697"/>
            <a:ext cx="2633802" cy="2557286"/>
            <a:chOff x="-1379409" y="-763697"/>
            <a:chExt cx="2633802" cy="2557286"/>
          </a:xfrm>
        </p:grpSpPr>
        <p:grpSp>
          <p:nvGrpSpPr>
            <p:cNvPr id="138" name="Google Shape;138;p2"/>
            <p:cNvGrpSpPr/>
            <p:nvPr/>
          </p:nvGrpSpPr>
          <p:grpSpPr>
            <a:xfrm rot="-9568195">
              <a:off x="-1114149" y="-455022"/>
              <a:ext cx="2103283" cy="1893652"/>
              <a:chOff x="6813750" y="232850"/>
              <a:chExt cx="1507500" cy="1357250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6813750" y="232850"/>
                <a:ext cx="1507500" cy="1357250"/>
              </a:xfrm>
              <a:custGeom>
                <a:avLst/>
                <a:gdLst/>
                <a:ahLst/>
                <a:cxnLst/>
                <a:rect l="l" t="t" r="r" b="b"/>
                <a:pathLst>
                  <a:path w="60300" h="54290" extrusionOk="0">
                    <a:moveTo>
                      <a:pt x="599" y="0"/>
                    </a:moveTo>
                    <a:cubicBezTo>
                      <a:pt x="510" y="0"/>
                      <a:pt x="419" y="9"/>
                      <a:pt x="325" y="26"/>
                    </a:cubicBezTo>
                    <a:cubicBezTo>
                      <a:pt x="190" y="53"/>
                      <a:pt x="82" y="161"/>
                      <a:pt x="55" y="324"/>
                    </a:cubicBezTo>
                    <a:cubicBezTo>
                      <a:pt x="1" y="729"/>
                      <a:pt x="109" y="1161"/>
                      <a:pt x="352" y="1512"/>
                    </a:cubicBezTo>
                    <a:cubicBezTo>
                      <a:pt x="568" y="1944"/>
                      <a:pt x="865" y="2349"/>
                      <a:pt x="1108" y="2754"/>
                    </a:cubicBezTo>
                    <a:cubicBezTo>
                      <a:pt x="1567" y="3456"/>
                      <a:pt x="1972" y="4158"/>
                      <a:pt x="2350" y="4914"/>
                    </a:cubicBezTo>
                    <a:cubicBezTo>
                      <a:pt x="2809" y="5913"/>
                      <a:pt x="3079" y="7020"/>
                      <a:pt x="3106" y="8127"/>
                    </a:cubicBezTo>
                    <a:cubicBezTo>
                      <a:pt x="3106" y="8938"/>
                      <a:pt x="3079" y="9748"/>
                      <a:pt x="2971" y="10531"/>
                    </a:cubicBezTo>
                    <a:cubicBezTo>
                      <a:pt x="2890" y="11071"/>
                      <a:pt x="2809" y="11611"/>
                      <a:pt x="2701" y="12151"/>
                    </a:cubicBezTo>
                    <a:cubicBezTo>
                      <a:pt x="2566" y="12826"/>
                      <a:pt x="2458" y="13501"/>
                      <a:pt x="2431" y="14176"/>
                    </a:cubicBezTo>
                    <a:cubicBezTo>
                      <a:pt x="2377" y="14716"/>
                      <a:pt x="2512" y="15256"/>
                      <a:pt x="2755" y="15769"/>
                    </a:cubicBezTo>
                    <a:cubicBezTo>
                      <a:pt x="2944" y="16093"/>
                      <a:pt x="3160" y="16418"/>
                      <a:pt x="3403" y="16715"/>
                    </a:cubicBezTo>
                    <a:cubicBezTo>
                      <a:pt x="3943" y="17417"/>
                      <a:pt x="4591" y="18038"/>
                      <a:pt x="5293" y="18578"/>
                    </a:cubicBezTo>
                    <a:cubicBezTo>
                      <a:pt x="6076" y="19199"/>
                      <a:pt x="6670" y="20036"/>
                      <a:pt x="6994" y="20981"/>
                    </a:cubicBezTo>
                    <a:cubicBezTo>
                      <a:pt x="7183" y="21494"/>
                      <a:pt x="7345" y="22061"/>
                      <a:pt x="7453" y="22601"/>
                    </a:cubicBezTo>
                    <a:cubicBezTo>
                      <a:pt x="7643" y="23519"/>
                      <a:pt x="7778" y="24438"/>
                      <a:pt x="7967" y="25356"/>
                    </a:cubicBezTo>
                    <a:cubicBezTo>
                      <a:pt x="8183" y="26463"/>
                      <a:pt x="8804" y="27489"/>
                      <a:pt x="9695" y="28191"/>
                    </a:cubicBezTo>
                    <a:cubicBezTo>
                      <a:pt x="10424" y="28785"/>
                      <a:pt x="11207" y="29298"/>
                      <a:pt x="12044" y="29757"/>
                    </a:cubicBezTo>
                    <a:cubicBezTo>
                      <a:pt x="12989" y="30216"/>
                      <a:pt x="13907" y="30729"/>
                      <a:pt x="14771" y="31323"/>
                    </a:cubicBezTo>
                    <a:cubicBezTo>
                      <a:pt x="15284" y="31647"/>
                      <a:pt x="15690" y="32133"/>
                      <a:pt x="15960" y="32674"/>
                    </a:cubicBezTo>
                    <a:cubicBezTo>
                      <a:pt x="16473" y="33808"/>
                      <a:pt x="17121" y="34861"/>
                      <a:pt x="17904" y="35806"/>
                    </a:cubicBezTo>
                    <a:cubicBezTo>
                      <a:pt x="18876" y="37048"/>
                      <a:pt x="20091" y="38020"/>
                      <a:pt x="21522" y="38695"/>
                    </a:cubicBezTo>
                    <a:cubicBezTo>
                      <a:pt x="22008" y="38938"/>
                      <a:pt x="22548" y="39181"/>
                      <a:pt x="23061" y="39397"/>
                    </a:cubicBezTo>
                    <a:cubicBezTo>
                      <a:pt x="24223" y="39883"/>
                      <a:pt x="25330" y="40559"/>
                      <a:pt x="26302" y="41369"/>
                    </a:cubicBezTo>
                    <a:cubicBezTo>
                      <a:pt x="26599" y="41558"/>
                      <a:pt x="26815" y="41828"/>
                      <a:pt x="26950" y="42152"/>
                    </a:cubicBezTo>
                    <a:cubicBezTo>
                      <a:pt x="27733" y="43961"/>
                      <a:pt x="28975" y="45527"/>
                      <a:pt x="30541" y="46715"/>
                    </a:cubicBezTo>
                    <a:cubicBezTo>
                      <a:pt x="31351" y="47255"/>
                      <a:pt x="32216" y="47714"/>
                      <a:pt x="33107" y="48092"/>
                    </a:cubicBezTo>
                    <a:cubicBezTo>
                      <a:pt x="33620" y="48309"/>
                      <a:pt x="34160" y="48498"/>
                      <a:pt x="34700" y="48633"/>
                    </a:cubicBezTo>
                    <a:cubicBezTo>
                      <a:pt x="36185" y="49038"/>
                      <a:pt x="37589" y="49686"/>
                      <a:pt x="38885" y="50523"/>
                    </a:cubicBezTo>
                    <a:cubicBezTo>
                      <a:pt x="39669" y="51009"/>
                      <a:pt x="40425" y="51495"/>
                      <a:pt x="41181" y="51981"/>
                    </a:cubicBezTo>
                    <a:cubicBezTo>
                      <a:pt x="42450" y="52791"/>
                      <a:pt x="43827" y="53412"/>
                      <a:pt x="45231" y="53871"/>
                    </a:cubicBezTo>
                    <a:cubicBezTo>
                      <a:pt x="46165" y="54143"/>
                      <a:pt x="47126" y="54290"/>
                      <a:pt x="48085" y="54290"/>
                    </a:cubicBezTo>
                    <a:cubicBezTo>
                      <a:pt x="48458" y="54290"/>
                      <a:pt x="48830" y="54268"/>
                      <a:pt x="49201" y="54222"/>
                    </a:cubicBezTo>
                    <a:cubicBezTo>
                      <a:pt x="49390" y="54195"/>
                      <a:pt x="49552" y="54168"/>
                      <a:pt x="49741" y="54114"/>
                    </a:cubicBezTo>
                    <a:cubicBezTo>
                      <a:pt x="50362" y="53952"/>
                      <a:pt x="50767" y="53331"/>
                      <a:pt x="50686" y="52683"/>
                    </a:cubicBezTo>
                    <a:cubicBezTo>
                      <a:pt x="50659" y="52548"/>
                      <a:pt x="50632" y="52413"/>
                      <a:pt x="50605" y="52278"/>
                    </a:cubicBezTo>
                    <a:cubicBezTo>
                      <a:pt x="50389" y="51225"/>
                      <a:pt x="49930" y="50226"/>
                      <a:pt x="49255" y="49389"/>
                    </a:cubicBezTo>
                    <a:cubicBezTo>
                      <a:pt x="48364" y="48255"/>
                      <a:pt x="47500" y="47093"/>
                      <a:pt x="46635" y="45905"/>
                    </a:cubicBezTo>
                    <a:cubicBezTo>
                      <a:pt x="45852" y="44825"/>
                      <a:pt x="45123" y="43691"/>
                      <a:pt x="44529" y="42503"/>
                    </a:cubicBezTo>
                    <a:cubicBezTo>
                      <a:pt x="43881" y="41234"/>
                      <a:pt x="43260" y="39964"/>
                      <a:pt x="42639" y="38695"/>
                    </a:cubicBezTo>
                    <a:cubicBezTo>
                      <a:pt x="41775" y="36967"/>
                      <a:pt x="41019" y="35212"/>
                      <a:pt x="40398" y="33403"/>
                    </a:cubicBezTo>
                    <a:cubicBezTo>
                      <a:pt x="40344" y="33322"/>
                      <a:pt x="40344" y="33214"/>
                      <a:pt x="40290" y="33079"/>
                    </a:cubicBezTo>
                    <a:lnTo>
                      <a:pt x="40290" y="33079"/>
                    </a:lnTo>
                    <a:cubicBezTo>
                      <a:pt x="41937" y="33160"/>
                      <a:pt x="43557" y="33619"/>
                      <a:pt x="45042" y="34375"/>
                    </a:cubicBezTo>
                    <a:cubicBezTo>
                      <a:pt x="46419" y="35050"/>
                      <a:pt x="47743" y="35833"/>
                      <a:pt x="48985" y="36724"/>
                    </a:cubicBezTo>
                    <a:cubicBezTo>
                      <a:pt x="50200" y="37615"/>
                      <a:pt x="51415" y="38479"/>
                      <a:pt x="52603" y="39397"/>
                    </a:cubicBezTo>
                    <a:cubicBezTo>
                      <a:pt x="53980" y="40451"/>
                      <a:pt x="55304" y="41531"/>
                      <a:pt x="56654" y="42584"/>
                    </a:cubicBezTo>
                    <a:cubicBezTo>
                      <a:pt x="57059" y="42908"/>
                      <a:pt x="57545" y="43151"/>
                      <a:pt x="58058" y="43259"/>
                    </a:cubicBezTo>
                    <a:cubicBezTo>
                      <a:pt x="58163" y="43284"/>
                      <a:pt x="58267" y="43296"/>
                      <a:pt x="58370" y="43296"/>
                    </a:cubicBezTo>
                    <a:cubicBezTo>
                      <a:pt x="58825" y="43296"/>
                      <a:pt x="59247" y="43061"/>
                      <a:pt x="59489" y="42665"/>
                    </a:cubicBezTo>
                    <a:cubicBezTo>
                      <a:pt x="59921" y="42017"/>
                      <a:pt x="60191" y="41288"/>
                      <a:pt x="60245" y="40532"/>
                    </a:cubicBezTo>
                    <a:cubicBezTo>
                      <a:pt x="60272" y="40208"/>
                      <a:pt x="60272" y="39883"/>
                      <a:pt x="60272" y="39559"/>
                    </a:cubicBezTo>
                    <a:cubicBezTo>
                      <a:pt x="60272" y="38857"/>
                      <a:pt x="60299" y="38155"/>
                      <a:pt x="60245" y="37426"/>
                    </a:cubicBezTo>
                    <a:cubicBezTo>
                      <a:pt x="60110" y="36049"/>
                      <a:pt x="59678" y="34699"/>
                      <a:pt x="59003" y="33484"/>
                    </a:cubicBezTo>
                    <a:cubicBezTo>
                      <a:pt x="58814" y="33079"/>
                      <a:pt x="58490" y="32728"/>
                      <a:pt x="58112" y="32512"/>
                    </a:cubicBezTo>
                    <a:cubicBezTo>
                      <a:pt x="57869" y="32377"/>
                      <a:pt x="57653" y="32269"/>
                      <a:pt x="57383" y="32187"/>
                    </a:cubicBezTo>
                    <a:cubicBezTo>
                      <a:pt x="56708" y="31917"/>
                      <a:pt x="56060" y="31620"/>
                      <a:pt x="55439" y="31242"/>
                    </a:cubicBezTo>
                    <a:cubicBezTo>
                      <a:pt x="55141" y="31107"/>
                      <a:pt x="54952" y="30783"/>
                      <a:pt x="55006" y="30459"/>
                    </a:cubicBezTo>
                    <a:cubicBezTo>
                      <a:pt x="55033" y="29244"/>
                      <a:pt x="54898" y="28029"/>
                      <a:pt x="54655" y="26841"/>
                    </a:cubicBezTo>
                    <a:cubicBezTo>
                      <a:pt x="54547" y="26220"/>
                      <a:pt x="54331" y="25599"/>
                      <a:pt x="54061" y="25005"/>
                    </a:cubicBezTo>
                    <a:cubicBezTo>
                      <a:pt x="53656" y="24059"/>
                      <a:pt x="52846" y="23330"/>
                      <a:pt x="51847" y="23060"/>
                    </a:cubicBezTo>
                    <a:cubicBezTo>
                      <a:pt x="51334" y="22925"/>
                      <a:pt x="50821" y="22817"/>
                      <a:pt x="50308" y="22682"/>
                    </a:cubicBezTo>
                    <a:cubicBezTo>
                      <a:pt x="49903" y="22574"/>
                      <a:pt x="49498" y="22466"/>
                      <a:pt x="49093" y="22304"/>
                    </a:cubicBezTo>
                    <a:cubicBezTo>
                      <a:pt x="48013" y="21926"/>
                      <a:pt x="47148" y="21089"/>
                      <a:pt x="46770" y="20009"/>
                    </a:cubicBezTo>
                    <a:cubicBezTo>
                      <a:pt x="46662" y="19739"/>
                      <a:pt x="46608" y="19496"/>
                      <a:pt x="46527" y="19253"/>
                    </a:cubicBezTo>
                    <a:cubicBezTo>
                      <a:pt x="46230" y="18335"/>
                      <a:pt x="45933" y="17390"/>
                      <a:pt x="45312" y="16607"/>
                    </a:cubicBezTo>
                    <a:cubicBezTo>
                      <a:pt x="44880" y="16066"/>
                      <a:pt x="44475" y="15526"/>
                      <a:pt x="44016" y="15013"/>
                    </a:cubicBezTo>
                    <a:cubicBezTo>
                      <a:pt x="42963" y="13744"/>
                      <a:pt x="41451" y="12934"/>
                      <a:pt x="39804" y="12745"/>
                    </a:cubicBezTo>
                    <a:cubicBezTo>
                      <a:pt x="39318" y="12691"/>
                      <a:pt x="38804" y="12610"/>
                      <a:pt x="38291" y="12556"/>
                    </a:cubicBezTo>
                    <a:cubicBezTo>
                      <a:pt x="37238" y="12394"/>
                      <a:pt x="36266" y="11854"/>
                      <a:pt x="35591" y="11044"/>
                    </a:cubicBezTo>
                    <a:cubicBezTo>
                      <a:pt x="35024" y="10342"/>
                      <a:pt x="34511" y="9640"/>
                      <a:pt x="33971" y="8911"/>
                    </a:cubicBezTo>
                    <a:cubicBezTo>
                      <a:pt x="33512" y="8290"/>
                      <a:pt x="32999" y="7722"/>
                      <a:pt x="32432" y="7209"/>
                    </a:cubicBezTo>
                    <a:cubicBezTo>
                      <a:pt x="31973" y="6750"/>
                      <a:pt x="31405" y="6399"/>
                      <a:pt x="30784" y="6210"/>
                    </a:cubicBezTo>
                    <a:cubicBezTo>
                      <a:pt x="30066" y="5976"/>
                      <a:pt x="29315" y="5860"/>
                      <a:pt x="28563" y="5860"/>
                    </a:cubicBezTo>
                    <a:cubicBezTo>
                      <a:pt x="27930" y="5860"/>
                      <a:pt x="27297" y="5942"/>
                      <a:pt x="26680" y="6102"/>
                    </a:cubicBezTo>
                    <a:cubicBezTo>
                      <a:pt x="26356" y="6210"/>
                      <a:pt x="26059" y="6264"/>
                      <a:pt x="25735" y="6345"/>
                    </a:cubicBezTo>
                    <a:cubicBezTo>
                      <a:pt x="25546" y="6399"/>
                      <a:pt x="25384" y="6426"/>
                      <a:pt x="25195" y="6453"/>
                    </a:cubicBezTo>
                    <a:cubicBezTo>
                      <a:pt x="25029" y="6484"/>
                      <a:pt x="24861" y="6500"/>
                      <a:pt x="24693" y="6500"/>
                    </a:cubicBezTo>
                    <a:cubicBezTo>
                      <a:pt x="23989" y="6500"/>
                      <a:pt x="23293" y="6231"/>
                      <a:pt x="22791" y="5751"/>
                    </a:cubicBezTo>
                    <a:cubicBezTo>
                      <a:pt x="22224" y="5238"/>
                      <a:pt x="21684" y="4725"/>
                      <a:pt x="21171" y="4185"/>
                    </a:cubicBezTo>
                    <a:cubicBezTo>
                      <a:pt x="20475" y="3506"/>
                      <a:pt x="19693" y="3189"/>
                      <a:pt x="18900" y="3189"/>
                    </a:cubicBezTo>
                    <a:cubicBezTo>
                      <a:pt x="18432" y="3189"/>
                      <a:pt x="17960" y="3300"/>
                      <a:pt x="17499" y="3510"/>
                    </a:cubicBezTo>
                    <a:cubicBezTo>
                      <a:pt x="17094" y="3699"/>
                      <a:pt x="16716" y="3942"/>
                      <a:pt x="16311" y="4158"/>
                    </a:cubicBezTo>
                    <a:cubicBezTo>
                      <a:pt x="16041" y="4293"/>
                      <a:pt x="15744" y="4428"/>
                      <a:pt x="15446" y="4563"/>
                    </a:cubicBezTo>
                    <a:cubicBezTo>
                      <a:pt x="15214" y="4654"/>
                      <a:pt x="14965" y="4700"/>
                      <a:pt x="14716" y="4700"/>
                    </a:cubicBezTo>
                    <a:cubicBezTo>
                      <a:pt x="14301" y="4700"/>
                      <a:pt x="13884" y="4573"/>
                      <a:pt x="13529" y="4320"/>
                    </a:cubicBezTo>
                    <a:cubicBezTo>
                      <a:pt x="13313" y="4185"/>
                      <a:pt x="13124" y="4023"/>
                      <a:pt x="12908" y="3861"/>
                    </a:cubicBezTo>
                    <a:cubicBezTo>
                      <a:pt x="12368" y="3510"/>
                      <a:pt x="11855" y="3132"/>
                      <a:pt x="11315" y="2754"/>
                    </a:cubicBezTo>
                    <a:cubicBezTo>
                      <a:pt x="10954" y="2520"/>
                      <a:pt x="10544" y="2404"/>
                      <a:pt x="10135" y="2404"/>
                    </a:cubicBezTo>
                    <a:cubicBezTo>
                      <a:pt x="10024" y="2404"/>
                      <a:pt x="9913" y="2412"/>
                      <a:pt x="9803" y="2430"/>
                    </a:cubicBezTo>
                    <a:lnTo>
                      <a:pt x="8534" y="2592"/>
                    </a:lnTo>
                    <a:cubicBezTo>
                      <a:pt x="8317" y="2618"/>
                      <a:pt x="8101" y="2631"/>
                      <a:pt x="7886" y="2631"/>
                    </a:cubicBezTo>
                    <a:cubicBezTo>
                      <a:pt x="7215" y="2631"/>
                      <a:pt x="6555" y="2500"/>
                      <a:pt x="5941" y="2214"/>
                    </a:cubicBezTo>
                    <a:cubicBezTo>
                      <a:pt x="5239" y="1890"/>
                      <a:pt x="4537" y="1566"/>
                      <a:pt x="3835" y="1242"/>
                    </a:cubicBezTo>
                    <a:cubicBezTo>
                      <a:pt x="2944" y="864"/>
                      <a:pt x="2053" y="513"/>
                      <a:pt x="1162" y="134"/>
                    </a:cubicBezTo>
                    <a:cubicBezTo>
                      <a:pt x="977" y="42"/>
                      <a:pt x="793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955525" y="378650"/>
                <a:ext cx="1299550" cy="1110525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4421" extrusionOk="0">
                    <a:moveTo>
                      <a:pt x="13421" y="0"/>
                    </a:moveTo>
                    <a:cubicBezTo>
                      <a:pt x="13232" y="0"/>
                      <a:pt x="13151" y="135"/>
                      <a:pt x="13124" y="270"/>
                    </a:cubicBezTo>
                    <a:cubicBezTo>
                      <a:pt x="13070" y="513"/>
                      <a:pt x="13043" y="783"/>
                      <a:pt x="13043" y="1053"/>
                    </a:cubicBezTo>
                    <a:cubicBezTo>
                      <a:pt x="13043" y="2647"/>
                      <a:pt x="13151" y="4240"/>
                      <a:pt x="13340" y="5833"/>
                    </a:cubicBezTo>
                    <a:cubicBezTo>
                      <a:pt x="13394" y="6292"/>
                      <a:pt x="13502" y="6751"/>
                      <a:pt x="13583" y="7210"/>
                    </a:cubicBezTo>
                    <a:cubicBezTo>
                      <a:pt x="13880" y="8587"/>
                      <a:pt x="14339" y="9937"/>
                      <a:pt x="14933" y="11207"/>
                    </a:cubicBezTo>
                    <a:cubicBezTo>
                      <a:pt x="14987" y="11288"/>
                      <a:pt x="15068" y="11369"/>
                      <a:pt x="14933" y="11477"/>
                    </a:cubicBezTo>
                    <a:cubicBezTo>
                      <a:pt x="14879" y="11450"/>
                      <a:pt x="14825" y="11450"/>
                      <a:pt x="14771" y="11423"/>
                    </a:cubicBezTo>
                    <a:cubicBezTo>
                      <a:pt x="13475" y="10369"/>
                      <a:pt x="12125" y="9370"/>
                      <a:pt x="10829" y="8290"/>
                    </a:cubicBezTo>
                    <a:cubicBezTo>
                      <a:pt x="9370" y="7075"/>
                      <a:pt x="7885" y="5887"/>
                      <a:pt x="6346" y="4753"/>
                    </a:cubicBezTo>
                    <a:cubicBezTo>
                      <a:pt x="5698" y="4267"/>
                      <a:pt x="5050" y="3808"/>
                      <a:pt x="4429" y="3295"/>
                    </a:cubicBezTo>
                    <a:cubicBezTo>
                      <a:pt x="3322" y="2349"/>
                      <a:pt x="2107" y="1539"/>
                      <a:pt x="918" y="702"/>
                    </a:cubicBezTo>
                    <a:cubicBezTo>
                      <a:pt x="777" y="561"/>
                      <a:pt x="594" y="481"/>
                      <a:pt x="407" y="481"/>
                    </a:cubicBezTo>
                    <a:cubicBezTo>
                      <a:pt x="379" y="481"/>
                      <a:pt x="352" y="483"/>
                      <a:pt x="324" y="486"/>
                    </a:cubicBezTo>
                    <a:cubicBezTo>
                      <a:pt x="297" y="648"/>
                      <a:pt x="378" y="729"/>
                      <a:pt x="486" y="783"/>
                    </a:cubicBezTo>
                    <a:cubicBezTo>
                      <a:pt x="891" y="1053"/>
                      <a:pt x="1296" y="1323"/>
                      <a:pt x="1674" y="1620"/>
                    </a:cubicBezTo>
                    <a:cubicBezTo>
                      <a:pt x="2431" y="2187"/>
                      <a:pt x="3133" y="2755"/>
                      <a:pt x="3862" y="3349"/>
                    </a:cubicBezTo>
                    <a:cubicBezTo>
                      <a:pt x="5833" y="4969"/>
                      <a:pt x="7831" y="6535"/>
                      <a:pt x="9721" y="8263"/>
                    </a:cubicBezTo>
                    <a:cubicBezTo>
                      <a:pt x="10559" y="9019"/>
                      <a:pt x="11396" y="9748"/>
                      <a:pt x="12260" y="10505"/>
                    </a:cubicBezTo>
                    <a:cubicBezTo>
                      <a:pt x="12341" y="10586"/>
                      <a:pt x="12476" y="10640"/>
                      <a:pt x="12422" y="10829"/>
                    </a:cubicBezTo>
                    <a:cubicBezTo>
                      <a:pt x="12233" y="10748"/>
                      <a:pt x="12071" y="10694"/>
                      <a:pt x="11882" y="10640"/>
                    </a:cubicBezTo>
                    <a:cubicBezTo>
                      <a:pt x="11261" y="10424"/>
                      <a:pt x="10640" y="10207"/>
                      <a:pt x="10019" y="10072"/>
                    </a:cubicBezTo>
                    <a:cubicBezTo>
                      <a:pt x="8887" y="9801"/>
                      <a:pt x="7737" y="9681"/>
                      <a:pt x="6584" y="9681"/>
                    </a:cubicBezTo>
                    <a:cubicBezTo>
                      <a:pt x="6361" y="9681"/>
                      <a:pt x="6137" y="9686"/>
                      <a:pt x="5914" y="9694"/>
                    </a:cubicBezTo>
                    <a:lnTo>
                      <a:pt x="459" y="9694"/>
                    </a:lnTo>
                    <a:cubicBezTo>
                      <a:pt x="297" y="9721"/>
                      <a:pt x="162" y="9775"/>
                      <a:pt x="0" y="9802"/>
                    </a:cubicBezTo>
                    <a:cubicBezTo>
                      <a:pt x="135" y="9937"/>
                      <a:pt x="189" y="10018"/>
                      <a:pt x="270" y="10045"/>
                    </a:cubicBezTo>
                    <a:cubicBezTo>
                      <a:pt x="405" y="10072"/>
                      <a:pt x="540" y="10072"/>
                      <a:pt x="675" y="10072"/>
                    </a:cubicBezTo>
                    <a:cubicBezTo>
                      <a:pt x="2755" y="10126"/>
                      <a:pt x="4807" y="10180"/>
                      <a:pt x="6859" y="10397"/>
                    </a:cubicBezTo>
                    <a:cubicBezTo>
                      <a:pt x="8209" y="10532"/>
                      <a:pt x="9532" y="10775"/>
                      <a:pt x="10856" y="11126"/>
                    </a:cubicBezTo>
                    <a:cubicBezTo>
                      <a:pt x="12017" y="11477"/>
                      <a:pt x="13151" y="11909"/>
                      <a:pt x="14258" y="12422"/>
                    </a:cubicBezTo>
                    <a:cubicBezTo>
                      <a:pt x="14501" y="12530"/>
                      <a:pt x="14744" y="12665"/>
                      <a:pt x="14933" y="12827"/>
                    </a:cubicBezTo>
                    <a:cubicBezTo>
                      <a:pt x="16391" y="14015"/>
                      <a:pt x="17850" y="15230"/>
                      <a:pt x="19308" y="16418"/>
                    </a:cubicBezTo>
                    <a:cubicBezTo>
                      <a:pt x="19362" y="16472"/>
                      <a:pt x="19389" y="16526"/>
                      <a:pt x="19443" y="16580"/>
                    </a:cubicBezTo>
                    <a:lnTo>
                      <a:pt x="18633" y="16526"/>
                    </a:lnTo>
                    <a:cubicBezTo>
                      <a:pt x="18483" y="16521"/>
                      <a:pt x="18334" y="16518"/>
                      <a:pt x="18186" y="16518"/>
                    </a:cubicBezTo>
                    <a:cubicBezTo>
                      <a:pt x="16855" y="16518"/>
                      <a:pt x="15551" y="16734"/>
                      <a:pt x="14312" y="17147"/>
                    </a:cubicBezTo>
                    <a:cubicBezTo>
                      <a:pt x="12665" y="17633"/>
                      <a:pt x="11072" y="18227"/>
                      <a:pt x="9532" y="18930"/>
                    </a:cubicBezTo>
                    <a:cubicBezTo>
                      <a:pt x="8884" y="19200"/>
                      <a:pt x="8263" y="19524"/>
                      <a:pt x="7669" y="19929"/>
                    </a:cubicBezTo>
                    <a:cubicBezTo>
                      <a:pt x="7534" y="20037"/>
                      <a:pt x="7426" y="20145"/>
                      <a:pt x="7318" y="20253"/>
                    </a:cubicBezTo>
                    <a:cubicBezTo>
                      <a:pt x="7237" y="20334"/>
                      <a:pt x="7237" y="20442"/>
                      <a:pt x="7318" y="20523"/>
                    </a:cubicBezTo>
                    <a:cubicBezTo>
                      <a:pt x="7354" y="20595"/>
                      <a:pt x="7414" y="20631"/>
                      <a:pt x="7482" y="20631"/>
                    </a:cubicBezTo>
                    <a:cubicBezTo>
                      <a:pt x="7516" y="20631"/>
                      <a:pt x="7552" y="20622"/>
                      <a:pt x="7588" y="20604"/>
                    </a:cubicBezTo>
                    <a:cubicBezTo>
                      <a:pt x="7642" y="20577"/>
                      <a:pt x="7723" y="20523"/>
                      <a:pt x="7777" y="20496"/>
                    </a:cubicBezTo>
                    <a:cubicBezTo>
                      <a:pt x="8290" y="20118"/>
                      <a:pt x="8857" y="19821"/>
                      <a:pt x="9424" y="19605"/>
                    </a:cubicBezTo>
                    <a:cubicBezTo>
                      <a:pt x="10100" y="19308"/>
                      <a:pt x="10775" y="19065"/>
                      <a:pt x="11450" y="18822"/>
                    </a:cubicBezTo>
                    <a:cubicBezTo>
                      <a:pt x="12908" y="18308"/>
                      <a:pt x="14366" y="17795"/>
                      <a:pt x="15905" y="17687"/>
                    </a:cubicBezTo>
                    <a:cubicBezTo>
                      <a:pt x="16256" y="17660"/>
                      <a:pt x="16553" y="17606"/>
                      <a:pt x="16877" y="17579"/>
                    </a:cubicBezTo>
                    <a:cubicBezTo>
                      <a:pt x="17243" y="17541"/>
                      <a:pt x="17609" y="17523"/>
                      <a:pt x="17974" y="17523"/>
                    </a:cubicBezTo>
                    <a:cubicBezTo>
                      <a:pt x="18901" y="17523"/>
                      <a:pt x="19820" y="17644"/>
                      <a:pt x="20712" y="17876"/>
                    </a:cubicBezTo>
                    <a:cubicBezTo>
                      <a:pt x="21225" y="18011"/>
                      <a:pt x="21711" y="18254"/>
                      <a:pt x="22116" y="18579"/>
                    </a:cubicBezTo>
                    <a:lnTo>
                      <a:pt x="26113" y="21684"/>
                    </a:lnTo>
                    <a:cubicBezTo>
                      <a:pt x="26248" y="21792"/>
                      <a:pt x="26356" y="21900"/>
                      <a:pt x="26464" y="21981"/>
                    </a:cubicBezTo>
                    <a:cubicBezTo>
                      <a:pt x="26383" y="22078"/>
                      <a:pt x="26311" y="22098"/>
                      <a:pt x="26244" y="22098"/>
                    </a:cubicBezTo>
                    <a:cubicBezTo>
                      <a:pt x="26199" y="22098"/>
                      <a:pt x="26156" y="22089"/>
                      <a:pt x="26113" y="22089"/>
                    </a:cubicBezTo>
                    <a:cubicBezTo>
                      <a:pt x="25797" y="22065"/>
                      <a:pt x="25481" y="22053"/>
                      <a:pt x="25165" y="22053"/>
                    </a:cubicBezTo>
                    <a:cubicBezTo>
                      <a:pt x="24430" y="22053"/>
                      <a:pt x="23698" y="22119"/>
                      <a:pt x="22980" y="22251"/>
                    </a:cubicBezTo>
                    <a:cubicBezTo>
                      <a:pt x="22008" y="22386"/>
                      <a:pt x="21036" y="22575"/>
                      <a:pt x="20064" y="22818"/>
                    </a:cubicBezTo>
                    <a:cubicBezTo>
                      <a:pt x="19227" y="23061"/>
                      <a:pt x="18390" y="23304"/>
                      <a:pt x="17579" y="23574"/>
                    </a:cubicBezTo>
                    <a:cubicBezTo>
                      <a:pt x="16526" y="23898"/>
                      <a:pt x="15473" y="24222"/>
                      <a:pt x="14447" y="24546"/>
                    </a:cubicBezTo>
                    <a:cubicBezTo>
                      <a:pt x="14015" y="24708"/>
                      <a:pt x="13610" y="24870"/>
                      <a:pt x="13205" y="25059"/>
                    </a:cubicBezTo>
                    <a:cubicBezTo>
                      <a:pt x="13070" y="25113"/>
                      <a:pt x="12908" y="25221"/>
                      <a:pt x="12935" y="25437"/>
                    </a:cubicBezTo>
                    <a:cubicBezTo>
                      <a:pt x="12989" y="25491"/>
                      <a:pt x="13043" y="25545"/>
                      <a:pt x="13124" y="25572"/>
                    </a:cubicBezTo>
                    <a:cubicBezTo>
                      <a:pt x="13205" y="25626"/>
                      <a:pt x="13286" y="25680"/>
                      <a:pt x="13367" y="25734"/>
                    </a:cubicBezTo>
                    <a:cubicBezTo>
                      <a:pt x="13799" y="25599"/>
                      <a:pt x="14231" y="25437"/>
                      <a:pt x="14663" y="25329"/>
                    </a:cubicBezTo>
                    <a:cubicBezTo>
                      <a:pt x="17660" y="24438"/>
                      <a:pt x="20739" y="23790"/>
                      <a:pt x="23844" y="23358"/>
                    </a:cubicBezTo>
                    <a:cubicBezTo>
                      <a:pt x="25059" y="23169"/>
                      <a:pt x="26275" y="23088"/>
                      <a:pt x="27517" y="23088"/>
                    </a:cubicBezTo>
                    <a:cubicBezTo>
                      <a:pt x="27814" y="23088"/>
                      <a:pt x="28084" y="23169"/>
                      <a:pt x="28300" y="23331"/>
                    </a:cubicBezTo>
                    <a:cubicBezTo>
                      <a:pt x="29029" y="23844"/>
                      <a:pt x="29731" y="24303"/>
                      <a:pt x="30460" y="24789"/>
                    </a:cubicBezTo>
                    <a:cubicBezTo>
                      <a:pt x="30514" y="24843"/>
                      <a:pt x="30568" y="24924"/>
                      <a:pt x="30622" y="24978"/>
                    </a:cubicBezTo>
                    <a:cubicBezTo>
                      <a:pt x="30217" y="25356"/>
                      <a:pt x="29866" y="25788"/>
                      <a:pt x="29596" y="26247"/>
                    </a:cubicBezTo>
                    <a:cubicBezTo>
                      <a:pt x="29380" y="26626"/>
                      <a:pt x="29191" y="27004"/>
                      <a:pt x="28975" y="27382"/>
                    </a:cubicBezTo>
                    <a:cubicBezTo>
                      <a:pt x="28273" y="28732"/>
                      <a:pt x="27841" y="30244"/>
                      <a:pt x="27679" y="31756"/>
                    </a:cubicBezTo>
                    <a:cubicBezTo>
                      <a:pt x="27490" y="33457"/>
                      <a:pt x="27382" y="35159"/>
                      <a:pt x="27355" y="36860"/>
                    </a:cubicBezTo>
                    <a:cubicBezTo>
                      <a:pt x="27355" y="37319"/>
                      <a:pt x="27409" y="37778"/>
                      <a:pt x="27436" y="38237"/>
                    </a:cubicBezTo>
                    <a:cubicBezTo>
                      <a:pt x="27436" y="38291"/>
                      <a:pt x="27490" y="38345"/>
                      <a:pt x="27544" y="38399"/>
                    </a:cubicBezTo>
                    <a:lnTo>
                      <a:pt x="27868" y="38291"/>
                    </a:lnTo>
                    <a:cubicBezTo>
                      <a:pt x="27868" y="38156"/>
                      <a:pt x="27868" y="38048"/>
                      <a:pt x="27895" y="37913"/>
                    </a:cubicBezTo>
                    <a:cubicBezTo>
                      <a:pt x="27949" y="37049"/>
                      <a:pt x="27949" y="36185"/>
                      <a:pt x="28030" y="35321"/>
                    </a:cubicBezTo>
                    <a:cubicBezTo>
                      <a:pt x="28111" y="34132"/>
                      <a:pt x="28273" y="32971"/>
                      <a:pt x="28570" y="31837"/>
                    </a:cubicBezTo>
                    <a:cubicBezTo>
                      <a:pt x="29218" y="29704"/>
                      <a:pt x="30109" y="27625"/>
                      <a:pt x="31189" y="25653"/>
                    </a:cubicBezTo>
                    <a:cubicBezTo>
                      <a:pt x="31189" y="25599"/>
                      <a:pt x="31270" y="25572"/>
                      <a:pt x="31324" y="25545"/>
                    </a:cubicBezTo>
                    <a:cubicBezTo>
                      <a:pt x="31540" y="25815"/>
                      <a:pt x="31729" y="26139"/>
                      <a:pt x="31864" y="26491"/>
                    </a:cubicBezTo>
                    <a:cubicBezTo>
                      <a:pt x="32242" y="27436"/>
                      <a:pt x="32647" y="28408"/>
                      <a:pt x="32998" y="29353"/>
                    </a:cubicBezTo>
                    <a:cubicBezTo>
                      <a:pt x="33728" y="31405"/>
                      <a:pt x="34619" y="33430"/>
                      <a:pt x="35618" y="35375"/>
                    </a:cubicBezTo>
                    <a:cubicBezTo>
                      <a:pt x="36320" y="36779"/>
                      <a:pt x="37103" y="38156"/>
                      <a:pt x="37913" y="39506"/>
                    </a:cubicBezTo>
                    <a:cubicBezTo>
                      <a:pt x="38939" y="41126"/>
                      <a:pt x="40073" y="42666"/>
                      <a:pt x="41315" y="44124"/>
                    </a:cubicBezTo>
                    <a:cubicBezTo>
                      <a:pt x="41423" y="44232"/>
                      <a:pt x="41531" y="44340"/>
                      <a:pt x="41667" y="44421"/>
                    </a:cubicBezTo>
                    <a:cubicBezTo>
                      <a:pt x="41694" y="44313"/>
                      <a:pt x="41748" y="44259"/>
                      <a:pt x="41721" y="44205"/>
                    </a:cubicBezTo>
                    <a:cubicBezTo>
                      <a:pt x="41640" y="44070"/>
                      <a:pt x="41558" y="43935"/>
                      <a:pt x="41450" y="43800"/>
                    </a:cubicBezTo>
                    <a:cubicBezTo>
                      <a:pt x="40856" y="43017"/>
                      <a:pt x="40235" y="42260"/>
                      <a:pt x="39668" y="41450"/>
                    </a:cubicBezTo>
                    <a:cubicBezTo>
                      <a:pt x="38156" y="39263"/>
                      <a:pt x="36941" y="36914"/>
                      <a:pt x="36023" y="34430"/>
                    </a:cubicBezTo>
                    <a:cubicBezTo>
                      <a:pt x="35456" y="32917"/>
                      <a:pt x="34943" y="31405"/>
                      <a:pt x="34403" y="29920"/>
                    </a:cubicBezTo>
                    <a:cubicBezTo>
                      <a:pt x="33944" y="28489"/>
                      <a:pt x="33349" y="27139"/>
                      <a:pt x="32620" y="25869"/>
                    </a:cubicBezTo>
                    <a:cubicBezTo>
                      <a:pt x="32593" y="25788"/>
                      <a:pt x="32512" y="25680"/>
                      <a:pt x="32620" y="25599"/>
                    </a:cubicBezTo>
                    <a:cubicBezTo>
                      <a:pt x="32647" y="25586"/>
                      <a:pt x="32674" y="25579"/>
                      <a:pt x="32701" y="25579"/>
                    </a:cubicBezTo>
                    <a:cubicBezTo>
                      <a:pt x="32728" y="25579"/>
                      <a:pt x="32755" y="25586"/>
                      <a:pt x="32782" y="25599"/>
                    </a:cubicBezTo>
                    <a:cubicBezTo>
                      <a:pt x="34160" y="25734"/>
                      <a:pt x="35510" y="25869"/>
                      <a:pt x="36887" y="26058"/>
                    </a:cubicBezTo>
                    <a:cubicBezTo>
                      <a:pt x="38291" y="26247"/>
                      <a:pt x="39668" y="26572"/>
                      <a:pt x="40991" y="27085"/>
                    </a:cubicBezTo>
                    <a:cubicBezTo>
                      <a:pt x="43179" y="27949"/>
                      <a:pt x="45258" y="29056"/>
                      <a:pt x="47202" y="30379"/>
                    </a:cubicBezTo>
                    <a:cubicBezTo>
                      <a:pt x="48336" y="31135"/>
                      <a:pt x="49416" y="31918"/>
                      <a:pt x="50524" y="32701"/>
                    </a:cubicBezTo>
                    <a:cubicBezTo>
                      <a:pt x="50713" y="32809"/>
                      <a:pt x="50875" y="32917"/>
                      <a:pt x="51037" y="33025"/>
                    </a:cubicBezTo>
                    <a:cubicBezTo>
                      <a:pt x="51199" y="33133"/>
                      <a:pt x="51334" y="33241"/>
                      <a:pt x="51496" y="33349"/>
                    </a:cubicBezTo>
                    <a:cubicBezTo>
                      <a:pt x="51631" y="33457"/>
                      <a:pt x="51793" y="33565"/>
                      <a:pt x="51982" y="33700"/>
                    </a:cubicBezTo>
                    <a:cubicBezTo>
                      <a:pt x="51982" y="33484"/>
                      <a:pt x="51847" y="33430"/>
                      <a:pt x="51739" y="33376"/>
                    </a:cubicBezTo>
                    <a:cubicBezTo>
                      <a:pt x="51226" y="32998"/>
                      <a:pt x="50713" y="32620"/>
                      <a:pt x="50227" y="32242"/>
                    </a:cubicBezTo>
                    <a:cubicBezTo>
                      <a:pt x="49308" y="31594"/>
                      <a:pt x="48417" y="30946"/>
                      <a:pt x="47526" y="30298"/>
                    </a:cubicBezTo>
                    <a:cubicBezTo>
                      <a:pt x="46311" y="29407"/>
                      <a:pt x="45069" y="28570"/>
                      <a:pt x="43800" y="27814"/>
                    </a:cubicBezTo>
                    <a:cubicBezTo>
                      <a:pt x="43368" y="27544"/>
                      <a:pt x="42909" y="27328"/>
                      <a:pt x="42450" y="27085"/>
                    </a:cubicBezTo>
                    <a:cubicBezTo>
                      <a:pt x="40802" y="26166"/>
                      <a:pt x="39020" y="25518"/>
                      <a:pt x="37157" y="25167"/>
                    </a:cubicBezTo>
                    <a:cubicBezTo>
                      <a:pt x="35942" y="24897"/>
                      <a:pt x="34700" y="24762"/>
                      <a:pt x="33457" y="24708"/>
                    </a:cubicBezTo>
                    <a:lnTo>
                      <a:pt x="33160" y="24708"/>
                    </a:lnTo>
                    <a:cubicBezTo>
                      <a:pt x="33052" y="24681"/>
                      <a:pt x="32944" y="24735"/>
                      <a:pt x="32917" y="24546"/>
                    </a:cubicBezTo>
                    <a:cubicBezTo>
                      <a:pt x="33268" y="24276"/>
                      <a:pt x="33647" y="23979"/>
                      <a:pt x="34025" y="23682"/>
                    </a:cubicBezTo>
                    <a:cubicBezTo>
                      <a:pt x="36050" y="22089"/>
                      <a:pt x="38399" y="21009"/>
                      <a:pt x="40910" y="20550"/>
                    </a:cubicBezTo>
                    <a:cubicBezTo>
                      <a:pt x="41601" y="20402"/>
                      <a:pt x="42301" y="20334"/>
                      <a:pt x="43006" y="20334"/>
                    </a:cubicBezTo>
                    <a:cubicBezTo>
                      <a:pt x="43458" y="20334"/>
                      <a:pt x="43913" y="20362"/>
                      <a:pt x="44367" y="20415"/>
                    </a:cubicBezTo>
                    <a:lnTo>
                      <a:pt x="44610" y="20415"/>
                    </a:lnTo>
                    <a:cubicBezTo>
                      <a:pt x="44637" y="20388"/>
                      <a:pt x="44664" y="20361"/>
                      <a:pt x="44664" y="20334"/>
                    </a:cubicBezTo>
                    <a:cubicBezTo>
                      <a:pt x="44664" y="20280"/>
                      <a:pt x="44664" y="20253"/>
                      <a:pt x="44637" y="20226"/>
                    </a:cubicBezTo>
                    <a:cubicBezTo>
                      <a:pt x="44556" y="20172"/>
                      <a:pt x="44475" y="20145"/>
                      <a:pt x="44394" y="20145"/>
                    </a:cubicBezTo>
                    <a:cubicBezTo>
                      <a:pt x="43935" y="20091"/>
                      <a:pt x="43449" y="20010"/>
                      <a:pt x="42963" y="20010"/>
                    </a:cubicBezTo>
                    <a:cubicBezTo>
                      <a:pt x="41694" y="20010"/>
                      <a:pt x="40451" y="20145"/>
                      <a:pt x="39236" y="20442"/>
                    </a:cubicBezTo>
                    <a:cubicBezTo>
                      <a:pt x="36779" y="20928"/>
                      <a:pt x="34511" y="22089"/>
                      <a:pt x="32674" y="23817"/>
                    </a:cubicBezTo>
                    <a:cubicBezTo>
                      <a:pt x="32620" y="23871"/>
                      <a:pt x="32539" y="23898"/>
                      <a:pt x="32431" y="23952"/>
                    </a:cubicBezTo>
                    <a:cubicBezTo>
                      <a:pt x="32431" y="23898"/>
                      <a:pt x="32404" y="23871"/>
                      <a:pt x="32404" y="23844"/>
                    </a:cubicBezTo>
                    <a:cubicBezTo>
                      <a:pt x="32431" y="23547"/>
                      <a:pt x="32458" y="23223"/>
                      <a:pt x="32485" y="22899"/>
                    </a:cubicBezTo>
                    <a:cubicBezTo>
                      <a:pt x="32647" y="21117"/>
                      <a:pt x="33052" y="19362"/>
                      <a:pt x="33728" y="17714"/>
                    </a:cubicBezTo>
                    <a:cubicBezTo>
                      <a:pt x="34241" y="16391"/>
                      <a:pt x="34889" y="15095"/>
                      <a:pt x="35618" y="13880"/>
                    </a:cubicBezTo>
                    <a:cubicBezTo>
                      <a:pt x="35861" y="13502"/>
                      <a:pt x="36104" y="13124"/>
                      <a:pt x="36347" y="12746"/>
                    </a:cubicBezTo>
                    <a:cubicBezTo>
                      <a:pt x="36374" y="12638"/>
                      <a:pt x="36401" y="12530"/>
                      <a:pt x="36428" y="12422"/>
                    </a:cubicBezTo>
                    <a:cubicBezTo>
                      <a:pt x="36368" y="12382"/>
                      <a:pt x="36302" y="12364"/>
                      <a:pt x="36236" y="12364"/>
                    </a:cubicBezTo>
                    <a:cubicBezTo>
                      <a:pt x="36122" y="12364"/>
                      <a:pt x="36010" y="12417"/>
                      <a:pt x="35942" y="12503"/>
                    </a:cubicBezTo>
                    <a:cubicBezTo>
                      <a:pt x="35780" y="12719"/>
                      <a:pt x="35618" y="12908"/>
                      <a:pt x="35456" y="13124"/>
                    </a:cubicBezTo>
                    <a:cubicBezTo>
                      <a:pt x="34403" y="14555"/>
                      <a:pt x="33484" y="16094"/>
                      <a:pt x="32728" y="17687"/>
                    </a:cubicBezTo>
                    <a:cubicBezTo>
                      <a:pt x="32458" y="18254"/>
                      <a:pt x="32215" y="18795"/>
                      <a:pt x="31999" y="19362"/>
                    </a:cubicBezTo>
                    <a:cubicBezTo>
                      <a:pt x="31486" y="20766"/>
                      <a:pt x="31270" y="22251"/>
                      <a:pt x="31324" y="23763"/>
                    </a:cubicBezTo>
                    <a:cubicBezTo>
                      <a:pt x="31324" y="23898"/>
                      <a:pt x="31297" y="24060"/>
                      <a:pt x="31297" y="24276"/>
                    </a:cubicBezTo>
                    <a:cubicBezTo>
                      <a:pt x="31216" y="24222"/>
                      <a:pt x="31135" y="24141"/>
                      <a:pt x="31081" y="24060"/>
                    </a:cubicBezTo>
                    <a:cubicBezTo>
                      <a:pt x="30838" y="23682"/>
                      <a:pt x="30595" y="23304"/>
                      <a:pt x="30379" y="22926"/>
                    </a:cubicBezTo>
                    <a:cubicBezTo>
                      <a:pt x="29218" y="20658"/>
                      <a:pt x="28354" y="18254"/>
                      <a:pt x="27787" y="15770"/>
                    </a:cubicBezTo>
                    <a:cubicBezTo>
                      <a:pt x="27382" y="14042"/>
                      <a:pt x="27328" y="12260"/>
                      <a:pt x="27706" y="10532"/>
                    </a:cubicBezTo>
                    <a:cubicBezTo>
                      <a:pt x="27814" y="9964"/>
                      <a:pt x="27895" y="9370"/>
                      <a:pt x="28003" y="8803"/>
                    </a:cubicBezTo>
                    <a:cubicBezTo>
                      <a:pt x="28003" y="8695"/>
                      <a:pt x="27976" y="8587"/>
                      <a:pt x="27976" y="8479"/>
                    </a:cubicBezTo>
                    <a:cubicBezTo>
                      <a:pt x="27814" y="8533"/>
                      <a:pt x="27706" y="8587"/>
                      <a:pt x="27652" y="8695"/>
                    </a:cubicBezTo>
                    <a:cubicBezTo>
                      <a:pt x="27598" y="8884"/>
                      <a:pt x="27544" y="9046"/>
                      <a:pt x="27517" y="9235"/>
                    </a:cubicBezTo>
                    <a:cubicBezTo>
                      <a:pt x="27301" y="10153"/>
                      <a:pt x="27112" y="11099"/>
                      <a:pt x="26950" y="12017"/>
                    </a:cubicBezTo>
                    <a:cubicBezTo>
                      <a:pt x="26788" y="12908"/>
                      <a:pt x="26707" y="13826"/>
                      <a:pt x="26734" y="14717"/>
                    </a:cubicBezTo>
                    <a:cubicBezTo>
                      <a:pt x="26788" y="16094"/>
                      <a:pt x="27031" y="17471"/>
                      <a:pt x="27463" y="18768"/>
                    </a:cubicBezTo>
                    <a:cubicBezTo>
                      <a:pt x="27787" y="19902"/>
                      <a:pt x="28219" y="20982"/>
                      <a:pt x="28732" y="22062"/>
                    </a:cubicBezTo>
                    <a:cubicBezTo>
                      <a:pt x="28759" y="22116"/>
                      <a:pt x="28813" y="22197"/>
                      <a:pt x="28678" y="22278"/>
                    </a:cubicBezTo>
                    <a:cubicBezTo>
                      <a:pt x="28354" y="21981"/>
                      <a:pt x="27976" y="21684"/>
                      <a:pt x="27625" y="21387"/>
                    </a:cubicBezTo>
                    <a:cubicBezTo>
                      <a:pt x="26518" y="20523"/>
                      <a:pt x="25410" y="19632"/>
                      <a:pt x="24303" y="18768"/>
                    </a:cubicBezTo>
                    <a:cubicBezTo>
                      <a:pt x="24060" y="18606"/>
                      <a:pt x="23871" y="18390"/>
                      <a:pt x="23763" y="18119"/>
                    </a:cubicBezTo>
                    <a:cubicBezTo>
                      <a:pt x="23250" y="17174"/>
                      <a:pt x="22872" y="16148"/>
                      <a:pt x="22575" y="15122"/>
                    </a:cubicBezTo>
                    <a:cubicBezTo>
                      <a:pt x="22035" y="13124"/>
                      <a:pt x="21684" y="11099"/>
                      <a:pt x="21549" y="9019"/>
                    </a:cubicBezTo>
                    <a:cubicBezTo>
                      <a:pt x="21441" y="7399"/>
                      <a:pt x="21468" y="5752"/>
                      <a:pt x="21630" y="4132"/>
                    </a:cubicBezTo>
                    <a:cubicBezTo>
                      <a:pt x="21711" y="3592"/>
                      <a:pt x="21765" y="3052"/>
                      <a:pt x="21819" y="2512"/>
                    </a:cubicBezTo>
                    <a:cubicBezTo>
                      <a:pt x="21819" y="2404"/>
                      <a:pt x="21846" y="2295"/>
                      <a:pt x="21711" y="2241"/>
                    </a:cubicBezTo>
                    <a:cubicBezTo>
                      <a:pt x="21468" y="2322"/>
                      <a:pt x="21468" y="2539"/>
                      <a:pt x="21441" y="2728"/>
                    </a:cubicBezTo>
                    <a:cubicBezTo>
                      <a:pt x="21252" y="4051"/>
                      <a:pt x="21036" y="5374"/>
                      <a:pt x="20901" y="6697"/>
                    </a:cubicBezTo>
                    <a:cubicBezTo>
                      <a:pt x="20658" y="8911"/>
                      <a:pt x="20712" y="11153"/>
                      <a:pt x="21063" y="13340"/>
                    </a:cubicBezTo>
                    <a:cubicBezTo>
                      <a:pt x="21198" y="14393"/>
                      <a:pt x="21468" y="15419"/>
                      <a:pt x="21819" y="16391"/>
                    </a:cubicBezTo>
                    <a:cubicBezTo>
                      <a:pt x="21900" y="16526"/>
                      <a:pt x="21927" y="16688"/>
                      <a:pt x="21873" y="16823"/>
                    </a:cubicBezTo>
                    <a:cubicBezTo>
                      <a:pt x="21684" y="16688"/>
                      <a:pt x="21495" y="16580"/>
                      <a:pt x="21333" y="16445"/>
                    </a:cubicBezTo>
                    <a:cubicBezTo>
                      <a:pt x="19875" y="15311"/>
                      <a:pt x="18444" y="14150"/>
                      <a:pt x="16985" y="13043"/>
                    </a:cubicBezTo>
                    <a:cubicBezTo>
                      <a:pt x="16769" y="12854"/>
                      <a:pt x="16607" y="12638"/>
                      <a:pt x="16472" y="12368"/>
                    </a:cubicBezTo>
                    <a:cubicBezTo>
                      <a:pt x="16013" y="11558"/>
                      <a:pt x="15608" y="10721"/>
                      <a:pt x="15230" y="9883"/>
                    </a:cubicBezTo>
                    <a:cubicBezTo>
                      <a:pt x="14528" y="8236"/>
                      <a:pt x="14015" y="6481"/>
                      <a:pt x="13772" y="4699"/>
                    </a:cubicBezTo>
                    <a:cubicBezTo>
                      <a:pt x="13718" y="4078"/>
                      <a:pt x="13610" y="3457"/>
                      <a:pt x="13556" y="2836"/>
                    </a:cubicBezTo>
                    <a:cubicBezTo>
                      <a:pt x="13421" y="1917"/>
                      <a:pt x="13394" y="1026"/>
                      <a:pt x="13475" y="108"/>
                    </a:cubicBezTo>
                    <a:cubicBezTo>
                      <a:pt x="13475" y="81"/>
                      <a:pt x="13421" y="54"/>
                      <a:pt x="1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370025" y="547975"/>
                <a:ext cx="378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637" extrusionOk="0">
                    <a:moveTo>
                      <a:pt x="222" y="1"/>
                    </a:moveTo>
                    <a:cubicBezTo>
                      <a:pt x="212" y="1"/>
                      <a:pt x="201" y="2"/>
                      <a:pt x="189" y="5"/>
                    </a:cubicBezTo>
                    <a:cubicBezTo>
                      <a:pt x="54" y="5"/>
                      <a:pt x="0" y="140"/>
                      <a:pt x="27" y="275"/>
                    </a:cubicBezTo>
                    <a:cubicBezTo>
                      <a:pt x="54" y="383"/>
                      <a:pt x="81" y="491"/>
                      <a:pt x="135" y="572"/>
                    </a:cubicBezTo>
                    <a:cubicBezTo>
                      <a:pt x="405" y="1166"/>
                      <a:pt x="702" y="1733"/>
                      <a:pt x="999" y="2300"/>
                    </a:cubicBezTo>
                    <a:cubicBezTo>
                      <a:pt x="1053" y="2408"/>
                      <a:pt x="1134" y="2516"/>
                      <a:pt x="1215" y="2624"/>
                    </a:cubicBezTo>
                    <a:cubicBezTo>
                      <a:pt x="1252" y="2624"/>
                      <a:pt x="1300" y="2636"/>
                      <a:pt x="1336" y="2636"/>
                    </a:cubicBezTo>
                    <a:cubicBezTo>
                      <a:pt x="1354" y="2636"/>
                      <a:pt x="1369" y="2633"/>
                      <a:pt x="1378" y="2624"/>
                    </a:cubicBezTo>
                    <a:cubicBezTo>
                      <a:pt x="1432" y="2570"/>
                      <a:pt x="1513" y="2489"/>
                      <a:pt x="1513" y="2435"/>
                    </a:cubicBezTo>
                    <a:cubicBezTo>
                      <a:pt x="1513" y="2327"/>
                      <a:pt x="1459" y="2192"/>
                      <a:pt x="1405" y="2084"/>
                    </a:cubicBezTo>
                    <a:cubicBezTo>
                      <a:pt x="1080" y="1463"/>
                      <a:pt x="729" y="815"/>
                      <a:pt x="405" y="167"/>
                    </a:cubicBezTo>
                    <a:cubicBezTo>
                      <a:pt x="357" y="95"/>
                      <a:pt x="309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164800" y="715500"/>
                <a:ext cx="574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217" extrusionOk="0">
                    <a:moveTo>
                      <a:pt x="216" y="1"/>
                    </a:moveTo>
                    <a:cubicBezTo>
                      <a:pt x="135" y="28"/>
                      <a:pt x="81" y="82"/>
                      <a:pt x="27" y="136"/>
                    </a:cubicBezTo>
                    <a:cubicBezTo>
                      <a:pt x="0" y="271"/>
                      <a:pt x="81" y="433"/>
                      <a:pt x="216" y="460"/>
                    </a:cubicBezTo>
                    <a:lnTo>
                      <a:pt x="1756" y="1135"/>
                    </a:lnTo>
                    <a:cubicBezTo>
                      <a:pt x="1837" y="1189"/>
                      <a:pt x="1945" y="1216"/>
                      <a:pt x="2026" y="1216"/>
                    </a:cubicBezTo>
                    <a:cubicBezTo>
                      <a:pt x="2107" y="1216"/>
                      <a:pt x="2242" y="1162"/>
                      <a:pt x="2269" y="1108"/>
                    </a:cubicBezTo>
                    <a:cubicBezTo>
                      <a:pt x="2296" y="1000"/>
                      <a:pt x="2269" y="919"/>
                      <a:pt x="2242" y="838"/>
                    </a:cubicBezTo>
                    <a:cubicBezTo>
                      <a:pt x="2215" y="784"/>
                      <a:pt x="2161" y="757"/>
                      <a:pt x="2107" y="730"/>
                    </a:cubicBezTo>
                    <a:cubicBezTo>
                      <a:pt x="1567" y="514"/>
                      <a:pt x="1026" y="298"/>
                      <a:pt x="486" y="55"/>
                    </a:cubicBezTo>
                    <a:cubicBezTo>
                      <a:pt x="405" y="28"/>
                      <a:pt x="297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081750" y="760750"/>
                <a:ext cx="52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33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109" y="216"/>
                      <a:pt x="1" y="378"/>
                      <a:pt x="190" y="513"/>
                    </a:cubicBezTo>
                    <a:cubicBezTo>
                      <a:pt x="649" y="837"/>
                      <a:pt x="1135" y="1107"/>
                      <a:pt x="1675" y="1323"/>
                    </a:cubicBezTo>
                    <a:cubicBezTo>
                      <a:pt x="1704" y="1333"/>
                      <a:pt x="1733" y="1337"/>
                      <a:pt x="1761" y="1337"/>
                    </a:cubicBezTo>
                    <a:cubicBezTo>
                      <a:pt x="1891" y="1337"/>
                      <a:pt x="2009" y="1241"/>
                      <a:pt x="2053" y="1107"/>
                    </a:cubicBezTo>
                    <a:cubicBezTo>
                      <a:pt x="2080" y="945"/>
                      <a:pt x="1999" y="891"/>
                      <a:pt x="1891" y="837"/>
                    </a:cubicBezTo>
                    <a:cubicBezTo>
                      <a:pt x="1405" y="594"/>
                      <a:pt x="946" y="351"/>
                      <a:pt x="487" y="108"/>
                    </a:cubicBezTo>
                    <a:cubicBezTo>
                      <a:pt x="379" y="54"/>
                      <a:pt x="244" y="27"/>
                      <a:pt x="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06075" y="392325"/>
                <a:ext cx="398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19" extrusionOk="0">
                    <a:moveTo>
                      <a:pt x="145" y="0"/>
                    </a:moveTo>
                    <a:cubicBezTo>
                      <a:pt x="115" y="0"/>
                      <a:pt x="81" y="7"/>
                      <a:pt x="54" y="20"/>
                    </a:cubicBezTo>
                    <a:cubicBezTo>
                      <a:pt x="27" y="47"/>
                      <a:pt x="0" y="101"/>
                      <a:pt x="0" y="182"/>
                    </a:cubicBezTo>
                    <a:cubicBezTo>
                      <a:pt x="0" y="236"/>
                      <a:pt x="0" y="317"/>
                      <a:pt x="54" y="398"/>
                    </a:cubicBezTo>
                    <a:cubicBezTo>
                      <a:pt x="432" y="911"/>
                      <a:pt x="810" y="1424"/>
                      <a:pt x="1188" y="1938"/>
                    </a:cubicBezTo>
                    <a:cubicBezTo>
                      <a:pt x="1242" y="1992"/>
                      <a:pt x="1377" y="1992"/>
                      <a:pt x="1458" y="2019"/>
                    </a:cubicBezTo>
                    <a:cubicBezTo>
                      <a:pt x="1593" y="1721"/>
                      <a:pt x="1458" y="1559"/>
                      <a:pt x="1323" y="1370"/>
                    </a:cubicBezTo>
                    <a:cubicBezTo>
                      <a:pt x="1053" y="1046"/>
                      <a:pt x="783" y="668"/>
                      <a:pt x="513" y="317"/>
                    </a:cubicBezTo>
                    <a:cubicBezTo>
                      <a:pt x="432" y="209"/>
                      <a:pt x="324" y="101"/>
                      <a:pt x="216" y="20"/>
                    </a:cubicBezTo>
                    <a:cubicBezTo>
                      <a:pt x="203" y="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712975" y="691850"/>
                <a:ext cx="229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406" extrusionOk="0">
                    <a:moveTo>
                      <a:pt x="171" y="1"/>
                    </a:moveTo>
                    <a:cubicBezTo>
                      <a:pt x="107" y="1"/>
                      <a:pt x="45" y="30"/>
                      <a:pt x="27" y="83"/>
                    </a:cubicBezTo>
                    <a:cubicBezTo>
                      <a:pt x="0" y="191"/>
                      <a:pt x="0" y="299"/>
                      <a:pt x="27" y="380"/>
                    </a:cubicBezTo>
                    <a:cubicBezTo>
                      <a:pt x="135" y="758"/>
                      <a:pt x="243" y="1163"/>
                      <a:pt x="351" y="1541"/>
                    </a:cubicBezTo>
                    <a:cubicBezTo>
                      <a:pt x="432" y="1757"/>
                      <a:pt x="486" y="1973"/>
                      <a:pt x="567" y="2162"/>
                    </a:cubicBezTo>
                    <a:cubicBezTo>
                      <a:pt x="594" y="2243"/>
                      <a:pt x="648" y="2324"/>
                      <a:pt x="675" y="2405"/>
                    </a:cubicBezTo>
                    <a:cubicBezTo>
                      <a:pt x="756" y="2351"/>
                      <a:pt x="864" y="2324"/>
                      <a:pt x="891" y="2270"/>
                    </a:cubicBezTo>
                    <a:cubicBezTo>
                      <a:pt x="918" y="2189"/>
                      <a:pt x="918" y="2108"/>
                      <a:pt x="918" y="2027"/>
                    </a:cubicBezTo>
                    <a:cubicBezTo>
                      <a:pt x="810" y="1379"/>
                      <a:pt x="621" y="758"/>
                      <a:pt x="378" y="164"/>
                    </a:cubicBezTo>
                    <a:cubicBezTo>
                      <a:pt x="351" y="110"/>
                      <a:pt x="324" y="83"/>
                      <a:pt x="270" y="29"/>
                    </a:cubicBezTo>
                    <a:cubicBezTo>
                      <a:pt x="241" y="10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533400" y="1187950"/>
                <a:ext cx="486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036" extrusionOk="0">
                    <a:moveTo>
                      <a:pt x="201" y="0"/>
                    </a:moveTo>
                    <a:cubicBezTo>
                      <a:pt x="109" y="0"/>
                      <a:pt x="27" y="73"/>
                      <a:pt x="27" y="167"/>
                    </a:cubicBezTo>
                    <a:cubicBezTo>
                      <a:pt x="0" y="275"/>
                      <a:pt x="27" y="383"/>
                      <a:pt x="135" y="410"/>
                    </a:cubicBezTo>
                    <a:cubicBezTo>
                      <a:pt x="621" y="572"/>
                      <a:pt x="1107" y="761"/>
                      <a:pt x="1593" y="1004"/>
                    </a:cubicBezTo>
                    <a:cubicBezTo>
                      <a:pt x="1629" y="1026"/>
                      <a:pt x="1662" y="1036"/>
                      <a:pt x="1693" y="1036"/>
                    </a:cubicBezTo>
                    <a:cubicBezTo>
                      <a:pt x="1781" y="1036"/>
                      <a:pt x="1851" y="955"/>
                      <a:pt x="1890" y="815"/>
                    </a:cubicBezTo>
                    <a:cubicBezTo>
                      <a:pt x="1944" y="626"/>
                      <a:pt x="1863" y="599"/>
                      <a:pt x="1755" y="491"/>
                    </a:cubicBezTo>
                    <a:cubicBezTo>
                      <a:pt x="1296" y="194"/>
                      <a:pt x="783" y="32"/>
                      <a:pt x="243" y="5"/>
                    </a:cubicBezTo>
                    <a:cubicBezTo>
                      <a:pt x="229" y="2"/>
                      <a:pt x="215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7538125" y="651375"/>
                <a:ext cx="29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966" extrusionOk="0">
                    <a:moveTo>
                      <a:pt x="189" y="1"/>
                    </a:moveTo>
                    <a:cubicBezTo>
                      <a:pt x="135" y="82"/>
                      <a:pt x="54" y="163"/>
                      <a:pt x="27" y="244"/>
                    </a:cubicBezTo>
                    <a:cubicBezTo>
                      <a:pt x="0" y="325"/>
                      <a:pt x="0" y="406"/>
                      <a:pt x="54" y="487"/>
                    </a:cubicBezTo>
                    <a:cubicBezTo>
                      <a:pt x="297" y="919"/>
                      <a:pt x="540" y="1378"/>
                      <a:pt x="756" y="1810"/>
                    </a:cubicBezTo>
                    <a:cubicBezTo>
                      <a:pt x="783" y="1864"/>
                      <a:pt x="837" y="1918"/>
                      <a:pt x="891" y="1945"/>
                    </a:cubicBezTo>
                    <a:cubicBezTo>
                      <a:pt x="918" y="1958"/>
                      <a:pt x="945" y="1965"/>
                      <a:pt x="972" y="1965"/>
                    </a:cubicBezTo>
                    <a:cubicBezTo>
                      <a:pt x="999" y="1965"/>
                      <a:pt x="1026" y="1958"/>
                      <a:pt x="1053" y="1945"/>
                    </a:cubicBezTo>
                    <a:cubicBezTo>
                      <a:pt x="1107" y="1918"/>
                      <a:pt x="1161" y="1864"/>
                      <a:pt x="1188" y="1810"/>
                    </a:cubicBezTo>
                    <a:cubicBezTo>
                      <a:pt x="1188" y="1756"/>
                      <a:pt x="1188" y="1702"/>
                      <a:pt x="1188" y="1648"/>
                    </a:cubicBezTo>
                    <a:cubicBezTo>
                      <a:pt x="891" y="1054"/>
                      <a:pt x="567" y="514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728500" y="1316750"/>
                <a:ext cx="5875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497" extrusionOk="0">
                    <a:moveTo>
                      <a:pt x="538" y="1"/>
                    </a:moveTo>
                    <a:cubicBezTo>
                      <a:pt x="366" y="1"/>
                      <a:pt x="196" y="4"/>
                      <a:pt x="27" y="11"/>
                    </a:cubicBezTo>
                    <a:cubicBezTo>
                      <a:pt x="0" y="254"/>
                      <a:pt x="81" y="335"/>
                      <a:pt x="216" y="362"/>
                    </a:cubicBezTo>
                    <a:cubicBezTo>
                      <a:pt x="810" y="389"/>
                      <a:pt x="1431" y="443"/>
                      <a:pt x="2025" y="497"/>
                    </a:cubicBezTo>
                    <a:cubicBezTo>
                      <a:pt x="2079" y="497"/>
                      <a:pt x="2133" y="470"/>
                      <a:pt x="2214" y="443"/>
                    </a:cubicBezTo>
                    <a:cubicBezTo>
                      <a:pt x="2268" y="416"/>
                      <a:pt x="2349" y="362"/>
                      <a:pt x="2349" y="308"/>
                    </a:cubicBezTo>
                    <a:cubicBezTo>
                      <a:pt x="2349" y="254"/>
                      <a:pt x="2268" y="173"/>
                      <a:pt x="2214" y="119"/>
                    </a:cubicBezTo>
                    <a:cubicBezTo>
                      <a:pt x="2160" y="92"/>
                      <a:pt x="2133" y="92"/>
                      <a:pt x="2079" y="92"/>
                    </a:cubicBezTo>
                    <a:cubicBezTo>
                      <a:pt x="1573" y="31"/>
                      <a:pt x="1052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7527325" y="1062675"/>
                <a:ext cx="486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804" extrusionOk="0">
                    <a:moveTo>
                      <a:pt x="193" y="0"/>
                    </a:moveTo>
                    <a:cubicBezTo>
                      <a:pt x="162" y="0"/>
                      <a:pt x="135" y="7"/>
                      <a:pt x="108" y="21"/>
                    </a:cubicBezTo>
                    <a:cubicBezTo>
                      <a:pt x="81" y="21"/>
                      <a:pt x="27" y="48"/>
                      <a:pt x="27" y="75"/>
                    </a:cubicBezTo>
                    <a:cubicBezTo>
                      <a:pt x="0" y="129"/>
                      <a:pt x="0" y="210"/>
                      <a:pt x="27" y="264"/>
                    </a:cubicBezTo>
                    <a:cubicBezTo>
                      <a:pt x="81" y="318"/>
                      <a:pt x="135" y="372"/>
                      <a:pt x="216" y="399"/>
                    </a:cubicBezTo>
                    <a:cubicBezTo>
                      <a:pt x="621" y="534"/>
                      <a:pt x="1026" y="642"/>
                      <a:pt x="1431" y="750"/>
                    </a:cubicBezTo>
                    <a:cubicBezTo>
                      <a:pt x="1539" y="804"/>
                      <a:pt x="1647" y="804"/>
                      <a:pt x="1782" y="804"/>
                    </a:cubicBezTo>
                    <a:cubicBezTo>
                      <a:pt x="1836" y="804"/>
                      <a:pt x="1890" y="750"/>
                      <a:pt x="1944" y="696"/>
                    </a:cubicBezTo>
                    <a:cubicBezTo>
                      <a:pt x="1944" y="642"/>
                      <a:pt x="1944" y="561"/>
                      <a:pt x="1944" y="534"/>
                    </a:cubicBezTo>
                    <a:cubicBezTo>
                      <a:pt x="1890" y="453"/>
                      <a:pt x="1836" y="399"/>
                      <a:pt x="1755" y="372"/>
                    </a:cubicBezTo>
                    <a:cubicBezTo>
                      <a:pt x="1269" y="264"/>
                      <a:pt x="783" y="129"/>
                      <a:pt x="297" y="21"/>
                    </a:cubicBezTo>
                    <a:cubicBezTo>
                      <a:pt x="257" y="7"/>
                      <a:pt x="223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7571875" y="533900"/>
                <a:ext cx="297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162" extrusionOk="0">
                    <a:moveTo>
                      <a:pt x="54" y="1"/>
                    </a:moveTo>
                    <a:cubicBezTo>
                      <a:pt x="54" y="82"/>
                      <a:pt x="0" y="163"/>
                      <a:pt x="27" y="244"/>
                    </a:cubicBezTo>
                    <a:cubicBezTo>
                      <a:pt x="297" y="838"/>
                      <a:pt x="567" y="1432"/>
                      <a:pt x="837" y="2026"/>
                    </a:cubicBezTo>
                    <a:cubicBezTo>
                      <a:pt x="864" y="2080"/>
                      <a:pt x="891" y="2107"/>
                      <a:pt x="918" y="2134"/>
                    </a:cubicBezTo>
                    <a:cubicBezTo>
                      <a:pt x="972" y="2161"/>
                      <a:pt x="1026" y="2161"/>
                      <a:pt x="1080" y="2161"/>
                    </a:cubicBezTo>
                    <a:cubicBezTo>
                      <a:pt x="1135" y="2107"/>
                      <a:pt x="1162" y="2053"/>
                      <a:pt x="1162" y="1999"/>
                    </a:cubicBezTo>
                    <a:cubicBezTo>
                      <a:pt x="1189" y="1945"/>
                      <a:pt x="1162" y="1891"/>
                      <a:pt x="1135" y="1837"/>
                    </a:cubicBezTo>
                    <a:cubicBezTo>
                      <a:pt x="891" y="1189"/>
                      <a:pt x="567" y="568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9550" y="903850"/>
                <a:ext cx="432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946" extrusionOk="0">
                    <a:moveTo>
                      <a:pt x="82" y="1"/>
                    </a:moveTo>
                    <a:cubicBezTo>
                      <a:pt x="82" y="190"/>
                      <a:pt x="1" y="325"/>
                      <a:pt x="136" y="406"/>
                    </a:cubicBezTo>
                    <a:cubicBezTo>
                      <a:pt x="541" y="649"/>
                      <a:pt x="973" y="838"/>
                      <a:pt x="1459" y="946"/>
                    </a:cubicBezTo>
                    <a:cubicBezTo>
                      <a:pt x="1540" y="946"/>
                      <a:pt x="1648" y="892"/>
                      <a:pt x="1675" y="811"/>
                    </a:cubicBezTo>
                    <a:cubicBezTo>
                      <a:pt x="1729" y="676"/>
                      <a:pt x="1675" y="541"/>
                      <a:pt x="1567" y="514"/>
                    </a:cubicBezTo>
                    <a:cubicBezTo>
                      <a:pt x="1081" y="325"/>
                      <a:pt x="622" y="190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26875" y="941000"/>
                <a:ext cx="128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107" extrusionOk="0">
                    <a:moveTo>
                      <a:pt x="163" y="0"/>
                    </a:moveTo>
                    <a:cubicBezTo>
                      <a:pt x="109" y="27"/>
                      <a:pt x="55" y="54"/>
                      <a:pt x="28" y="108"/>
                    </a:cubicBezTo>
                    <a:cubicBezTo>
                      <a:pt x="1" y="189"/>
                      <a:pt x="1" y="270"/>
                      <a:pt x="1" y="351"/>
                    </a:cubicBezTo>
                    <a:cubicBezTo>
                      <a:pt x="55" y="864"/>
                      <a:pt x="82" y="1377"/>
                      <a:pt x="109" y="1863"/>
                    </a:cubicBezTo>
                    <a:cubicBezTo>
                      <a:pt x="136" y="1944"/>
                      <a:pt x="163" y="2025"/>
                      <a:pt x="190" y="2106"/>
                    </a:cubicBezTo>
                    <a:cubicBezTo>
                      <a:pt x="406" y="2106"/>
                      <a:pt x="514" y="2025"/>
                      <a:pt x="487" y="1890"/>
                    </a:cubicBezTo>
                    <a:cubicBezTo>
                      <a:pt x="433" y="1269"/>
                      <a:pt x="379" y="675"/>
                      <a:pt x="298" y="81"/>
                    </a:cubicBezTo>
                    <a:cubicBezTo>
                      <a:pt x="298" y="54"/>
                      <a:pt x="190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68325" y="632850"/>
                <a:ext cx="24325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694" extrusionOk="0">
                    <a:moveTo>
                      <a:pt x="163" y="0"/>
                    </a:moveTo>
                    <a:cubicBezTo>
                      <a:pt x="111" y="0"/>
                      <a:pt x="63" y="12"/>
                      <a:pt x="27" y="12"/>
                    </a:cubicBezTo>
                    <a:cubicBezTo>
                      <a:pt x="0" y="93"/>
                      <a:pt x="27" y="201"/>
                      <a:pt x="27" y="283"/>
                    </a:cubicBezTo>
                    <a:cubicBezTo>
                      <a:pt x="189" y="688"/>
                      <a:pt x="351" y="1093"/>
                      <a:pt x="513" y="1498"/>
                    </a:cubicBezTo>
                    <a:cubicBezTo>
                      <a:pt x="513" y="1552"/>
                      <a:pt x="540" y="1579"/>
                      <a:pt x="567" y="1606"/>
                    </a:cubicBezTo>
                    <a:cubicBezTo>
                      <a:pt x="612" y="1650"/>
                      <a:pt x="656" y="1694"/>
                      <a:pt x="700" y="1694"/>
                    </a:cubicBezTo>
                    <a:cubicBezTo>
                      <a:pt x="710" y="1694"/>
                      <a:pt x="720" y="1692"/>
                      <a:pt x="729" y="1687"/>
                    </a:cubicBezTo>
                    <a:cubicBezTo>
                      <a:pt x="891" y="1660"/>
                      <a:pt x="972" y="1471"/>
                      <a:pt x="918" y="1336"/>
                    </a:cubicBezTo>
                    <a:cubicBezTo>
                      <a:pt x="729" y="931"/>
                      <a:pt x="567" y="526"/>
                      <a:pt x="378" y="120"/>
                    </a:cubicBezTo>
                    <a:cubicBezTo>
                      <a:pt x="351" y="66"/>
                      <a:pt x="297" y="12"/>
                      <a:pt x="243" y="12"/>
                    </a:cubicBezTo>
                    <a:cubicBezTo>
                      <a:pt x="216" y="3"/>
                      <a:pt x="189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996025" y="508925"/>
                <a:ext cx="398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007" extrusionOk="0">
                    <a:moveTo>
                      <a:pt x="108" y="1"/>
                    </a:moveTo>
                    <a:cubicBezTo>
                      <a:pt x="0" y="190"/>
                      <a:pt x="54" y="298"/>
                      <a:pt x="162" y="379"/>
                    </a:cubicBezTo>
                    <a:cubicBezTo>
                      <a:pt x="487" y="568"/>
                      <a:pt x="865" y="757"/>
                      <a:pt x="1216" y="946"/>
                    </a:cubicBezTo>
                    <a:cubicBezTo>
                      <a:pt x="1270" y="986"/>
                      <a:pt x="1337" y="1007"/>
                      <a:pt x="1405" y="1007"/>
                    </a:cubicBezTo>
                    <a:cubicBezTo>
                      <a:pt x="1472" y="1007"/>
                      <a:pt x="1540" y="986"/>
                      <a:pt x="1594" y="946"/>
                    </a:cubicBezTo>
                    <a:cubicBezTo>
                      <a:pt x="1594" y="595"/>
                      <a:pt x="1594" y="595"/>
                      <a:pt x="1459" y="541"/>
                    </a:cubicBezTo>
                    <a:cubicBezTo>
                      <a:pt x="1162" y="406"/>
                      <a:pt x="838" y="244"/>
                      <a:pt x="541" y="109"/>
                    </a:cubicBezTo>
                    <a:cubicBezTo>
                      <a:pt x="406" y="82"/>
                      <a:pt x="243" y="28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8101150" y="974750"/>
                <a:ext cx="175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99" extrusionOk="0">
                    <a:moveTo>
                      <a:pt x="216" y="0"/>
                    </a:moveTo>
                    <a:cubicBezTo>
                      <a:pt x="108" y="27"/>
                      <a:pt x="54" y="54"/>
                      <a:pt x="27" y="108"/>
                    </a:cubicBezTo>
                    <a:cubicBezTo>
                      <a:pt x="0" y="189"/>
                      <a:pt x="0" y="297"/>
                      <a:pt x="27" y="378"/>
                    </a:cubicBezTo>
                    <a:cubicBezTo>
                      <a:pt x="135" y="864"/>
                      <a:pt x="243" y="1350"/>
                      <a:pt x="378" y="1836"/>
                    </a:cubicBezTo>
                    <a:cubicBezTo>
                      <a:pt x="378" y="1890"/>
                      <a:pt x="405" y="1917"/>
                      <a:pt x="432" y="1944"/>
                    </a:cubicBezTo>
                    <a:cubicBezTo>
                      <a:pt x="459" y="1971"/>
                      <a:pt x="513" y="1998"/>
                      <a:pt x="540" y="1998"/>
                    </a:cubicBezTo>
                    <a:cubicBezTo>
                      <a:pt x="594" y="1971"/>
                      <a:pt x="621" y="1944"/>
                      <a:pt x="675" y="1890"/>
                    </a:cubicBezTo>
                    <a:cubicBezTo>
                      <a:pt x="702" y="1836"/>
                      <a:pt x="702" y="1755"/>
                      <a:pt x="675" y="1674"/>
                    </a:cubicBezTo>
                    <a:cubicBezTo>
                      <a:pt x="540" y="1107"/>
                      <a:pt x="378" y="567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7359225" y="886975"/>
                <a:ext cx="44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778" extrusionOk="0">
                    <a:moveTo>
                      <a:pt x="189" y="1"/>
                    </a:moveTo>
                    <a:cubicBezTo>
                      <a:pt x="108" y="28"/>
                      <a:pt x="54" y="55"/>
                      <a:pt x="0" y="82"/>
                    </a:cubicBezTo>
                    <a:cubicBezTo>
                      <a:pt x="27" y="163"/>
                      <a:pt x="54" y="271"/>
                      <a:pt x="108" y="271"/>
                    </a:cubicBezTo>
                    <a:cubicBezTo>
                      <a:pt x="540" y="460"/>
                      <a:pt x="999" y="622"/>
                      <a:pt x="1458" y="757"/>
                    </a:cubicBezTo>
                    <a:cubicBezTo>
                      <a:pt x="1499" y="770"/>
                      <a:pt x="1533" y="777"/>
                      <a:pt x="1563" y="777"/>
                    </a:cubicBezTo>
                    <a:cubicBezTo>
                      <a:pt x="1593" y="777"/>
                      <a:pt x="1620" y="770"/>
                      <a:pt x="1647" y="757"/>
                    </a:cubicBezTo>
                    <a:cubicBezTo>
                      <a:pt x="1655" y="764"/>
                      <a:pt x="1664" y="767"/>
                      <a:pt x="1675" y="767"/>
                    </a:cubicBezTo>
                    <a:cubicBezTo>
                      <a:pt x="1703" y="767"/>
                      <a:pt x="1743" y="742"/>
                      <a:pt x="1783" y="703"/>
                    </a:cubicBezTo>
                    <a:cubicBezTo>
                      <a:pt x="1783" y="649"/>
                      <a:pt x="1756" y="568"/>
                      <a:pt x="1729" y="514"/>
                    </a:cubicBezTo>
                    <a:cubicBezTo>
                      <a:pt x="1675" y="433"/>
                      <a:pt x="1593" y="406"/>
                      <a:pt x="1512" y="379"/>
                    </a:cubicBezTo>
                    <a:cubicBezTo>
                      <a:pt x="1161" y="271"/>
                      <a:pt x="783" y="136"/>
                      <a:pt x="432" y="55"/>
                    </a:cubicBezTo>
                    <a:cubicBezTo>
                      <a:pt x="351" y="28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7404450" y="473150"/>
                <a:ext cx="26350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77" extrusionOk="0">
                    <a:moveTo>
                      <a:pt x="136" y="1"/>
                    </a:moveTo>
                    <a:cubicBezTo>
                      <a:pt x="82" y="190"/>
                      <a:pt x="1" y="298"/>
                      <a:pt x="28" y="352"/>
                    </a:cubicBezTo>
                    <a:cubicBezTo>
                      <a:pt x="190" y="811"/>
                      <a:pt x="406" y="1243"/>
                      <a:pt x="703" y="1648"/>
                    </a:cubicBezTo>
                    <a:cubicBezTo>
                      <a:pt x="730" y="1675"/>
                      <a:pt x="784" y="1729"/>
                      <a:pt x="838" y="1756"/>
                    </a:cubicBezTo>
                    <a:cubicBezTo>
                      <a:pt x="865" y="1769"/>
                      <a:pt x="892" y="1776"/>
                      <a:pt x="919" y="1776"/>
                    </a:cubicBezTo>
                    <a:cubicBezTo>
                      <a:pt x="946" y="1776"/>
                      <a:pt x="973" y="1769"/>
                      <a:pt x="1000" y="1756"/>
                    </a:cubicBezTo>
                    <a:cubicBezTo>
                      <a:pt x="1027" y="1702"/>
                      <a:pt x="1054" y="1648"/>
                      <a:pt x="1054" y="1594"/>
                    </a:cubicBezTo>
                    <a:cubicBezTo>
                      <a:pt x="1027" y="1540"/>
                      <a:pt x="1027" y="1486"/>
                      <a:pt x="973" y="1432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931225" y="553500"/>
                <a:ext cx="310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19" extrusionOk="0">
                    <a:moveTo>
                      <a:pt x="0" y="0"/>
                    </a:moveTo>
                    <a:cubicBezTo>
                      <a:pt x="27" y="135"/>
                      <a:pt x="0" y="297"/>
                      <a:pt x="54" y="351"/>
                    </a:cubicBezTo>
                    <a:cubicBezTo>
                      <a:pt x="351" y="621"/>
                      <a:pt x="675" y="810"/>
                      <a:pt x="1053" y="918"/>
                    </a:cubicBezTo>
                    <a:cubicBezTo>
                      <a:pt x="1161" y="729"/>
                      <a:pt x="1242" y="540"/>
                      <a:pt x="1080" y="405"/>
                    </a:cubicBezTo>
                    <a:cubicBezTo>
                      <a:pt x="783" y="162"/>
                      <a:pt x="40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208675" y="449525"/>
                <a:ext cx="29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648" extrusionOk="0">
                    <a:moveTo>
                      <a:pt x="55" y="1"/>
                    </a:moveTo>
                    <a:cubicBezTo>
                      <a:pt x="55" y="82"/>
                      <a:pt x="1" y="190"/>
                      <a:pt x="55" y="244"/>
                    </a:cubicBezTo>
                    <a:cubicBezTo>
                      <a:pt x="325" y="703"/>
                      <a:pt x="595" y="1135"/>
                      <a:pt x="892" y="1567"/>
                    </a:cubicBezTo>
                    <a:cubicBezTo>
                      <a:pt x="919" y="1594"/>
                      <a:pt x="946" y="1621"/>
                      <a:pt x="973" y="1648"/>
                    </a:cubicBezTo>
                    <a:cubicBezTo>
                      <a:pt x="1027" y="1648"/>
                      <a:pt x="1081" y="1621"/>
                      <a:pt x="1135" y="1594"/>
                    </a:cubicBezTo>
                    <a:cubicBezTo>
                      <a:pt x="1162" y="1594"/>
                      <a:pt x="1189" y="1540"/>
                      <a:pt x="1189" y="1513"/>
                    </a:cubicBezTo>
                    <a:cubicBezTo>
                      <a:pt x="1162" y="1405"/>
                      <a:pt x="1135" y="1324"/>
                      <a:pt x="1081" y="1243"/>
                    </a:cubicBezTo>
                    <a:cubicBezTo>
                      <a:pt x="757" y="838"/>
                      <a:pt x="460" y="406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433475" y="1100975"/>
                <a:ext cx="317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54" extrusionOk="0">
                    <a:moveTo>
                      <a:pt x="163" y="1"/>
                    </a:moveTo>
                    <a:cubicBezTo>
                      <a:pt x="109" y="1"/>
                      <a:pt x="28" y="109"/>
                      <a:pt x="1" y="163"/>
                    </a:cubicBezTo>
                    <a:cubicBezTo>
                      <a:pt x="1" y="217"/>
                      <a:pt x="1" y="352"/>
                      <a:pt x="55" y="379"/>
                    </a:cubicBezTo>
                    <a:cubicBezTo>
                      <a:pt x="386" y="568"/>
                      <a:pt x="738" y="654"/>
                      <a:pt x="1111" y="654"/>
                    </a:cubicBezTo>
                    <a:cubicBezTo>
                      <a:pt x="1164" y="654"/>
                      <a:pt x="1217" y="652"/>
                      <a:pt x="1270" y="649"/>
                    </a:cubicBezTo>
                    <a:cubicBezTo>
                      <a:pt x="1270" y="298"/>
                      <a:pt x="1270" y="244"/>
                      <a:pt x="1162" y="217"/>
                    </a:cubicBezTo>
                    <a:cubicBezTo>
                      <a:pt x="838" y="136"/>
                      <a:pt x="487" y="55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188425" y="951125"/>
                <a:ext cx="364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54" extrusionOk="0">
                    <a:moveTo>
                      <a:pt x="135" y="0"/>
                    </a:moveTo>
                    <a:cubicBezTo>
                      <a:pt x="108" y="0"/>
                      <a:pt x="81" y="27"/>
                      <a:pt x="0" y="54"/>
                    </a:cubicBezTo>
                    <a:cubicBezTo>
                      <a:pt x="27" y="135"/>
                      <a:pt x="27" y="270"/>
                      <a:pt x="81" y="324"/>
                    </a:cubicBezTo>
                    <a:cubicBezTo>
                      <a:pt x="459" y="621"/>
                      <a:pt x="892" y="864"/>
                      <a:pt x="1324" y="1053"/>
                    </a:cubicBezTo>
                    <a:cubicBezTo>
                      <a:pt x="1432" y="783"/>
                      <a:pt x="1459" y="729"/>
                      <a:pt x="1297" y="621"/>
                    </a:cubicBezTo>
                    <a:cubicBezTo>
                      <a:pt x="973" y="324"/>
                      <a:pt x="568" y="108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723775" y="1229925"/>
                <a:ext cx="47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06" extrusionOk="0">
                    <a:moveTo>
                      <a:pt x="162" y="0"/>
                    </a:moveTo>
                    <a:cubicBezTo>
                      <a:pt x="108" y="0"/>
                      <a:pt x="54" y="27"/>
                      <a:pt x="27" y="81"/>
                    </a:cubicBezTo>
                    <a:cubicBezTo>
                      <a:pt x="0" y="108"/>
                      <a:pt x="0" y="189"/>
                      <a:pt x="0" y="216"/>
                    </a:cubicBezTo>
                    <a:cubicBezTo>
                      <a:pt x="27" y="243"/>
                      <a:pt x="81" y="270"/>
                      <a:pt x="135" y="297"/>
                    </a:cubicBezTo>
                    <a:cubicBezTo>
                      <a:pt x="648" y="325"/>
                      <a:pt x="1161" y="379"/>
                      <a:pt x="1674" y="406"/>
                    </a:cubicBezTo>
                    <a:cubicBezTo>
                      <a:pt x="1728" y="406"/>
                      <a:pt x="1782" y="406"/>
                      <a:pt x="1863" y="379"/>
                    </a:cubicBezTo>
                    <a:cubicBezTo>
                      <a:pt x="1890" y="352"/>
                      <a:pt x="1917" y="325"/>
                      <a:pt x="1917" y="297"/>
                    </a:cubicBezTo>
                    <a:cubicBezTo>
                      <a:pt x="1917" y="243"/>
                      <a:pt x="1890" y="216"/>
                      <a:pt x="1863" y="189"/>
                    </a:cubicBezTo>
                    <a:cubicBezTo>
                      <a:pt x="1836" y="135"/>
                      <a:pt x="1782" y="108"/>
                      <a:pt x="1728" y="108"/>
                    </a:cubicBezTo>
                    <a:cubicBezTo>
                      <a:pt x="1215" y="54"/>
                      <a:pt x="675" y="27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316025" y="1092875"/>
                <a:ext cx="39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622" extrusionOk="0">
                    <a:moveTo>
                      <a:pt x="135" y="1"/>
                    </a:moveTo>
                    <a:cubicBezTo>
                      <a:pt x="81" y="28"/>
                      <a:pt x="0" y="82"/>
                      <a:pt x="0" y="136"/>
                    </a:cubicBezTo>
                    <a:cubicBezTo>
                      <a:pt x="0" y="217"/>
                      <a:pt x="54" y="271"/>
                      <a:pt x="108" y="298"/>
                    </a:cubicBezTo>
                    <a:cubicBezTo>
                      <a:pt x="513" y="433"/>
                      <a:pt x="918" y="541"/>
                      <a:pt x="1350" y="622"/>
                    </a:cubicBezTo>
                    <a:cubicBezTo>
                      <a:pt x="1404" y="622"/>
                      <a:pt x="1485" y="622"/>
                      <a:pt x="1566" y="595"/>
                    </a:cubicBezTo>
                    <a:cubicBezTo>
                      <a:pt x="1566" y="514"/>
                      <a:pt x="1593" y="433"/>
                      <a:pt x="1566" y="406"/>
                    </a:cubicBezTo>
                    <a:cubicBezTo>
                      <a:pt x="1512" y="325"/>
                      <a:pt x="1458" y="298"/>
                      <a:pt x="1377" y="271"/>
                    </a:cubicBezTo>
                    <a:cubicBezTo>
                      <a:pt x="1161" y="190"/>
                      <a:pt x="945" y="136"/>
                      <a:pt x="756" y="82"/>
                    </a:cubicBezTo>
                    <a:cubicBezTo>
                      <a:pt x="540" y="55"/>
                      <a:pt x="351" y="28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839875" y="820825"/>
                <a:ext cx="121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67" extrusionOk="0">
                    <a:moveTo>
                      <a:pt x="325" y="0"/>
                    </a:moveTo>
                    <a:cubicBezTo>
                      <a:pt x="55" y="54"/>
                      <a:pt x="1" y="81"/>
                      <a:pt x="1" y="270"/>
                    </a:cubicBezTo>
                    <a:cubicBezTo>
                      <a:pt x="1" y="648"/>
                      <a:pt x="55" y="1054"/>
                      <a:pt x="82" y="1459"/>
                    </a:cubicBezTo>
                    <a:cubicBezTo>
                      <a:pt x="82" y="1486"/>
                      <a:pt x="163" y="1540"/>
                      <a:pt x="217" y="1567"/>
                    </a:cubicBezTo>
                    <a:cubicBezTo>
                      <a:pt x="487" y="1351"/>
                      <a:pt x="487" y="1351"/>
                      <a:pt x="487" y="1216"/>
                    </a:cubicBezTo>
                    <a:cubicBezTo>
                      <a:pt x="487" y="811"/>
                      <a:pt x="433" y="378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911450" y="791125"/>
                <a:ext cx="101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37" extrusionOk="0">
                    <a:moveTo>
                      <a:pt x="189" y="0"/>
                    </a:moveTo>
                    <a:cubicBezTo>
                      <a:pt x="27" y="27"/>
                      <a:pt x="0" y="135"/>
                      <a:pt x="0" y="270"/>
                    </a:cubicBezTo>
                    <a:cubicBezTo>
                      <a:pt x="0" y="756"/>
                      <a:pt x="0" y="1269"/>
                      <a:pt x="27" y="1836"/>
                    </a:cubicBezTo>
                    <a:cubicBezTo>
                      <a:pt x="324" y="1728"/>
                      <a:pt x="324" y="1728"/>
                      <a:pt x="351" y="1620"/>
                    </a:cubicBezTo>
                    <a:cubicBezTo>
                      <a:pt x="405" y="1107"/>
                      <a:pt x="378" y="567"/>
                      <a:pt x="270" y="81"/>
                    </a:cubicBezTo>
                    <a:cubicBezTo>
                      <a:pt x="270" y="54"/>
                      <a:pt x="216" y="27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019650" y="346925"/>
                <a:ext cx="290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8" extrusionOk="0">
                    <a:moveTo>
                      <a:pt x="163" y="0"/>
                    </a:moveTo>
                    <a:cubicBezTo>
                      <a:pt x="1" y="135"/>
                      <a:pt x="1" y="243"/>
                      <a:pt x="82" y="351"/>
                    </a:cubicBezTo>
                    <a:cubicBezTo>
                      <a:pt x="325" y="621"/>
                      <a:pt x="568" y="864"/>
                      <a:pt x="838" y="1107"/>
                    </a:cubicBezTo>
                    <a:cubicBezTo>
                      <a:pt x="865" y="1148"/>
                      <a:pt x="912" y="1168"/>
                      <a:pt x="959" y="1168"/>
                    </a:cubicBezTo>
                    <a:cubicBezTo>
                      <a:pt x="1006" y="1168"/>
                      <a:pt x="1054" y="1148"/>
                      <a:pt x="1081" y="1107"/>
                    </a:cubicBezTo>
                    <a:cubicBezTo>
                      <a:pt x="1162" y="1026"/>
                      <a:pt x="1162" y="918"/>
                      <a:pt x="1081" y="837"/>
                    </a:cubicBezTo>
                    <a:cubicBezTo>
                      <a:pt x="838" y="486"/>
                      <a:pt x="514" y="216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710275" y="800650"/>
                <a:ext cx="1420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06" extrusionOk="0">
                    <a:moveTo>
                      <a:pt x="187" y="0"/>
                    </a:moveTo>
                    <a:cubicBezTo>
                      <a:pt x="143" y="0"/>
                      <a:pt x="96" y="22"/>
                      <a:pt x="81" y="51"/>
                    </a:cubicBezTo>
                    <a:cubicBezTo>
                      <a:pt x="27" y="105"/>
                      <a:pt x="0" y="132"/>
                      <a:pt x="27" y="159"/>
                    </a:cubicBezTo>
                    <a:cubicBezTo>
                      <a:pt x="81" y="483"/>
                      <a:pt x="162" y="861"/>
                      <a:pt x="243" y="1185"/>
                    </a:cubicBezTo>
                    <a:cubicBezTo>
                      <a:pt x="243" y="1239"/>
                      <a:pt x="270" y="1293"/>
                      <a:pt x="324" y="1293"/>
                    </a:cubicBezTo>
                    <a:cubicBezTo>
                      <a:pt x="342" y="1293"/>
                      <a:pt x="372" y="1305"/>
                      <a:pt x="398" y="1305"/>
                    </a:cubicBezTo>
                    <a:cubicBezTo>
                      <a:pt x="411" y="1305"/>
                      <a:pt x="423" y="1302"/>
                      <a:pt x="432" y="1293"/>
                    </a:cubicBezTo>
                    <a:cubicBezTo>
                      <a:pt x="459" y="1266"/>
                      <a:pt x="567" y="1185"/>
                      <a:pt x="567" y="1131"/>
                    </a:cubicBezTo>
                    <a:cubicBezTo>
                      <a:pt x="486" y="780"/>
                      <a:pt x="378" y="402"/>
                      <a:pt x="270" y="51"/>
                    </a:cubicBezTo>
                    <a:cubicBezTo>
                      <a:pt x="258" y="15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7469925" y="878875"/>
                <a:ext cx="32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136" y="1"/>
                    </a:moveTo>
                    <a:cubicBezTo>
                      <a:pt x="82" y="1"/>
                      <a:pt x="1" y="55"/>
                      <a:pt x="1" y="82"/>
                    </a:cubicBezTo>
                    <a:cubicBezTo>
                      <a:pt x="1" y="109"/>
                      <a:pt x="1" y="244"/>
                      <a:pt x="55" y="271"/>
                    </a:cubicBezTo>
                    <a:cubicBezTo>
                      <a:pt x="379" y="460"/>
                      <a:pt x="757" y="622"/>
                      <a:pt x="1162" y="784"/>
                    </a:cubicBezTo>
                    <a:cubicBezTo>
                      <a:pt x="1297" y="568"/>
                      <a:pt x="1216" y="460"/>
                      <a:pt x="1081" y="379"/>
                    </a:cubicBezTo>
                    <a:cubicBezTo>
                      <a:pt x="811" y="190"/>
                      <a:pt x="487" y="55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7280225" y="718875"/>
                <a:ext cx="344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9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90"/>
                      <a:pt x="55" y="298"/>
                      <a:pt x="82" y="325"/>
                    </a:cubicBezTo>
                    <a:cubicBezTo>
                      <a:pt x="433" y="514"/>
                      <a:pt x="757" y="703"/>
                      <a:pt x="1135" y="892"/>
                    </a:cubicBezTo>
                    <a:cubicBezTo>
                      <a:pt x="1149" y="906"/>
                      <a:pt x="1169" y="912"/>
                      <a:pt x="1189" y="912"/>
                    </a:cubicBezTo>
                    <a:cubicBezTo>
                      <a:pt x="1209" y="912"/>
                      <a:pt x="1230" y="906"/>
                      <a:pt x="1243" y="892"/>
                    </a:cubicBezTo>
                    <a:cubicBezTo>
                      <a:pt x="1270" y="892"/>
                      <a:pt x="1324" y="865"/>
                      <a:pt x="1324" y="838"/>
                    </a:cubicBezTo>
                    <a:cubicBezTo>
                      <a:pt x="1351" y="811"/>
                      <a:pt x="1378" y="703"/>
                      <a:pt x="1324" y="676"/>
                    </a:cubicBezTo>
                    <a:cubicBezTo>
                      <a:pt x="1270" y="622"/>
                      <a:pt x="1189" y="541"/>
                      <a:pt x="1108" y="514"/>
                    </a:cubicBezTo>
                    <a:cubicBezTo>
                      <a:pt x="757" y="298"/>
                      <a:pt x="379" y="13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939125" y="938975"/>
                <a:ext cx="1545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01" extrusionOk="0">
                    <a:moveTo>
                      <a:pt x="162" y="0"/>
                    </a:moveTo>
                    <a:cubicBezTo>
                      <a:pt x="108" y="27"/>
                      <a:pt x="81" y="54"/>
                      <a:pt x="54" y="108"/>
                    </a:cubicBezTo>
                    <a:cubicBezTo>
                      <a:pt x="27" y="135"/>
                      <a:pt x="0" y="189"/>
                      <a:pt x="27" y="216"/>
                    </a:cubicBezTo>
                    <a:cubicBezTo>
                      <a:pt x="81" y="513"/>
                      <a:pt x="162" y="783"/>
                      <a:pt x="243" y="1080"/>
                    </a:cubicBezTo>
                    <a:cubicBezTo>
                      <a:pt x="243" y="1134"/>
                      <a:pt x="297" y="1161"/>
                      <a:pt x="324" y="1188"/>
                    </a:cubicBezTo>
                    <a:cubicBezTo>
                      <a:pt x="341" y="1197"/>
                      <a:pt x="360" y="1200"/>
                      <a:pt x="380" y="1200"/>
                    </a:cubicBezTo>
                    <a:cubicBezTo>
                      <a:pt x="486" y="1200"/>
                      <a:pt x="617" y="1090"/>
                      <a:pt x="594" y="999"/>
                    </a:cubicBezTo>
                    <a:cubicBezTo>
                      <a:pt x="486" y="648"/>
                      <a:pt x="378" y="351"/>
                      <a:pt x="270" y="54"/>
                    </a:cubicBezTo>
                    <a:cubicBezTo>
                      <a:pt x="243" y="0"/>
                      <a:pt x="216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722425" y="1162150"/>
                <a:ext cx="364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3" extrusionOk="0">
                    <a:moveTo>
                      <a:pt x="758" y="0"/>
                    </a:moveTo>
                    <a:cubicBezTo>
                      <a:pt x="506" y="0"/>
                      <a:pt x="253" y="21"/>
                      <a:pt x="0" y="65"/>
                    </a:cubicBezTo>
                    <a:cubicBezTo>
                      <a:pt x="54" y="173"/>
                      <a:pt x="54" y="227"/>
                      <a:pt x="81" y="227"/>
                    </a:cubicBezTo>
                    <a:cubicBezTo>
                      <a:pt x="324" y="288"/>
                      <a:pt x="575" y="323"/>
                      <a:pt x="830" y="323"/>
                    </a:cubicBezTo>
                    <a:cubicBezTo>
                      <a:pt x="1029" y="323"/>
                      <a:pt x="1230" y="302"/>
                      <a:pt x="1431" y="254"/>
                    </a:cubicBezTo>
                    <a:cubicBezTo>
                      <a:pt x="1458" y="227"/>
                      <a:pt x="1458" y="200"/>
                      <a:pt x="1458" y="146"/>
                    </a:cubicBezTo>
                    <a:cubicBezTo>
                      <a:pt x="1458" y="119"/>
                      <a:pt x="1404" y="38"/>
                      <a:pt x="1377" y="38"/>
                    </a:cubicBezTo>
                    <a:cubicBezTo>
                      <a:pt x="1171" y="14"/>
                      <a:pt x="965" y="0"/>
                      <a:pt x="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933925" y="440975"/>
                <a:ext cx="2567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41" extrusionOk="0">
                    <a:moveTo>
                      <a:pt x="198" y="1"/>
                    </a:moveTo>
                    <a:cubicBezTo>
                      <a:pt x="154" y="1"/>
                      <a:pt x="113" y="14"/>
                      <a:pt x="81" y="46"/>
                    </a:cubicBezTo>
                    <a:cubicBezTo>
                      <a:pt x="0" y="127"/>
                      <a:pt x="54" y="235"/>
                      <a:pt x="135" y="289"/>
                    </a:cubicBezTo>
                    <a:cubicBezTo>
                      <a:pt x="216" y="370"/>
                      <a:pt x="351" y="424"/>
                      <a:pt x="432" y="505"/>
                    </a:cubicBezTo>
                    <a:cubicBezTo>
                      <a:pt x="513" y="586"/>
                      <a:pt x="621" y="640"/>
                      <a:pt x="729" y="721"/>
                    </a:cubicBezTo>
                    <a:cubicBezTo>
                      <a:pt x="756" y="734"/>
                      <a:pt x="790" y="741"/>
                      <a:pt x="827" y="741"/>
                    </a:cubicBezTo>
                    <a:cubicBezTo>
                      <a:pt x="864" y="741"/>
                      <a:pt x="905" y="734"/>
                      <a:pt x="945" y="721"/>
                    </a:cubicBezTo>
                    <a:cubicBezTo>
                      <a:pt x="1026" y="640"/>
                      <a:pt x="1026" y="532"/>
                      <a:pt x="945" y="451"/>
                    </a:cubicBezTo>
                    <a:cubicBezTo>
                      <a:pt x="729" y="316"/>
                      <a:pt x="513" y="154"/>
                      <a:pt x="297" y="19"/>
                    </a:cubicBezTo>
                    <a:cubicBezTo>
                      <a:pt x="264" y="7"/>
                      <a:pt x="230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599550" y="1022650"/>
                <a:ext cx="364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9" extrusionOk="0">
                    <a:moveTo>
                      <a:pt x="529" y="0"/>
                    </a:moveTo>
                    <a:cubicBezTo>
                      <a:pt x="354" y="0"/>
                      <a:pt x="177" y="20"/>
                      <a:pt x="1" y="55"/>
                    </a:cubicBezTo>
                    <a:cubicBezTo>
                      <a:pt x="345" y="238"/>
                      <a:pt x="719" y="329"/>
                      <a:pt x="1090" y="329"/>
                    </a:cubicBezTo>
                    <a:cubicBezTo>
                      <a:pt x="1214" y="329"/>
                      <a:pt x="1337" y="319"/>
                      <a:pt x="1459" y="298"/>
                    </a:cubicBezTo>
                    <a:cubicBezTo>
                      <a:pt x="1378" y="244"/>
                      <a:pt x="1297" y="136"/>
                      <a:pt x="1189" y="109"/>
                    </a:cubicBezTo>
                    <a:cubicBezTo>
                      <a:pt x="976" y="33"/>
                      <a:pt x="754" y="0"/>
                      <a:pt x="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104050" y="561500"/>
                <a:ext cx="290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23" extrusionOk="0">
                    <a:moveTo>
                      <a:pt x="189" y="0"/>
                    </a:moveTo>
                    <a:cubicBezTo>
                      <a:pt x="131" y="0"/>
                      <a:pt x="71" y="12"/>
                      <a:pt x="0" y="31"/>
                    </a:cubicBezTo>
                    <a:cubicBezTo>
                      <a:pt x="351" y="355"/>
                      <a:pt x="729" y="652"/>
                      <a:pt x="1134" y="922"/>
                    </a:cubicBezTo>
                    <a:cubicBezTo>
                      <a:pt x="1161" y="652"/>
                      <a:pt x="1161" y="652"/>
                      <a:pt x="972" y="490"/>
                    </a:cubicBezTo>
                    <a:cubicBezTo>
                      <a:pt x="540" y="120"/>
                      <a:pt x="374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050025" y="682425"/>
                <a:ext cx="250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30" extrusionOk="0">
                    <a:moveTo>
                      <a:pt x="109" y="1"/>
                    </a:moveTo>
                    <a:cubicBezTo>
                      <a:pt x="82" y="1"/>
                      <a:pt x="28" y="55"/>
                      <a:pt x="1" y="82"/>
                    </a:cubicBezTo>
                    <a:cubicBezTo>
                      <a:pt x="244" y="325"/>
                      <a:pt x="514" y="541"/>
                      <a:pt x="838" y="730"/>
                    </a:cubicBezTo>
                    <a:cubicBezTo>
                      <a:pt x="865" y="730"/>
                      <a:pt x="946" y="703"/>
                      <a:pt x="973" y="676"/>
                    </a:cubicBezTo>
                    <a:cubicBezTo>
                      <a:pt x="1000" y="649"/>
                      <a:pt x="1000" y="595"/>
                      <a:pt x="973" y="568"/>
                    </a:cubicBezTo>
                    <a:cubicBezTo>
                      <a:pt x="757" y="271"/>
                      <a:pt x="460" y="82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7549600" y="1283675"/>
                <a:ext cx="250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54" extrusionOk="0">
                    <a:moveTo>
                      <a:pt x="401" y="0"/>
                    </a:moveTo>
                    <a:cubicBezTo>
                      <a:pt x="267" y="0"/>
                      <a:pt x="134" y="13"/>
                      <a:pt x="0" y="38"/>
                    </a:cubicBezTo>
                    <a:cubicBezTo>
                      <a:pt x="180" y="182"/>
                      <a:pt x="408" y="254"/>
                      <a:pt x="644" y="254"/>
                    </a:cubicBezTo>
                    <a:cubicBezTo>
                      <a:pt x="762" y="254"/>
                      <a:pt x="882" y="236"/>
                      <a:pt x="999" y="200"/>
                    </a:cubicBezTo>
                    <a:cubicBezTo>
                      <a:pt x="972" y="146"/>
                      <a:pt x="945" y="92"/>
                      <a:pt x="891" y="65"/>
                    </a:cubicBezTo>
                    <a:cubicBezTo>
                      <a:pt x="728" y="20"/>
                      <a:pt x="564" y="0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7" name="Google Shape;177;p2"/>
            <p:cNvSpPr/>
            <p:nvPr/>
          </p:nvSpPr>
          <p:spPr>
            <a:xfrm>
              <a:off x="234501" y="1757831"/>
              <a:ext cx="39759" cy="35757"/>
            </a:xfrm>
            <a:custGeom>
              <a:avLst/>
              <a:gdLst/>
              <a:ahLst/>
              <a:cxnLst/>
              <a:rect l="l" t="t" r="r" b="b"/>
              <a:pathLst>
                <a:path w="1540" h="1385" extrusionOk="0">
                  <a:moveTo>
                    <a:pt x="699" y="0"/>
                  </a:moveTo>
                  <a:cubicBezTo>
                    <a:pt x="464" y="0"/>
                    <a:pt x="241" y="146"/>
                    <a:pt x="135" y="358"/>
                  </a:cubicBezTo>
                  <a:cubicBezTo>
                    <a:pt x="0" y="736"/>
                    <a:pt x="162" y="1168"/>
                    <a:pt x="513" y="1357"/>
                  </a:cubicBezTo>
                  <a:cubicBezTo>
                    <a:pt x="567" y="1384"/>
                    <a:pt x="675" y="1384"/>
                    <a:pt x="756" y="1384"/>
                  </a:cubicBezTo>
                  <a:cubicBezTo>
                    <a:pt x="999" y="1384"/>
                    <a:pt x="1215" y="1276"/>
                    <a:pt x="1350" y="1060"/>
                  </a:cubicBezTo>
                  <a:cubicBezTo>
                    <a:pt x="1377" y="1006"/>
                    <a:pt x="1431" y="952"/>
                    <a:pt x="1458" y="871"/>
                  </a:cubicBezTo>
                  <a:cubicBezTo>
                    <a:pt x="1539" y="763"/>
                    <a:pt x="1512" y="601"/>
                    <a:pt x="1431" y="493"/>
                  </a:cubicBezTo>
                  <a:cubicBezTo>
                    <a:pt x="1296" y="304"/>
                    <a:pt x="1107" y="142"/>
                    <a:pt x="891" y="34"/>
                  </a:cubicBezTo>
                  <a:cubicBezTo>
                    <a:pt x="828" y="11"/>
                    <a:pt x="763" y="0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6136691" y="3863145"/>
            <a:ext cx="2669450" cy="1970268"/>
            <a:chOff x="6136691" y="3863145"/>
            <a:chExt cx="2669450" cy="1970268"/>
          </a:xfrm>
        </p:grpSpPr>
        <p:grpSp>
          <p:nvGrpSpPr>
            <p:cNvPr id="179" name="Google Shape;179;p2"/>
            <p:cNvGrpSpPr/>
            <p:nvPr/>
          </p:nvGrpSpPr>
          <p:grpSpPr>
            <a:xfrm rot="-4677532" flipH="1">
              <a:off x="6721091" y="3643576"/>
              <a:ext cx="1500650" cy="2409405"/>
              <a:chOff x="7120913" y="1755200"/>
              <a:chExt cx="1075425" cy="1726675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2" name="Google Shape;212;p2"/>
            <p:cNvSpPr/>
            <p:nvPr/>
          </p:nvSpPr>
          <p:spPr>
            <a:xfrm rot="10800000" flipH="1">
              <a:off x="6747318" y="4787079"/>
              <a:ext cx="62065" cy="54914"/>
            </a:xfrm>
            <a:custGeom>
              <a:avLst/>
              <a:gdLst/>
              <a:ahLst/>
              <a:cxnLst/>
              <a:rect l="l" t="t" r="r" b="b"/>
              <a:pathLst>
                <a:path w="2404" h="2127" extrusionOk="0">
                  <a:moveTo>
                    <a:pt x="1087" y="1"/>
                  </a:moveTo>
                  <a:cubicBezTo>
                    <a:pt x="858" y="1"/>
                    <a:pt x="652" y="81"/>
                    <a:pt x="487" y="222"/>
                  </a:cubicBezTo>
                  <a:cubicBezTo>
                    <a:pt x="352" y="303"/>
                    <a:pt x="271" y="438"/>
                    <a:pt x="244" y="573"/>
                  </a:cubicBezTo>
                  <a:cubicBezTo>
                    <a:pt x="189" y="735"/>
                    <a:pt x="135" y="897"/>
                    <a:pt x="81" y="1059"/>
                  </a:cubicBezTo>
                  <a:cubicBezTo>
                    <a:pt x="0" y="1329"/>
                    <a:pt x="81" y="1599"/>
                    <a:pt x="271" y="1788"/>
                  </a:cubicBezTo>
                  <a:cubicBezTo>
                    <a:pt x="472" y="2010"/>
                    <a:pt x="764" y="2126"/>
                    <a:pt x="1067" y="2126"/>
                  </a:cubicBezTo>
                  <a:cubicBezTo>
                    <a:pt x="1170" y="2126"/>
                    <a:pt x="1275" y="2113"/>
                    <a:pt x="1378" y="2085"/>
                  </a:cubicBezTo>
                  <a:cubicBezTo>
                    <a:pt x="1729" y="1977"/>
                    <a:pt x="1999" y="1734"/>
                    <a:pt x="2161" y="1410"/>
                  </a:cubicBezTo>
                  <a:cubicBezTo>
                    <a:pt x="2404" y="1005"/>
                    <a:pt x="2269" y="492"/>
                    <a:pt x="1891" y="222"/>
                  </a:cubicBezTo>
                  <a:cubicBezTo>
                    <a:pt x="1702" y="81"/>
                    <a:pt x="1493" y="1"/>
                    <a:pt x="1281" y="1"/>
                  </a:cubicBezTo>
                  <a:cubicBezTo>
                    <a:pt x="1250" y="1"/>
                    <a:pt x="1219" y="3"/>
                    <a:pt x="1189" y="6"/>
                  </a:cubicBezTo>
                  <a:cubicBezTo>
                    <a:pt x="1154" y="3"/>
                    <a:pt x="1120" y="1"/>
                    <a:pt x="1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"/>
            <p:cNvSpPr/>
            <p:nvPr/>
          </p:nvSpPr>
          <p:spPr>
            <a:xfrm rot="10800000" flipH="1">
              <a:off x="6854147" y="4993328"/>
              <a:ext cx="46730" cy="37797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296293" y="4176650"/>
              <a:ext cx="145043" cy="57573"/>
            </a:xfrm>
            <a:custGeom>
              <a:avLst/>
              <a:gdLst/>
              <a:ahLst/>
              <a:cxnLst/>
              <a:rect l="l" t="t" r="r" b="b"/>
              <a:pathLst>
                <a:path w="5618" h="2230" extrusionOk="0">
                  <a:moveTo>
                    <a:pt x="402" y="0"/>
                  </a:moveTo>
                  <a:cubicBezTo>
                    <a:pt x="233" y="0"/>
                    <a:pt x="73" y="105"/>
                    <a:pt x="1" y="274"/>
                  </a:cubicBezTo>
                  <a:cubicBezTo>
                    <a:pt x="190" y="571"/>
                    <a:pt x="460" y="814"/>
                    <a:pt x="784" y="976"/>
                  </a:cubicBezTo>
                  <a:cubicBezTo>
                    <a:pt x="1891" y="1597"/>
                    <a:pt x="3133" y="2002"/>
                    <a:pt x="4429" y="2192"/>
                  </a:cubicBezTo>
                  <a:cubicBezTo>
                    <a:pt x="4639" y="2211"/>
                    <a:pt x="4849" y="2230"/>
                    <a:pt x="5059" y="2230"/>
                  </a:cubicBezTo>
                  <a:cubicBezTo>
                    <a:pt x="5146" y="2230"/>
                    <a:pt x="5233" y="2226"/>
                    <a:pt x="5320" y="2219"/>
                  </a:cubicBezTo>
                  <a:cubicBezTo>
                    <a:pt x="5428" y="2192"/>
                    <a:pt x="5509" y="2165"/>
                    <a:pt x="5617" y="2111"/>
                  </a:cubicBezTo>
                  <a:cubicBezTo>
                    <a:pt x="5617" y="2056"/>
                    <a:pt x="5590" y="1975"/>
                    <a:pt x="5590" y="1894"/>
                  </a:cubicBezTo>
                  <a:cubicBezTo>
                    <a:pt x="5266" y="1327"/>
                    <a:pt x="4753" y="895"/>
                    <a:pt x="4132" y="706"/>
                  </a:cubicBezTo>
                  <a:cubicBezTo>
                    <a:pt x="3268" y="490"/>
                    <a:pt x="2431" y="274"/>
                    <a:pt x="1567" y="85"/>
                  </a:cubicBezTo>
                  <a:cubicBezTo>
                    <a:pt x="1189" y="31"/>
                    <a:pt x="838" y="4"/>
                    <a:pt x="460" y="4"/>
                  </a:cubicBezTo>
                  <a:cubicBezTo>
                    <a:pt x="440" y="1"/>
                    <a:pt x="421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/>
          <p:nvPr/>
        </p:nvSpPr>
        <p:spPr>
          <a:xfrm rot="7806290" flipH="1">
            <a:off x="-1275071" y="-2260446"/>
            <a:ext cx="3159495" cy="3974078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3" name="Google Shape;4253;p35"/>
          <p:cNvSpPr/>
          <p:nvPr/>
        </p:nvSpPr>
        <p:spPr>
          <a:xfrm rot="-3411520" flipH="1">
            <a:off x="6952327" y="2363900"/>
            <a:ext cx="3159525" cy="3974115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4" name="Google Shape;4254;p35"/>
          <p:cNvSpPr/>
          <p:nvPr/>
        </p:nvSpPr>
        <p:spPr>
          <a:xfrm rot="-10567976" flipH="1">
            <a:off x="-618286" y="311571"/>
            <a:ext cx="1930993" cy="1615068"/>
          </a:xfrm>
          <a:custGeom>
            <a:avLst/>
            <a:gdLst/>
            <a:ahLst/>
            <a:cxnLst/>
            <a:rect l="l" t="t" r="r" b="b"/>
            <a:pathLst>
              <a:path w="55358" h="46301" extrusionOk="0">
                <a:moveTo>
                  <a:pt x="28754" y="2836"/>
                </a:moveTo>
                <a:cubicBezTo>
                  <a:pt x="28780" y="2836"/>
                  <a:pt x="28808" y="2838"/>
                  <a:pt x="28840" y="2843"/>
                </a:cubicBezTo>
                <a:cubicBezTo>
                  <a:pt x="29029" y="2870"/>
                  <a:pt x="29137" y="2951"/>
                  <a:pt x="29110" y="3113"/>
                </a:cubicBezTo>
                <a:cubicBezTo>
                  <a:pt x="29029" y="3572"/>
                  <a:pt x="28894" y="4031"/>
                  <a:pt x="28813" y="4436"/>
                </a:cubicBezTo>
                <a:cubicBezTo>
                  <a:pt x="28705" y="4544"/>
                  <a:pt x="28678" y="4625"/>
                  <a:pt x="28624" y="4625"/>
                </a:cubicBezTo>
                <a:cubicBezTo>
                  <a:pt x="28583" y="4638"/>
                  <a:pt x="28543" y="4645"/>
                  <a:pt x="28502" y="4645"/>
                </a:cubicBezTo>
                <a:cubicBezTo>
                  <a:pt x="28462" y="4645"/>
                  <a:pt x="28421" y="4638"/>
                  <a:pt x="28381" y="4625"/>
                </a:cubicBezTo>
                <a:cubicBezTo>
                  <a:pt x="28327" y="4598"/>
                  <a:pt x="28300" y="4544"/>
                  <a:pt x="28300" y="4463"/>
                </a:cubicBezTo>
                <a:cubicBezTo>
                  <a:pt x="28381" y="3977"/>
                  <a:pt x="28462" y="3491"/>
                  <a:pt x="28543" y="3005"/>
                </a:cubicBezTo>
                <a:cubicBezTo>
                  <a:pt x="28565" y="2892"/>
                  <a:pt x="28625" y="2836"/>
                  <a:pt x="28754" y="2836"/>
                </a:cubicBezTo>
                <a:close/>
                <a:moveTo>
                  <a:pt x="49960" y="3957"/>
                </a:moveTo>
                <a:cubicBezTo>
                  <a:pt x="50010" y="3957"/>
                  <a:pt x="50064" y="3963"/>
                  <a:pt x="50118" y="3977"/>
                </a:cubicBezTo>
                <a:cubicBezTo>
                  <a:pt x="50226" y="4031"/>
                  <a:pt x="50280" y="4139"/>
                  <a:pt x="50226" y="4247"/>
                </a:cubicBezTo>
                <a:cubicBezTo>
                  <a:pt x="50226" y="4274"/>
                  <a:pt x="50226" y="4274"/>
                  <a:pt x="50226" y="4301"/>
                </a:cubicBezTo>
                <a:cubicBezTo>
                  <a:pt x="49956" y="4787"/>
                  <a:pt x="49686" y="5273"/>
                  <a:pt x="49389" y="5759"/>
                </a:cubicBezTo>
                <a:cubicBezTo>
                  <a:pt x="49331" y="5847"/>
                  <a:pt x="49257" y="5895"/>
                  <a:pt x="49162" y="5895"/>
                </a:cubicBezTo>
                <a:cubicBezTo>
                  <a:pt x="49082" y="5895"/>
                  <a:pt x="48988" y="5860"/>
                  <a:pt x="48876" y="5786"/>
                </a:cubicBezTo>
                <a:cubicBezTo>
                  <a:pt x="48903" y="5624"/>
                  <a:pt x="48957" y="5435"/>
                  <a:pt x="49011" y="5273"/>
                </a:cubicBezTo>
                <a:cubicBezTo>
                  <a:pt x="49227" y="4895"/>
                  <a:pt x="49443" y="4517"/>
                  <a:pt x="49686" y="4112"/>
                </a:cubicBezTo>
                <a:cubicBezTo>
                  <a:pt x="49713" y="4058"/>
                  <a:pt x="49767" y="3977"/>
                  <a:pt x="49821" y="3977"/>
                </a:cubicBezTo>
                <a:cubicBezTo>
                  <a:pt x="49862" y="3963"/>
                  <a:pt x="49909" y="3957"/>
                  <a:pt x="49960" y="3957"/>
                </a:cubicBezTo>
                <a:close/>
                <a:moveTo>
                  <a:pt x="24411" y="5894"/>
                </a:moveTo>
                <a:cubicBezTo>
                  <a:pt x="24465" y="5921"/>
                  <a:pt x="24492" y="5975"/>
                  <a:pt x="24519" y="6029"/>
                </a:cubicBezTo>
                <a:cubicBezTo>
                  <a:pt x="24546" y="6137"/>
                  <a:pt x="24546" y="6245"/>
                  <a:pt x="24519" y="6353"/>
                </a:cubicBezTo>
                <a:cubicBezTo>
                  <a:pt x="24384" y="6758"/>
                  <a:pt x="24249" y="7163"/>
                  <a:pt x="24141" y="7514"/>
                </a:cubicBezTo>
                <a:cubicBezTo>
                  <a:pt x="24087" y="7568"/>
                  <a:pt x="24033" y="7649"/>
                  <a:pt x="23979" y="7703"/>
                </a:cubicBezTo>
                <a:cubicBezTo>
                  <a:pt x="23959" y="7743"/>
                  <a:pt x="23896" y="7768"/>
                  <a:pt x="23853" y="7768"/>
                </a:cubicBezTo>
                <a:cubicBezTo>
                  <a:pt x="23837" y="7768"/>
                  <a:pt x="23824" y="7765"/>
                  <a:pt x="23817" y="7757"/>
                </a:cubicBezTo>
                <a:cubicBezTo>
                  <a:pt x="23736" y="7703"/>
                  <a:pt x="23682" y="7649"/>
                  <a:pt x="23655" y="7595"/>
                </a:cubicBezTo>
                <a:cubicBezTo>
                  <a:pt x="23628" y="7541"/>
                  <a:pt x="23682" y="7460"/>
                  <a:pt x="23682" y="7406"/>
                </a:cubicBezTo>
                <a:cubicBezTo>
                  <a:pt x="23790" y="7028"/>
                  <a:pt x="23871" y="6650"/>
                  <a:pt x="23979" y="6299"/>
                </a:cubicBezTo>
                <a:cubicBezTo>
                  <a:pt x="24033" y="6164"/>
                  <a:pt x="24087" y="6056"/>
                  <a:pt x="24168" y="5948"/>
                </a:cubicBezTo>
                <a:cubicBezTo>
                  <a:pt x="24249" y="5894"/>
                  <a:pt x="24330" y="5894"/>
                  <a:pt x="24411" y="5894"/>
                </a:cubicBezTo>
                <a:close/>
                <a:moveTo>
                  <a:pt x="45100" y="2992"/>
                </a:moveTo>
                <a:cubicBezTo>
                  <a:pt x="45235" y="2992"/>
                  <a:pt x="45396" y="3016"/>
                  <a:pt x="45609" y="3059"/>
                </a:cubicBezTo>
                <a:cubicBezTo>
                  <a:pt x="45798" y="3275"/>
                  <a:pt x="45906" y="3545"/>
                  <a:pt x="45933" y="3842"/>
                </a:cubicBezTo>
                <a:cubicBezTo>
                  <a:pt x="45933" y="3896"/>
                  <a:pt x="45933" y="3950"/>
                  <a:pt x="45933" y="4031"/>
                </a:cubicBezTo>
                <a:cubicBezTo>
                  <a:pt x="45933" y="5462"/>
                  <a:pt x="45474" y="6893"/>
                  <a:pt x="44583" y="8054"/>
                </a:cubicBezTo>
                <a:cubicBezTo>
                  <a:pt x="44421" y="8270"/>
                  <a:pt x="44178" y="8432"/>
                  <a:pt x="43908" y="8540"/>
                </a:cubicBezTo>
                <a:cubicBezTo>
                  <a:pt x="43836" y="8573"/>
                  <a:pt x="43760" y="8588"/>
                  <a:pt x="43685" y="8588"/>
                </a:cubicBezTo>
                <a:cubicBezTo>
                  <a:pt x="43446" y="8588"/>
                  <a:pt x="43213" y="8436"/>
                  <a:pt x="43152" y="8189"/>
                </a:cubicBezTo>
                <a:cubicBezTo>
                  <a:pt x="43071" y="8000"/>
                  <a:pt x="43017" y="7784"/>
                  <a:pt x="42990" y="7568"/>
                </a:cubicBezTo>
                <a:cubicBezTo>
                  <a:pt x="42963" y="7271"/>
                  <a:pt x="42963" y="6974"/>
                  <a:pt x="42990" y="6677"/>
                </a:cubicBezTo>
                <a:cubicBezTo>
                  <a:pt x="43098" y="5651"/>
                  <a:pt x="43449" y="4706"/>
                  <a:pt x="44016" y="3842"/>
                </a:cubicBezTo>
                <a:cubicBezTo>
                  <a:pt x="44097" y="3680"/>
                  <a:pt x="44232" y="3545"/>
                  <a:pt x="44367" y="3383"/>
                </a:cubicBezTo>
                <a:cubicBezTo>
                  <a:pt x="44644" y="3105"/>
                  <a:pt x="44808" y="2992"/>
                  <a:pt x="45100" y="2992"/>
                </a:cubicBezTo>
                <a:close/>
                <a:moveTo>
                  <a:pt x="30520" y="6908"/>
                </a:moveTo>
                <a:cubicBezTo>
                  <a:pt x="30683" y="6908"/>
                  <a:pt x="30842" y="7030"/>
                  <a:pt x="30865" y="7190"/>
                </a:cubicBezTo>
                <a:cubicBezTo>
                  <a:pt x="31027" y="7784"/>
                  <a:pt x="30865" y="8405"/>
                  <a:pt x="30487" y="8891"/>
                </a:cubicBezTo>
                <a:cubicBezTo>
                  <a:pt x="30379" y="9026"/>
                  <a:pt x="30325" y="9026"/>
                  <a:pt x="29866" y="9080"/>
                </a:cubicBezTo>
                <a:lnTo>
                  <a:pt x="29839" y="9053"/>
                </a:lnTo>
                <a:cubicBezTo>
                  <a:pt x="29488" y="8729"/>
                  <a:pt x="29434" y="8189"/>
                  <a:pt x="29677" y="7757"/>
                </a:cubicBezTo>
                <a:cubicBezTo>
                  <a:pt x="29785" y="7541"/>
                  <a:pt x="29920" y="7352"/>
                  <a:pt x="30055" y="7163"/>
                </a:cubicBezTo>
                <a:cubicBezTo>
                  <a:pt x="30136" y="7055"/>
                  <a:pt x="30271" y="6974"/>
                  <a:pt x="30433" y="6920"/>
                </a:cubicBezTo>
                <a:cubicBezTo>
                  <a:pt x="30461" y="6912"/>
                  <a:pt x="30491" y="6908"/>
                  <a:pt x="30520" y="6908"/>
                </a:cubicBezTo>
                <a:close/>
                <a:moveTo>
                  <a:pt x="51120" y="10006"/>
                </a:moveTo>
                <a:cubicBezTo>
                  <a:pt x="51256" y="10006"/>
                  <a:pt x="51391" y="10022"/>
                  <a:pt x="51523" y="10053"/>
                </a:cubicBezTo>
                <a:cubicBezTo>
                  <a:pt x="51604" y="10080"/>
                  <a:pt x="51712" y="10134"/>
                  <a:pt x="51793" y="10215"/>
                </a:cubicBezTo>
                <a:cubicBezTo>
                  <a:pt x="51874" y="10296"/>
                  <a:pt x="51874" y="10458"/>
                  <a:pt x="51793" y="10539"/>
                </a:cubicBezTo>
                <a:cubicBezTo>
                  <a:pt x="51739" y="10566"/>
                  <a:pt x="51712" y="10593"/>
                  <a:pt x="51685" y="10620"/>
                </a:cubicBezTo>
                <a:cubicBezTo>
                  <a:pt x="51396" y="10785"/>
                  <a:pt x="51075" y="10855"/>
                  <a:pt x="50748" y="10855"/>
                </a:cubicBezTo>
                <a:cubicBezTo>
                  <a:pt x="50646" y="10855"/>
                  <a:pt x="50544" y="10848"/>
                  <a:pt x="50442" y="10836"/>
                </a:cubicBezTo>
                <a:cubicBezTo>
                  <a:pt x="50253" y="10809"/>
                  <a:pt x="50091" y="10701"/>
                  <a:pt x="50010" y="10539"/>
                </a:cubicBezTo>
                <a:cubicBezTo>
                  <a:pt x="50064" y="10458"/>
                  <a:pt x="50091" y="10350"/>
                  <a:pt x="50172" y="10296"/>
                </a:cubicBezTo>
                <a:cubicBezTo>
                  <a:pt x="50442" y="10103"/>
                  <a:pt x="50781" y="10006"/>
                  <a:pt x="51120" y="10006"/>
                </a:cubicBezTo>
                <a:close/>
                <a:moveTo>
                  <a:pt x="38172" y="10468"/>
                </a:moveTo>
                <a:cubicBezTo>
                  <a:pt x="38405" y="10468"/>
                  <a:pt x="38621" y="10620"/>
                  <a:pt x="38696" y="10863"/>
                </a:cubicBezTo>
                <a:cubicBezTo>
                  <a:pt x="38912" y="11511"/>
                  <a:pt x="38831" y="12240"/>
                  <a:pt x="38507" y="12861"/>
                </a:cubicBezTo>
                <a:lnTo>
                  <a:pt x="38534" y="12861"/>
                </a:lnTo>
                <a:cubicBezTo>
                  <a:pt x="38372" y="13239"/>
                  <a:pt x="38048" y="13509"/>
                  <a:pt x="37670" y="13644"/>
                </a:cubicBezTo>
                <a:cubicBezTo>
                  <a:pt x="37588" y="13663"/>
                  <a:pt x="37514" y="13673"/>
                  <a:pt x="37447" y="13673"/>
                </a:cubicBezTo>
                <a:cubicBezTo>
                  <a:pt x="37224" y="13673"/>
                  <a:pt x="37078" y="13563"/>
                  <a:pt x="36995" y="13293"/>
                </a:cubicBezTo>
                <a:cubicBezTo>
                  <a:pt x="36941" y="13077"/>
                  <a:pt x="36914" y="12834"/>
                  <a:pt x="36914" y="12618"/>
                </a:cubicBezTo>
                <a:cubicBezTo>
                  <a:pt x="36941" y="11943"/>
                  <a:pt x="37184" y="11322"/>
                  <a:pt x="37589" y="10809"/>
                </a:cubicBezTo>
                <a:cubicBezTo>
                  <a:pt x="37643" y="10701"/>
                  <a:pt x="37751" y="10620"/>
                  <a:pt x="37859" y="10566"/>
                </a:cubicBezTo>
                <a:cubicBezTo>
                  <a:pt x="37959" y="10499"/>
                  <a:pt x="38067" y="10468"/>
                  <a:pt x="38172" y="10468"/>
                </a:cubicBezTo>
                <a:close/>
                <a:moveTo>
                  <a:pt x="9950" y="13065"/>
                </a:moveTo>
                <a:cubicBezTo>
                  <a:pt x="9980" y="13065"/>
                  <a:pt x="10012" y="13069"/>
                  <a:pt x="10045" y="13077"/>
                </a:cubicBezTo>
                <a:cubicBezTo>
                  <a:pt x="10261" y="13158"/>
                  <a:pt x="10315" y="13347"/>
                  <a:pt x="10342" y="13536"/>
                </a:cubicBezTo>
                <a:cubicBezTo>
                  <a:pt x="10396" y="14049"/>
                  <a:pt x="10342" y="14589"/>
                  <a:pt x="10153" y="15075"/>
                </a:cubicBezTo>
                <a:lnTo>
                  <a:pt x="10153" y="15048"/>
                </a:lnTo>
                <a:cubicBezTo>
                  <a:pt x="10099" y="15129"/>
                  <a:pt x="10072" y="15210"/>
                  <a:pt x="10018" y="15291"/>
                </a:cubicBezTo>
                <a:cubicBezTo>
                  <a:pt x="9921" y="15437"/>
                  <a:pt x="9759" y="15538"/>
                  <a:pt x="9591" y="15538"/>
                </a:cubicBezTo>
                <a:cubicBezTo>
                  <a:pt x="9571" y="15538"/>
                  <a:pt x="9552" y="15537"/>
                  <a:pt x="9532" y="15534"/>
                </a:cubicBezTo>
                <a:cubicBezTo>
                  <a:pt x="9316" y="15507"/>
                  <a:pt x="9235" y="15318"/>
                  <a:pt x="9181" y="15129"/>
                </a:cubicBezTo>
                <a:cubicBezTo>
                  <a:pt x="9073" y="14562"/>
                  <a:pt x="9154" y="13941"/>
                  <a:pt x="9424" y="13428"/>
                </a:cubicBezTo>
                <a:cubicBezTo>
                  <a:pt x="9451" y="13374"/>
                  <a:pt x="9505" y="13320"/>
                  <a:pt x="9532" y="13293"/>
                </a:cubicBezTo>
                <a:cubicBezTo>
                  <a:pt x="9669" y="13179"/>
                  <a:pt x="9787" y="13065"/>
                  <a:pt x="9950" y="13065"/>
                </a:cubicBezTo>
                <a:close/>
                <a:moveTo>
                  <a:pt x="46817" y="14773"/>
                </a:moveTo>
                <a:cubicBezTo>
                  <a:pt x="47105" y="14773"/>
                  <a:pt x="47396" y="14801"/>
                  <a:pt x="47688" y="14859"/>
                </a:cubicBezTo>
                <a:cubicBezTo>
                  <a:pt x="47796" y="14886"/>
                  <a:pt x="47931" y="14940"/>
                  <a:pt x="48039" y="14994"/>
                </a:cubicBezTo>
                <a:lnTo>
                  <a:pt x="48039" y="14967"/>
                </a:lnTo>
                <a:cubicBezTo>
                  <a:pt x="48093" y="14994"/>
                  <a:pt x="48147" y="15048"/>
                  <a:pt x="48201" y="15102"/>
                </a:cubicBezTo>
                <a:cubicBezTo>
                  <a:pt x="48525" y="15318"/>
                  <a:pt x="48498" y="15642"/>
                  <a:pt x="48120" y="15777"/>
                </a:cubicBezTo>
                <a:cubicBezTo>
                  <a:pt x="47658" y="15967"/>
                  <a:pt x="47162" y="16074"/>
                  <a:pt x="46660" y="16074"/>
                </a:cubicBezTo>
                <a:cubicBezTo>
                  <a:pt x="46517" y="16074"/>
                  <a:pt x="46373" y="16065"/>
                  <a:pt x="46230" y="16047"/>
                </a:cubicBezTo>
                <a:cubicBezTo>
                  <a:pt x="45906" y="15993"/>
                  <a:pt x="45609" y="15858"/>
                  <a:pt x="45393" y="15615"/>
                </a:cubicBezTo>
                <a:cubicBezTo>
                  <a:pt x="45204" y="15453"/>
                  <a:pt x="45231" y="15183"/>
                  <a:pt x="45420" y="15075"/>
                </a:cubicBezTo>
                <a:cubicBezTo>
                  <a:pt x="45501" y="14994"/>
                  <a:pt x="45609" y="14940"/>
                  <a:pt x="45717" y="14913"/>
                </a:cubicBezTo>
                <a:cubicBezTo>
                  <a:pt x="46069" y="14821"/>
                  <a:pt x="46440" y="14773"/>
                  <a:pt x="46817" y="14773"/>
                </a:cubicBezTo>
                <a:close/>
                <a:moveTo>
                  <a:pt x="31441" y="12092"/>
                </a:moveTo>
                <a:cubicBezTo>
                  <a:pt x="31821" y="12092"/>
                  <a:pt x="32173" y="12369"/>
                  <a:pt x="32269" y="12753"/>
                </a:cubicBezTo>
                <a:cubicBezTo>
                  <a:pt x="32323" y="12996"/>
                  <a:pt x="32350" y="13266"/>
                  <a:pt x="32350" y="13536"/>
                </a:cubicBezTo>
                <a:cubicBezTo>
                  <a:pt x="32296" y="15129"/>
                  <a:pt x="31702" y="16668"/>
                  <a:pt x="30676" y="17911"/>
                </a:cubicBezTo>
                <a:cubicBezTo>
                  <a:pt x="30460" y="18181"/>
                  <a:pt x="30190" y="18397"/>
                  <a:pt x="29866" y="18505"/>
                </a:cubicBezTo>
                <a:cubicBezTo>
                  <a:pt x="29707" y="18562"/>
                  <a:pt x="29562" y="18591"/>
                  <a:pt x="29432" y="18591"/>
                </a:cubicBezTo>
                <a:cubicBezTo>
                  <a:pt x="29073" y="18591"/>
                  <a:pt x="28824" y="18373"/>
                  <a:pt x="28705" y="17938"/>
                </a:cubicBezTo>
                <a:cubicBezTo>
                  <a:pt x="28624" y="17614"/>
                  <a:pt x="28570" y="17263"/>
                  <a:pt x="28597" y="16938"/>
                </a:cubicBezTo>
                <a:cubicBezTo>
                  <a:pt x="28624" y="16074"/>
                  <a:pt x="28840" y="15210"/>
                  <a:pt x="29218" y="14427"/>
                </a:cubicBezTo>
                <a:cubicBezTo>
                  <a:pt x="29272" y="14292"/>
                  <a:pt x="29353" y="14130"/>
                  <a:pt x="29434" y="13968"/>
                </a:cubicBezTo>
                <a:lnTo>
                  <a:pt x="29407" y="13941"/>
                </a:lnTo>
                <a:cubicBezTo>
                  <a:pt x="29704" y="13563"/>
                  <a:pt x="29920" y="13158"/>
                  <a:pt x="30217" y="12807"/>
                </a:cubicBezTo>
                <a:cubicBezTo>
                  <a:pt x="30406" y="12591"/>
                  <a:pt x="30622" y="12402"/>
                  <a:pt x="30865" y="12267"/>
                </a:cubicBezTo>
                <a:cubicBezTo>
                  <a:pt x="31000" y="12159"/>
                  <a:pt x="31135" y="12132"/>
                  <a:pt x="31297" y="12105"/>
                </a:cubicBezTo>
                <a:cubicBezTo>
                  <a:pt x="31345" y="12096"/>
                  <a:pt x="31393" y="12092"/>
                  <a:pt x="31441" y="12092"/>
                </a:cubicBezTo>
                <a:close/>
                <a:moveTo>
                  <a:pt x="21672" y="16934"/>
                </a:moveTo>
                <a:cubicBezTo>
                  <a:pt x="21813" y="16934"/>
                  <a:pt x="21941" y="17015"/>
                  <a:pt x="21981" y="17154"/>
                </a:cubicBezTo>
                <a:cubicBezTo>
                  <a:pt x="22035" y="17290"/>
                  <a:pt x="22062" y="17425"/>
                  <a:pt x="22062" y="17533"/>
                </a:cubicBezTo>
                <a:cubicBezTo>
                  <a:pt x="22062" y="17938"/>
                  <a:pt x="21954" y="18343"/>
                  <a:pt x="21765" y="18721"/>
                </a:cubicBezTo>
                <a:lnTo>
                  <a:pt x="21738" y="18694"/>
                </a:lnTo>
                <a:cubicBezTo>
                  <a:pt x="21630" y="18910"/>
                  <a:pt x="21495" y="19099"/>
                  <a:pt x="21252" y="19153"/>
                </a:cubicBezTo>
                <a:cubicBezTo>
                  <a:pt x="21223" y="19162"/>
                  <a:pt x="21194" y="19167"/>
                  <a:pt x="21164" y="19167"/>
                </a:cubicBezTo>
                <a:cubicBezTo>
                  <a:pt x="21027" y="19167"/>
                  <a:pt x="20891" y="19070"/>
                  <a:pt x="20847" y="18937"/>
                </a:cubicBezTo>
                <a:cubicBezTo>
                  <a:pt x="20712" y="18424"/>
                  <a:pt x="20766" y="17884"/>
                  <a:pt x="21036" y="17452"/>
                </a:cubicBezTo>
                <a:cubicBezTo>
                  <a:pt x="21144" y="17235"/>
                  <a:pt x="21306" y="17046"/>
                  <a:pt x="21522" y="16965"/>
                </a:cubicBezTo>
                <a:cubicBezTo>
                  <a:pt x="21571" y="16944"/>
                  <a:pt x="21622" y="16934"/>
                  <a:pt x="21672" y="16934"/>
                </a:cubicBezTo>
                <a:close/>
                <a:moveTo>
                  <a:pt x="38946" y="21441"/>
                </a:moveTo>
                <a:cubicBezTo>
                  <a:pt x="39379" y="21441"/>
                  <a:pt x="39811" y="21523"/>
                  <a:pt x="40208" y="21691"/>
                </a:cubicBezTo>
                <a:lnTo>
                  <a:pt x="40343" y="21799"/>
                </a:lnTo>
                <a:cubicBezTo>
                  <a:pt x="40505" y="21907"/>
                  <a:pt x="40505" y="22150"/>
                  <a:pt x="40343" y="22285"/>
                </a:cubicBezTo>
                <a:cubicBezTo>
                  <a:pt x="40208" y="22366"/>
                  <a:pt x="40073" y="22447"/>
                  <a:pt x="39938" y="22474"/>
                </a:cubicBezTo>
                <a:cubicBezTo>
                  <a:pt x="39704" y="22538"/>
                  <a:pt x="39469" y="22568"/>
                  <a:pt x="39237" y="22568"/>
                </a:cubicBezTo>
                <a:cubicBezTo>
                  <a:pt x="38880" y="22568"/>
                  <a:pt x="38526" y="22497"/>
                  <a:pt x="38183" y="22366"/>
                </a:cubicBezTo>
                <a:cubicBezTo>
                  <a:pt x="38048" y="22312"/>
                  <a:pt x="37940" y="22204"/>
                  <a:pt x="37832" y="22096"/>
                </a:cubicBezTo>
                <a:cubicBezTo>
                  <a:pt x="37670" y="21934"/>
                  <a:pt x="37751" y="21637"/>
                  <a:pt x="37967" y="21583"/>
                </a:cubicBezTo>
                <a:cubicBezTo>
                  <a:pt x="38283" y="21489"/>
                  <a:pt x="38615" y="21441"/>
                  <a:pt x="38946" y="21441"/>
                </a:cubicBezTo>
                <a:close/>
                <a:moveTo>
                  <a:pt x="9181" y="21610"/>
                </a:moveTo>
                <a:cubicBezTo>
                  <a:pt x="9235" y="21718"/>
                  <a:pt x="9316" y="21799"/>
                  <a:pt x="9289" y="21853"/>
                </a:cubicBezTo>
                <a:cubicBezTo>
                  <a:pt x="9235" y="22258"/>
                  <a:pt x="9181" y="22663"/>
                  <a:pt x="9100" y="23068"/>
                </a:cubicBezTo>
                <a:cubicBezTo>
                  <a:pt x="9073" y="23122"/>
                  <a:pt x="8992" y="23203"/>
                  <a:pt x="8911" y="23203"/>
                </a:cubicBezTo>
                <a:cubicBezTo>
                  <a:pt x="8897" y="23206"/>
                  <a:pt x="8884" y="23207"/>
                  <a:pt x="8871" y="23207"/>
                </a:cubicBezTo>
                <a:cubicBezTo>
                  <a:pt x="8765" y="23207"/>
                  <a:pt x="8722" y="23111"/>
                  <a:pt x="8722" y="23014"/>
                </a:cubicBezTo>
                <a:cubicBezTo>
                  <a:pt x="8695" y="22609"/>
                  <a:pt x="8749" y="22204"/>
                  <a:pt x="8911" y="21826"/>
                </a:cubicBezTo>
                <a:cubicBezTo>
                  <a:pt x="8938" y="21745"/>
                  <a:pt x="9073" y="21691"/>
                  <a:pt x="9181" y="21610"/>
                </a:cubicBezTo>
                <a:close/>
                <a:moveTo>
                  <a:pt x="17632" y="18952"/>
                </a:moveTo>
                <a:cubicBezTo>
                  <a:pt x="17956" y="18952"/>
                  <a:pt x="18261" y="19177"/>
                  <a:pt x="18335" y="19531"/>
                </a:cubicBezTo>
                <a:cubicBezTo>
                  <a:pt x="18443" y="19909"/>
                  <a:pt x="18470" y="20287"/>
                  <a:pt x="18416" y="20665"/>
                </a:cubicBezTo>
                <a:cubicBezTo>
                  <a:pt x="18335" y="21610"/>
                  <a:pt x="18065" y="22555"/>
                  <a:pt x="17660" y="23419"/>
                </a:cubicBezTo>
                <a:lnTo>
                  <a:pt x="17687" y="23392"/>
                </a:lnTo>
                <a:lnTo>
                  <a:pt x="17687" y="23392"/>
                </a:lnTo>
                <a:cubicBezTo>
                  <a:pt x="17471" y="23716"/>
                  <a:pt x="17282" y="24013"/>
                  <a:pt x="17093" y="24310"/>
                </a:cubicBezTo>
                <a:cubicBezTo>
                  <a:pt x="16877" y="24607"/>
                  <a:pt x="16580" y="24796"/>
                  <a:pt x="16229" y="24850"/>
                </a:cubicBezTo>
                <a:cubicBezTo>
                  <a:pt x="16187" y="24860"/>
                  <a:pt x="16146" y="24864"/>
                  <a:pt x="16105" y="24864"/>
                </a:cubicBezTo>
                <a:cubicBezTo>
                  <a:pt x="15907" y="24864"/>
                  <a:pt x="15725" y="24759"/>
                  <a:pt x="15635" y="24580"/>
                </a:cubicBezTo>
                <a:cubicBezTo>
                  <a:pt x="15473" y="24310"/>
                  <a:pt x="15392" y="24013"/>
                  <a:pt x="15392" y="23716"/>
                </a:cubicBezTo>
                <a:cubicBezTo>
                  <a:pt x="15365" y="23230"/>
                  <a:pt x="15392" y="22717"/>
                  <a:pt x="15527" y="22231"/>
                </a:cubicBezTo>
                <a:cubicBezTo>
                  <a:pt x="15689" y="21286"/>
                  <a:pt x="16067" y="20395"/>
                  <a:pt x="16634" y="19612"/>
                </a:cubicBezTo>
                <a:cubicBezTo>
                  <a:pt x="16796" y="19396"/>
                  <a:pt x="16985" y="19234"/>
                  <a:pt x="17201" y="19099"/>
                </a:cubicBezTo>
                <a:cubicBezTo>
                  <a:pt x="17336" y="18998"/>
                  <a:pt x="17486" y="18952"/>
                  <a:pt x="17632" y="18952"/>
                </a:cubicBezTo>
                <a:close/>
                <a:moveTo>
                  <a:pt x="46282" y="27720"/>
                </a:moveTo>
                <a:cubicBezTo>
                  <a:pt x="46544" y="27720"/>
                  <a:pt x="46805" y="27755"/>
                  <a:pt x="47067" y="27821"/>
                </a:cubicBezTo>
                <a:cubicBezTo>
                  <a:pt x="47229" y="27848"/>
                  <a:pt x="47283" y="27956"/>
                  <a:pt x="47229" y="28199"/>
                </a:cubicBezTo>
                <a:lnTo>
                  <a:pt x="46986" y="28199"/>
                </a:lnTo>
                <a:cubicBezTo>
                  <a:pt x="46662" y="28172"/>
                  <a:pt x="46311" y="28145"/>
                  <a:pt x="45987" y="28091"/>
                </a:cubicBezTo>
                <a:cubicBezTo>
                  <a:pt x="45825" y="28064"/>
                  <a:pt x="45690" y="27983"/>
                  <a:pt x="45771" y="27767"/>
                </a:cubicBezTo>
                <a:cubicBezTo>
                  <a:pt x="45941" y="27735"/>
                  <a:pt x="46112" y="27720"/>
                  <a:pt x="46282" y="27720"/>
                </a:cubicBezTo>
                <a:close/>
                <a:moveTo>
                  <a:pt x="35453" y="25850"/>
                </a:moveTo>
                <a:cubicBezTo>
                  <a:pt x="36937" y="25850"/>
                  <a:pt x="38400" y="25990"/>
                  <a:pt x="39830" y="26417"/>
                </a:cubicBezTo>
                <a:cubicBezTo>
                  <a:pt x="40343" y="26579"/>
                  <a:pt x="40829" y="26768"/>
                  <a:pt x="41342" y="26930"/>
                </a:cubicBezTo>
                <a:cubicBezTo>
                  <a:pt x="41639" y="27119"/>
                  <a:pt x="41909" y="27335"/>
                  <a:pt x="42179" y="27551"/>
                </a:cubicBezTo>
                <a:cubicBezTo>
                  <a:pt x="42611" y="27902"/>
                  <a:pt x="42503" y="28577"/>
                  <a:pt x="41990" y="28766"/>
                </a:cubicBezTo>
                <a:cubicBezTo>
                  <a:pt x="41666" y="28901"/>
                  <a:pt x="41342" y="29009"/>
                  <a:pt x="41018" y="29063"/>
                </a:cubicBezTo>
                <a:cubicBezTo>
                  <a:pt x="40428" y="29155"/>
                  <a:pt x="39837" y="29197"/>
                  <a:pt x="39247" y="29197"/>
                </a:cubicBezTo>
                <a:cubicBezTo>
                  <a:pt x="38973" y="29197"/>
                  <a:pt x="38700" y="29188"/>
                  <a:pt x="38426" y="29171"/>
                </a:cubicBezTo>
                <a:cubicBezTo>
                  <a:pt x="36914" y="29090"/>
                  <a:pt x="35402" y="28793"/>
                  <a:pt x="33943" y="28280"/>
                </a:cubicBezTo>
                <a:cubicBezTo>
                  <a:pt x="33646" y="28172"/>
                  <a:pt x="33349" y="28037"/>
                  <a:pt x="33079" y="27875"/>
                </a:cubicBezTo>
                <a:cubicBezTo>
                  <a:pt x="32890" y="27767"/>
                  <a:pt x="32701" y="27632"/>
                  <a:pt x="32566" y="27470"/>
                </a:cubicBezTo>
                <a:cubicBezTo>
                  <a:pt x="32215" y="27011"/>
                  <a:pt x="32107" y="26498"/>
                  <a:pt x="32782" y="26201"/>
                </a:cubicBezTo>
                <a:cubicBezTo>
                  <a:pt x="32944" y="26120"/>
                  <a:pt x="33133" y="26066"/>
                  <a:pt x="33322" y="26012"/>
                </a:cubicBezTo>
                <a:cubicBezTo>
                  <a:pt x="33619" y="25931"/>
                  <a:pt x="33943" y="25877"/>
                  <a:pt x="34267" y="25877"/>
                </a:cubicBezTo>
                <a:cubicBezTo>
                  <a:pt x="34664" y="25860"/>
                  <a:pt x="35059" y="25850"/>
                  <a:pt x="35453" y="25850"/>
                </a:cubicBezTo>
                <a:close/>
                <a:moveTo>
                  <a:pt x="26052" y="29479"/>
                </a:moveTo>
                <a:cubicBezTo>
                  <a:pt x="26457" y="29479"/>
                  <a:pt x="26858" y="29533"/>
                  <a:pt x="27247" y="29657"/>
                </a:cubicBezTo>
                <a:cubicBezTo>
                  <a:pt x="27544" y="29738"/>
                  <a:pt x="27814" y="29900"/>
                  <a:pt x="28003" y="30143"/>
                </a:cubicBezTo>
                <a:cubicBezTo>
                  <a:pt x="28300" y="30575"/>
                  <a:pt x="28165" y="30953"/>
                  <a:pt x="27679" y="31061"/>
                </a:cubicBezTo>
                <a:cubicBezTo>
                  <a:pt x="27571" y="31088"/>
                  <a:pt x="27463" y="31115"/>
                  <a:pt x="27355" y="31115"/>
                </a:cubicBezTo>
                <a:cubicBezTo>
                  <a:pt x="27286" y="31118"/>
                  <a:pt x="27217" y="31119"/>
                  <a:pt x="27149" y="31119"/>
                </a:cubicBezTo>
                <a:cubicBezTo>
                  <a:pt x="26521" y="31119"/>
                  <a:pt x="25916" y="31005"/>
                  <a:pt x="25356" y="30737"/>
                </a:cubicBezTo>
                <a:cubicBezTo>
                  <a:pt x="25221" y="30656"/>
                  <a:pt x="25113" y="30548"/>
                  <a:pt x="25005" y="30467"/>
                </a:cubicBezTo>
                <a:cubicBezTo>
                  <a:pt x="24708" y="30170"/>
                  <a:pt x="24843" y="29684"/>
                  <a:pt x="25221" y="29576"/>
                </a:cubicBezTo>
                <a:cubicBezTo>
                  <a:pt x="25275" y="29549"/>
                  <a:pt x="25356" y="29522"/>
                  <a:pt x="25410" y="29522"/>
                </a:cubicBezTo>
                <a:cubicBezTo>
                  <a:pt x="25625" y="29494"/>
                  <a:pt x="25839" y="29479"/>
                  <a:pt x="26052" y="29479"/>
                </a:cubicBezTo>
                <a:close/>
                <a:moveTo>
                  <a:pt x="33619" y="31736"/>
                </a:moveTo>
                <a:lnTo>
                  <a:pt x="33619" y="31736"/>
                </a:lnTo>
                <a:cubicBezTo>
                  <a:pt x="34186" y="31790"/>
                  <a:pt x="34645" y="31790"/>
                  <a:pt x="35105" y="31790"/>
                </a:cubicBezTo>
                <a:cubicBezTo>
                  <a:pt x="35240" y="31790"/>
                  <a:pt x="35375" y="31817"/>
                  <a:pt x="35483" y="31871"/>
                </a:cubicBezTo>
                <a:cubicBezTo>
                  <a:pt x="35537" y="31925"/>
                  <a:pt x="35591" y="32006"/>
                  <a:pt x="35591" y="32087"/>
                </a:cubicBezTo>
                <a:cubicBezTo>
                  <a:pt x="35564" y="32168"/>
                  <a:pt x="35510" y="32222"/>
                  <a:pt x="35429" y="32249"/>
                </a:cubicBezTo>
                <a:cubicBezTo>
                  <a:pt x="35266" y="32266"/>
                  <a:pt x="35104" y="32275"/>
                  <a:pt x="34942" y="32275"/>
                </a:cubicBezTo>
                <a:cubicBezTo>
                  <a:pt x="34593" y="32275"/>
                  <a:pt x="34249" y="32234"/>
                  <a:pt x="33916" y="32141"/>
                </a:cubicBezTo>
                <a:cubicBezTo>
                  <a:pt x="33835" y="32114"/>
                  <a:pt x="33754" y="32087"/>
                  <a:pt x="33700" y="32006"/>
                </a:cubicBezTo>
                <a:cubicBezTo>
                  <a:pt x="33646" y="31979"/>
                  <a:pt x="33646" y="31871"/>
                  <a:pt x="33619" y="31736"/>
                </a:cubicBezTo>
                <a:close/>
                <a:moveTo>
                  <a:pt x="40559" y="31763"/>
                </a:moveTo>
                <a:cubicBezTo>
                  <a:pt x="40964" y="31817"/>
                  <a:pt x="41369" y="31844"/>
                  <a:pt x="41774" y="31898"/>
                </a:cubicBezTo>
                <a:cubicBezTo>
                  <a:pt x="41936" y="31925"/>
                  <a:pt x="41990" y="32060"/>
                  <a:pt x="41990" y="32249"/>
                </a:cubicBezTo>
                <a:cubicBezTo>
                  <a:pt x="41963" y="32276"/>
                  <a:pt x="41909" y="32330"/>
                  <a:pt x="41828" y="32357"/>
                </a:cubicBezTo>
                <a:cubicBezTo>
                  <a:pt x="41763" y="32362"/>
                  <a:pt x="41697" y="32364"/>
                  <a:pt x="41631" y="32364"/>
                </a:cubicBezTo>
                <a:cubicBezTo>
                  <a:pt x="41293" y="32364"/>
                  <a:pt x="40957" y="32304"/>
                  <a:pt x="40640" y="32168"/>
                </a:cubicBezTo>
                <a:cubicBezTo>
                  <a:pt x="40586" y="32141"/>
                  <a:pt x="40505" y="32087"/>
                  <a:pt x="40478" y="32006"/>
                </a:cubicBezTo>
                <a:cubicBezTo>
                  <a:pt x="40451" y="31952"/>
                  <a:pt x="40451" y="31898"/>
                  <a:pt x="40478" y="31844"/>
                </a:cubicBezTo>
                <a:cubicBezTo>
                  <a:pt x="40478" y="31790"/>
                  <a:pt x="40532" y="31763"/>
                  <a:pt x="40559" y="31763"/>
                </a:cubicBezTo>
                <a:close/>
                <a:moveTo>
                  <a:pt x="27813" y="6489"/>
                </a:moveTo>
                <a:cubicBezTo>
                  <a:pt x="27597" y="6921"/>
                  <a:pt x="27408" y="7298"/>
                  <a:pt x="27166" y="7649"/>
                </a:cubicBezTo>
                <a:cubicBezTo>
                  <a:pt x="26571" y="8675"/>
                  <a:pt x="26139" y="9810"/>
                  <a:pt x="25869" y="10944"/>
                </a:cubicBezTo>
                <a:cubicBezTo>
                  <a:pt x="25653" y="11835"/>
                  <a:pt x="25437" y="12726"/>
                  <a:pt x="25302" y="13617"/>
                </a:cubicBezTo>
                <a:cubicBezTo>
                  <a:pt x="24978" y="15642"/>
                  <a:pt x="24681" y="17668"/>
                  <a:pt x="24411" y="19693"/>
                </a:cubicBezTo>
                <a:cubicBezTo>
                  <a:pt x="24168" y="21421"/>
                  <a:pt x="23736" y="23122"/>
                  <a:pt x="23088" y="24742"/>
                </a:cubicBezTo>
                <a:cubicBezTo>
                  <a:pt x="23007" y="24931"/>
                  <a:pt x="22899" y="25147"/>
                  <a:pt x="22845" y="25283"/>
                </a:cubicBezTo>
                <a:cubicBezTo>
                  <a:pt x="22791" y="25418"/>
                  <a:pt x="22683" y="25580"/>
                  <a:pt x="22683" y="25769"/>
                </a:cubicBezTo>
                <a:cubicBezTo>
                  <a:pt x="22717" y="25777"/>
                  <a:pt x="22750" y="25781"/>
                  <a:pt x="22780" y="25781"/>
                </a:cubicBezTo>
                <a:cubicBezTo>
                  <a:pt x="22942" y="25781"/>
                  <a:pt x="23055" y="25675"/>
                  <a:pt x="23169" y="25607"/>
                </a:cubicBezTo>
                <a:cubicBezTo>
                  <a:pt x="24006" y="25174"/>
                  <a:pt x="24843" y="24715"/>
                  <a:pt x="25653" y="24256"/>
                </a:cubicBezTo>
                <a:cubicBezTo>
                  <a:pt x="28030" y="22879"/>
                  <a:pt x="30406" y="21502"/>
                  <a:pt x="32755" y="20071"/>
                </a:cubicBezTo>
                <a:cubicBezTo>
                  <a:pt x="35618" y="18370"/>
                  <a:pt x="38372" y="16479"/>
                  <a:pt x="40991" y="14373"/>
                </a:cubicBezTo>
                <a:cubicBezTo>
                  <a:pt x="42206" y="13428"/>
                  <a:pt x="43314" y="12375"/>
                  <a:pt x="44367" y="11268"/>
                </a:cubicBezTo>
                <a:cubicBezTo>
                  <a:pt x="44772" y="10836"/>
                  <a:pt x="45123" y="10350"/>
                  <a:pt x="45420" y="9837"/>
                </a:cubicBezTo>
                <a:lnTo>
                  <a:pt x="45663" y="9972"/>
                </a:lnTo>
                <a:cubicBezTo>
                  <a:pt x="44502" y="11619"/>
                  <a:pt x="43125" y="13104"/>
                  <a:pt x="41585" y="14400"/>
                </a:cubicBezTo>
                <a:cubicBezTo>
                  <a:pt x="38993" y="16641"/>
                  <a:pt x="36239" y="18721"/>
                  <a:pt x="33403" y="20638"/>
                </a:cubicBezTo>
                <a:cubicBezTo>
                  <a:pt x="31972" y="21610"/>
                  <a:pt x="30487" y="22555"/>
                  <a:pt x="29002" y="23473"/>
                </a:cubicBezTo>
                <a:cubicBezTo>
                  <a:pt x="27733" y="24256"/>
                  <a:pt x="26436" y="24958"/>
                  <a:pt x="25140" y="25688"/>
                </a:cubicBezTo>
                <a:cubicBezTo>
                  <a:pt x="24087" y="26255"/>
                  <a:pt x="23034" y="26849"/>
                  <a:pt x="21954" y="27389"/>
                </a:cubicBezTo>
                <a:cubicBezTo>
                  <a:pt x="20766" y="28010"/>
                  <a:pt x="19551" y="28577"/>
                  <a:pt x="18335" y="29144"/>
                </a:cubicBezTo>
                <a:cubicBezTo>
                  <a:pt x="17660" y="29468"/>
                  <a:pt x="16985" y="29819"/>
                  <a:pt x="16283" y="30089"/>
                </a:cubicBezTo>
                <a:cubicBezTo>
                  <a:pt x="15149" y="30548"/>
                  <a:pt x="13961" y="30980"/>
                  <a:pt x="12773" y="31412"/>
                </a:cubicBezTo>
                <a:lnTo>
                  <a:pt x="12260" y="31601"/>
                </a:lnTo>
                <a:cubicBezTo>
                  <a:pt x="12314" y="31655"/>
                  <a:pt x="12368" y="31709"/>
                  <a:pt x="12395" y="31709"/>
                </a:cubicBezTo>
                <a:cubicBezTo>
                  <a:pt x="14015" y="31817"/>
                  <a:pt x="15608" y="32141"/>
                  <a:pt x="17147" y="32654"/>
                </a:cubicBezTo>
                <a:cubicBezTo>
                  <a:pt x="18551" y="33086"/>
                  <a:pt x="19929" y="33546"/>
                  <a:pt x="21333" y="34005"/>
                </a:cubicBezTo>
                <a:cubicBezTo>
                  <a:pt x="23493" y="34734"/>
                  <a:pt x="25734" y="35301"/>
                  <a:pt x="27976" y="35679"/>
                </a:cubicBezTo>
                <a:cubicBezTo>
                  <a:pt x="28111" y="35733"/>
                  <a:pt x="28246" y="35787"/>
                  <a:pt x="28354" y="35841"/>
                </a:cubicBezTo>
                <a:cubicBezTo>
                  <a:pt x="28192" y="35895"/>
                  <a:pt x="28111" y="35949"/>
                  <a:pt x="28057" y="35949"/>
                </a:cubicBezTo>
                <a:cubicBezTo>
                  <a:pt x="27733" y="35922"/>
                  <a:pt x="27409" y="35895"/>
                  <a:pt x="27084" y="35841"/>
                </a:cubicBezTo>
                <a:cubicBezTo>
                  <a:pt x="24627" y="35436"/>
                  <a:pt x="22197" y="34896"/>
                  <a:pt x="19821" y="34221"/>
                </a:cubicBezTo>
                <a:cubicBezTo>
                  <a:pt x="18632" y="33870"/>
                  <a:pt x="17417" y="33519"/>
                  <a:pt x="16202" y="33194"/>
                </a:cubicBezTo>
                <a:cubicBezTo>
                  <a:pt x="15095" y="32924"/>
                  <a:pt x="13934" y="32681"/>
                  <a:pt x="12800" y="32411"/>
                </a:cubicBezTo>
                <a:cubicBezTo>
                  <a:pt x="12489" y="32344"/>
                  <a:pt x="12172" y="32310"/>
                  <a:pt x="11851" y="32310"/>
                </a:cubicBezTo>
                <a:cubicBezTo>
                  <a:pt x="11531" y="32310"/>
                  <a:pt x="11206" y="32344"/>
                  <a:pt x="10882" y="32411"/>
                </a:cubicBezTo>
                <a:cubicBezTo>
                  <a:pt x="9910" y="32627"/>
                  <a:pt x="8911" y="32843"/>
                  <a:pt x="7912" y="33086"/>
                </a:cubicBezTo>
                <a:cubicBezTo>
                  <a:pt x="7634" y="33152"/>
                  <a:pt x="7346" y="33188"/>
                  <a:pt x="7060" y="33188"/>
                </a:cubicBezTo>
                <a:cubicBezTo>
                  <a:pt x="6874" y="33188"/>
                  <a:pt x="6689" y="33172"/>
                  <a:pt x="6508" y="33140"/>
                </a:cubicBezTo>
                <a:cubicBezTo>
                  <a:pt x="6400" y="33086"/>
                  <a:pt x="6292" y="33059"/>
                  <a:pt x="6157" y="33005"/>
                </a:cubicBezTo>
                <a:cubicBezTo>
                  <a:pt x="7858" y="32492"/>
                  <a:pt x="9451" y="32060"/>
                  <a:pt x="10963" y="31385"/>
                </a:cubicBezTo>
                <a:cubicBezTo>
                  <a:pt x="11261" y="30683"/>
                  <a:pt x="11450" y="29927"/>
                  <a:pt x="11585" y="29171"/>
                </a:cubicBezTo>
                <a:cubicBezTo>
                  <a:pt x="11747" y="28010"/>
                  <a:pt x="11909" y="26822"/>
                  <a:pt x="12044" y="25634"/>
                </a:cubicBezTo>
                <a:cubicBezTo>
                  <a:pt x="12071" y="25174"/>
                  <a:pt x="12071" y="24742"/>
                  <a:pt x="12044" y="24283"/>
                </a:cubicBezTo>
                <a:cubicBezTo>
                  <a:pt x="11963" y="22285"/>
                  <a:pt x="11990" y="20287"/>
                  <a:pt x="12152" y="18289"/>
                </a:cubicBezTo>
                <a:cubicBezTo>
                  <a:pt x="12206" y="17344"/>
                  <a:pt x="12368" y="16452"/>
                  <a:pt x="12611" y="15561"/>
                </a:cubicBezTo>
                <a:cubicBezTo>
                  <a:pt x="12719" y="15237"/>
                  <a:pt x="12854" y="14940"/>
                  <a:pt x="13016" y="14670"/>
                </a:cubicBezTo>
                <a:cubicBezTo>
                  <a:pt x="13043" y="14589"/>
                  <a:pt x="13178" y="14562"/>
                  <a:pt x="13286" y="14508"/>
                </a:cubicBezTo>
                <a:lnTo>
                  <a:pt x="13286" y="14697"/>
                </a:lnTo>
                <a:cubicBezTo>
                  <a:pt x="12746" y="15804"/>
                  <a:pt x="12638" y="16965"/>
                  <a:pt x="12611" y="18154"/>
                </a:cubicBezTo>
                <a:cubicBezTo>
                  <a:pt x="12530" y="20098"/>
                  <a:pt x="12584" y="22042"/>
                  <a:pt x="12719" y="23986"/>
                </a:cubicBezTo>
                <a:cubicBezTo>
                  <a:pt x="12854" y="26012"/>
                  <a:pt x="12638" y="28037"/>
                  <a:pt x="12098" y="29981"/>
                </a:cubicBezTo>
                <a:cubicBezTo>
                  <a:pt x="12017" y="30332"/>
                  <a:pt x="11882" y="30629"/>
                  <a:pt x="11774" y="30953"/>
                </a:cubicBezTo>
                <a:cubicBezTo>
                  <a:pt x="11808" y="30999"/>
                  <a:pt x="11847" y="31016"/>
                  <a:pt x="11887" y="31016"/>
                </a:cubicBezTo>
                <a:cubicBezTo>
                  <a:pt x="11941" y="31016"/>
                  <a:pt x="11997" y="30984"/>
                  <a:pt x="12044" y="30953"/>
                </a:cubicBezTo>
                <a:cubicBezTo>
                  <a:pt x="13124" y="30494"/>
                  <a:pt x="14177" y="30008"/>
                  <a:pt x="15230" y="29522"/>
                </a:cubicBezTo>
                <a:cubicBezTo>
                  <a:pt x="16040" y="29171"/>
                  <a:pt x="16823" y="28820"/>
                  <a:pt x="17606" y="28442"/>
                </a:cubicBezTo>
                <a:cubicBezTo>
                  <a:pt x="18956" y="27767"/>
                  <a:pt x="20307" y="27092"/>
                  <a:pt x="21657" y="26444"/>
                </a:cubicBezTo>
                <a:cubicBezTo>
                  <a:pt x="21873" y="26336"/>
                  <a:pt x="22062" y="26120"/>
                  <a:pt x="22116" y="25850"/>
                </a:cubicBezTo>
                <a:cubicBezTo>
                  <a:pt x="22872" y="23689"/>
                  <a:pt x="23466" y="21448"/>
                  <a:pt x="23898" y="19180"/>
                </a:cubicBezTo>
                <a:cubicBezTo>
                  <a:pt x="24276" y="17019"/>
                  <a:pt x="24654" y="14859"/>
                  <a:pt x="25086" y="12699"/>
                </a:cubicBezTo>
                <a:cubicBezTo>
                  <a:pt x="25302" y="11673"/>
                  <a:pt x="25653" y="10647"/>
                  <a:pt x="25923" y="9648"/>
                </a:cubicBezTo>
                <a:cubicBezTo>
                  <a:pt x="25950" y="9513"/>
                  <a:pt x="26004" y="9378"/>
                  <a:pt x="26085" y="9270"/>
                </a:cubicBezTo>
                <a:cubicBezTo>
                  <a:pt x="26517" y="8432"/>
                  <a:pt x="26976" y="7595"/>
                  <a:pt x="27436" y="6758"/>
                </a:cubicBezTo>
                <a:cubicBezTo>
                  <a:pt x="27487" y="6604"/>
                  <a:pt x="27636" y="6499"/>
                  <a:pt x="27813" y="6489"/>
                </a:cubicBezTo>
                <a:close/>
                <a:moveTo>
                  <a:pt x="13232" y="35949"/>
                </a:moveTo>
                <a:cubicBezTo>
                  <a:pt x="13394" y="35949"/>
                  <a:pt x="13583" y="35949"/>
                  <a:pt x="13745" y="36003"/>
                </a:cubicBezTo>
                <a:cubicBezTo>
                  <a:pt x="13934" y="36084"/>
                  <a:pt x="14096" y="36138"/>
                  <a:pt x="14285" y="36219"/>
                </a:cubicBezTo>
                <a:cubicBezTo>
                  <a:pt x="14393" y="36300"/>
                  <a:pt x="14528" y="36381"/>
                  <a:pt x="14636" y="36462"/>
                </a:cubicBezTo>
                <a:cubicBezTo>
                  <a:pt x="14744" y="36516"/>
                  <a:pt x="14798" y="36651"/>
                  <a:pt x="14771" y="36786"/>
                </a:cubicBezTo>
                <a:cubicBezTo>
                  <a:pt x="14717" y="36921"/>
                  <a:pt x="14609" y="37002"/>
                  <a:pt x="14474" y="37002"/>
                </a:cubicBezTo>
                <a:cubicBezTo>
                  <a:pt x="13988" y="36948"/>
                  <a:pt x="13529" y="36786"/>
                  <a:pt x="13124" y="36516"/>
                </a:cubicBezTo>
                <a:cubicBezTo>
                  <a:pt x="13070" y="36489"/>
                  <a:pt x="13043" y="36462"/>
                  <a:pt x="13043" y="36408"/>
                </a:cubicBezTo>
                <a:cubicBezTo>
                  <a:pt x="12989" y="36327"/>
                  <a:pt x="12989" y="36219"/>
                  <a:pt x="12989" y="36111"/>
                </a:cubicBezTo>
                <a:cubicBezTo>
                  <a:pt x="13043" y="36030"/>
                  <a:pt x="13124" y="35949"/>
                  <a:pt x="13232" y="35949"/>
                </a:cubicBezTo>
                <a:close/>
                <a:moveTo>
                  <a:pt x="29299" y="39385"/>
                </a:moveTo>
                <a:cubicBezTo>
                  <a:pt x="29501" y="39385"/>
                  <a:pt x="29704" y="39419"/>
                  <a:pt x="29893" y="39486"/>
                </a:cubicBezTo>
                <a:cubicBezTo>
                  <a:pt x="30244" y="39648"/>
                  <a:pt x="30487" y="39972"/>
                  <a:pt x="30541" y="40350"/>
                </a:cubicBezTo>
                <a:cubicBezTo>
                  <a:pt x="30568" y="40539"/>
                  <a:pt x="30433" y="40728"/>
                  <a:pt x="30244" y="40755"/>
                </a:cubicBezTo>
                <a:cubicBezTo>
                  <a:pt x="30149" y="40769"/>
                  <a:pt x="30062" y="40776"/>
                  <a:pt x="29977" y="40776"/>
                </a:cubicBezTo>
                <a:cubicBezTo>
                  <a:pt x="29893" y="40776"/>
                  <a:pt x="29812" y="40769"/>
                  <a:pt x="29731" y="40755"/>
                </a:cubicBezTo>
                <a:cubicBezTo>
                  <a:pt x="29542" y="40701"/>
                  <a:pt x="29353" y="40647"/>
                  <a:pt x="29191" y="40566"/>
                </a:cubicBezTo>
                <a:lnTo>
                  <a:pt x="29164" y="40566"/>
                </a:lnTo>
                <a:cubicBezTo>
                  <a:pt x="29002" y="40458"/>
                  <a:pt x="28840" y="40350"/>
                  <a:pt x="28678" y="40215"/>
                </a:cubicBezTo>
                <a:cubicBezTo>
                  <a:pt x="28597" y="40107"/>
                  <a:pt x="28543" y="39972"/>
                  <a:pt x="28516" y="39837"/>
                </a:cubicBezTo>
                <a:cubicBezTo>
                  <a:pt x="28462" y="39675"/>
                  <a:pt x="28543" y="39540"/>
                  <a:pt x="28705" y="39486"/>
                </a:cubicBezTo>
                <a:cubicBezTo>
                  <a:pt x="28894" y="39419"/>
                  <a:pt x="29096" y="39385"/>
                  <a:pt x="29299" y="39385"/>
                </a:cubicBezTo>
                <a:close/>
                <a:moveTo>
                  <a:pt x="19829" y="38427"/>
                </a:moveTo>
                <a:cubicBezTo>
                  <a:pt x="19880" y="38427"/>
                  <a:pt x="19931" y="38429"/>
                  <a:pt x="19983" y="38433"/>
                </a:cubicBezTo>
                <a:cubicBezTo>
                  <a:pt x="20415" y="38487"/>
                  <a:pt x="20874" y="38568"/>
                  <a:pt x="21306" y="38676"/>
                </a:cubicBezTo>
                <a:cubicBezTo>
                  <a:pt x="21981" y="38865"/>
                  <a:pt x="22629" y="39054"/>
                  <a:pt x="23277" y="39297"/>
                </a:cubicBezTo>
                <a:cubicBezTo>
                  <a:pt x="23844" y="39486"/>
                  <a:pt x="24384" y="39810"/>
                  <a:pt x="24816" y="40215"/>
                </a:cubicBezTo>
                <a:cubicBezTo>
                  <a:pt x="25086" y="40485"/>
                  <a:pt x="25302" y="40836"/>
                  <a:pt x="25383" y="41214"/>
                </a:cubicBezTo>
                <a:cubicBezTo>
                  <a:pt x="25491" y="41458"/>
                  <a:pt x="25329" y="41755"/>
                  <a:pt x="25059" y="41836"/>
                </a:cubicBezTo>
                <a:cubicBezTo>
                  <a:pt x="24924" y="41890"/>
                  <a:pt x="24735" y="41944"/>
                  <a:pt x="24573" y="41944"/>
                </a:cubicBezTo>
                <a:cubicBezTo>
                  <a:pt x="24168" y="41944"/>
                  <a:pt x="23763" y="41917"/>
                  <a:pt x="23358" y="41890"/>
                </a:cubicBezTo>
                <a:cubicBezTo>
                  <a:pt x="22251" y="41674"/>
                  <a:pt x="21198" y="41323"/>
                  <a:pt x="20199" y="40836"/>
                </a:cubicBezTo>
                <a:cubicBezTo>
                  <a:pt x="19794" y="40593"/>
                  <a:pt x="19254" y="40350"/>
                  <a:pt x="18956" y="39810"/>
                </a:cubicBezTo>
                <a:cubicBezTo>
                  <a:pt x="18875" y="39675"/>
                  <a:pt x="18821" y="39540"/>
                  <a:pt x="18767" y="39405"/>
                </a:cubicBezTo>
                <a:cubicBezTo>
                  <a:pt x="18632" y="39108"/>
                  <a:pt x="18767" y="38784"/>
                  <a:pt x="19037" y="38649"/>
                </a:cubicBezTo>
                <a:cubicBezTo>
                  <a:pt x="19287" y="38490"/>
                  <a:pt x="19557" y="38427"/>
                  <a:pt x="19829" y="38427"/>
                </a:cubicBezTo>
                <a:close/>
                <a:moveTo>
                  <a:pt x="27517" y="43024"/>
                </a:moveTo>
                <a:cubicBezTo>
                  <a:pt x="27922" y="43078"/>
                  <a:pt x="28327" y="43159"/>
                  <a:pt x="28732" y="43240"/>
                </a:cubicBezTo>
                <a:cubicBezTo>
                  <a:pt x="28813" y="43240"/>
                  <a:pt x="28867" y="43348"/>
                  <a:pt x="28948" y="43429"/>
                </a:cubicBezTo>
                <a:cubicBezTo>
                  <a:pt x="28948" y="43456"/>
                  <a:pt x="28894" y="43564"/>
                  <a:pt x="28867" y="43591"/>
                </a:cubicBezTo>
                <a:cubicBezTo>
                  <a:pt x="28840" y="43604"/>
                  <a:pt x="28819" y="43611"/>
                  <a:pt x="28799" y="43611"/>
                </a:cubicBezTo>
                <a:cubicBezTo>
                  <a:pt x="28779" y="43611"/>
                  <a:pt x="28759" y="43604"/>
                  <a:pt x="28732" y="43591"/>
                </a:cubicBezTo>
                <a:cubicBezTo>
                  <a:pt x="28354" y="43510"/>
                  <a:pt x="27949" y="43429"/>
                  <a:pt x="27544" y="43321"/>
                </a:cubicBezTo>
                <a:cubicBezTo>
                  <a:pt x="27517" y="43321"/>
                  <a:pt x="27490" y="43294"/>
                  <a:pt x="27382" y="43240"/>
                </a:cubicBezTo>
                <a:cubicBezTo>
                  <a:pt x="27355" y="43186"/>
                  <a:pt x="27355" y="43159"/>
                  <a:pt x="27382" y="43132"/>
                </a:cubicBezTo>
                <a:cubicBezTo>
                  <a:pt x="27409" y="43078"/>
                  <a:pt x="27463" y="43024"/>
                  <a:pt x="27517" y="43024"/>
                </a:cubicBezTo>
                <a:close/>
                <a:moveTo>
                  <a:pt x="47517" y="1"/>
                </a:moveTo>
                <a:cubicBezTo>
                  <a:pt x="46979" y="1"/>
                  <a:pt x="46460" y="64"/>
                  <a:pt x="45960" y="223"/>
                </a:cubicBezTo>
                <a:cubicBezTo>
                  <a:pt x="44502" y="601"/>
                  <a:pt x="43179" y="1439"/>
                  <a:pt x="42179" y="2573"/>
                </a:cubicBezTo>
                <a:cubicBezTo>
                  <a:pt x="41126" y="3788"/>
                  <a:pt x="40127" y="5003"/>
                  <a:pt x="39074" y="6218"/>
                </a:cubicBezTo>
                <a:cubicBezTo>
                  <a:pt x="38372" y="7055"/>
                  <a:pt x="37589" y="7811"/>
                  <a:pt x="36725" y="8486"/>
                </a:cubicBezTo>
                <a:cubicBezTo>
                  <a:pt x="36320" y="8810"/>
                  <a:pt x="35861" y="9080"/>
                  <a:pt x="35375" y="9242"/>
                </a:cubicBezTo>
                <a:cubicBezTo>
                  <a:pt x="35190" y="9335"/>
                  <a:pt x="34993" y="9377"/>
                  <a:pt x="34800" y="9377"/>
                </a:cubicBezTo>
                <a:cubicBezTo>
                  <a:pt x="34711" y="9377"/>
                  <a:pt x="34623" y="9368"/>
                  <a:pt x="34537" y="9351"/>
                </a:cubicBezTo>
                <a:cubicBezTo>
                  <a:pt x="34294" y="9053"/>
                  <a:pt x="34132" y="8729"/>
                  <a:pt x="34078" y="8351"/>
                </a:cubicBezTo>
                <a:cubicBezTo>
                  <a:pt x="33862" y="7352"/>
                  <a:pt x="33700" y="6326"/>
                  <a:pt x="33592" y="5300"/>
                </a:cubicBezTo>
                <a:cubicBezTo>
                  <a:pt x="33565" y="4814"/>
                  <a:pt x="33484" y="4328"/>
                  <a:pt x="33376" y="3815"/>
                </a:cubicBezTo>
                <a:cubicBezTo>
                  <a:pt x="33241" y="3059"/>
                  <a:pt x="32836" y="2357"/>
                  <a:pt x="32242" y="1844"/>
                </a:cubicBezTo>
                <a:cubicBezTo>
                  <a:pt x="31121" y="953"/>
                  <a:pt x="29939" y="496"/>
                  <a:pt x="28698" y="496"/>
                </a:cubicBezTo>
                <a:cubicBezTo>
                  <a:pt x="27905" y="496"/>
                  <a:pt x="27089" y="682"/>
                  <a:pt x="26247" y="1060"/>
                </a:cubicBezTo>
                <a:cubicBezTo>
                  <a:pt x="25410" y="1439"/>
                  <a:pt x="24654" y="1952"/>
                  <a:pt x="23979" y="2546"/>
                </a:cubicBezTo>
                <a:cubicBezTo>
                  <a:pt x="23439" y="3005"/>
                  <a:pt x="22980" y="3545"/>
                  <a:pt x="22575" y="4139"/>
                </a:cubicBezTo>
                <a:cubicBezTo>
                  <a:pt x="21981" y="5057"/>
                  <a:pt x="21549" y="6056"/>
                  <a:pt x="21279" y="7109"/>
                </a:cubicBezTo>
                <a:cubicBezTo>
                  <a:pt x="21036" y="8135"/>
                  <a:pt x="20820" y="9188"/>
                  <a:pt x="20604" y="10269"/>
                </a:cubicBezTo>
                <a:cubicBezTo>
                  <a:pt x="20442" y="11241"/>
                  <a:pt x="20199" y="12186"/>
                  <a:pt x="19875" y="13131"/>
                </a:cubicBezTo>
                <a:cubicBezTo>
                  <a:pt x="19632" y="13752"/>
                  <a:pt x="19281" y="14346"/>
                  <a:pt x="18821" y="14805"/>
                </a:cubicBezTo>
                <a:cubicBezTo>
                  <a:pt x="18551" y="15062"/>
                  <a:pt x="18288" y="15197"/>
                  <a:pt x="18028" y="15197"/>
                </a:cubicBezTo>
                <a:cubicBezTo>
                  <a:pt x="17768" y="15197"/>
                  <a:pt x="17512" y="15062"/>
                  <a:pt x="17255" y="14778"/>
                </a:cubicBezTo>
                <a:cubicBezTo>
                  <a:pt x="16931" y="14400"/>
                  <a:pt x="16688" y="13968"/>
                  <a:pt x="16499" y="13509"/>
                </a:cubicBezTo>
                <a:cubicBezTo>
                  <a:pt x="16067" y="12510"/>
                  <a:pt x="15554" y="11565"/>
                  <a:pt x="14906" y="10701"/>
                </a:cubicBezTo>
                <a:cubicBezTo>
                  <a:pt x="14717" y="10431"/>
                  <a:pt x="14528" y="10188"/>
                  <a:pt x="14285" y="9945"/>
                </a:cubicBezTo>
                <a:cubicBezTo>
                  <a:pt x="14042" y="9702"/>
                  <a:pt x="13745" y="9513"/>
                  <a:pt x="13421" y="9432"/>
                </a:cubicBezTo>
                <a:cubicBezTo>
                  <a:pt x="12977" y="9271"/>
                  <a:pt x="12516" y="9190"/>
                  <a:pt x="12056" y="9190"/>
                </a:cubicBezTo>
                <a:cubicBezTo>
                  <a:pt x="11509" y="9190"/>
                  <a:pt x="10964" y="9305"/>
                  <a:pt x="10450" y="9540"/>
                </a:cubicBezTo>
                <a:cubicBezTo>
                  <a:pt x="9451" y="9918"/>
                  <a:pt x="8587" y="10647"/>
                  <a:pt x="7993" y="11538"/>
                </a:cubicBezTo>
                <a:cubicBezTo>
                  <a:pt x="7669" y="12105"/>
                  <a:pt x="7453" y="12672"/>
                  <a:pt x="7318" y="13293"/>
                </a:cubicBezTo>
                <a:cubicBezTo>
                  <a:pt x="6967" y="14967"/>
                  <a:pt x="6832" y="16668"/>
                  <a:pt x="6859" y="18370"/>
                </a:cubicBezTo>
                <a:cubicBezTo>
                  <a:pt x="6886" y="20152"/>
                  <a:pt x="6967" y="21907"/>
                  <a:pt x="7021" y="23689"/>
                </a:cubicBezTo>
                <a:cubicBezTo>
                  <a:pt x="7156" y="26795"/>
                  <a:pt x="5995" y="29819"/>
                  <a:pt x="3835" y="32087"/>
                </a:cubicBezTo>
                <a:cubicBezTo>
                  <a:pt x="2754" y="33194"/>
                  <a:pt x="1647" y="34275"/>
                  <a:pt x="540" y="35382"/>
                </a:cubicBezTo>
                <a:cubicBezTo>
                  <a:pt x="405" y="35517"/>
                  <a:pt x="270" y="35652"/>
                  <a:pt x="135" y="35787"/>
                </a:cubicBezTo>
                <a:cubicBezTo>
                  <a:pt x="27" y="35895"/>
                  <a:pt x="0" y="36057"/>
                  <a:pt x="54" y="36192"/>
                </a:cubicBezTo>
                <a:cubicBezTo>
                  <a:pt x="214" y="36336"/>
                  <a:pt x="412" y="36414"/>
                  <a:pt x="609" y="36414"/>
                </a:cubicBezTo>
                <a:cubicBezTo>
                  <a:pt x="744" y="36414"/>
                  <a:pt x="878" y="36377"/>
                  <a:pt x="999" y="36300"/>
                </a:cubicBezTo>
                <a:cubicBezTo>
                  <a:pt x="1296" y="36138"/>
                  <a:pt x="1593" y="36030"/>
                  <a:pt x="1890" y="35922"/>
                </a:cubicBezTo>
                <a:cubicBezTo>
                  <a:pt x="2538" y="35644"/>
                  <a:pt x="3206" y="35505"/>
                  <a:pt x="3894" y="35505"/>
                </a:cubicBezTo>
                <a:cubicBezTo>
                  <a:pt x="4009" y="35505"/>
                  <a:pt x="4124" y="35509"/>
                  <a:pt x="4240" y="35517"/>
                </a:cubicBezTo>
                <a:cubicBezTo>
                  <a:pt x="4915" y="35571"/>
                  <a:pt x="5563" y="35679"/>
                  <a:pt x="6211" y="35841"/>
                </a:cubicBezTo>
                <a:cubicBezTo>
                  <a:pt x="6778" y="36030"/>
                  <a:pt x="7345" y="36246"/>
                  <a:pt x="7912" y="36516"/>
                </a:cubicBezTo>
                <a:cubicBezTo>
                  <a:pt x="8830" y="36894"/>
                  <a:pt x="9694" y="37434"/>
                  <a:pt x="10477" y="38082"/>
                </a:cubicBezTo>
                <a:cubicBezTo>
                  <a:pt x="11071" y="38595"/>
                  <a:pt x="11639" y="39162"/>
                  <a:pt x="12260" y="39675"/>
                </a:cubicBezTo>
                <a:cubicBezTo>
                  <a:pt x="12773" y="40107"/>
                  <a:pt x="13340" y="40512"/>
                  <a:pt x="13853" y="40971"/>
                </a:cubicBezTo>
                <a:cubicBezTo>
                  <a:pt x="14501" y="41539"/>
                  <a:pt x="15230" y="42079"/>
                  <a:pt x="15959" y="42538"/>
                </a:cubicBezTo>
                <a:cubicBezTo>
                  <a:pt x="17093" y="43267"/>
                  <a:pt x="18254" y="43942"/>
                  <a:pt x="19443" y="44536"/>
                </a:cubicBezTo>
                <a:cubicBezTo>
                  <a:pt x="20334" y="44968"/>
                  <a:pt x="21252" y="45319"/>
                  <a:pt x="22197" y="45616"/>
                </a:cubicBezTo>
                <a:cubicBezTo>
                  <a:pt x="23007" y="45886"/>
                  <a:pt x="23817" y="46048"/>
                  <a:pt x="24654" y="46183"/>
                </a:cubicBezTo>
                <a:cubicBezTo>
                  <a:pt x="25165" y="46262"/>
                  <a:pt x="25683" y="46301"/>
                  <a:pt x="26201" y="46301"/>
                </a:cubicBezTo>
                <a:cubicBezTo>
                  <a:pt x="27108" y="46301"/>
                  <a:pt x="28017" y="46181"/>
                  <a:pt x="28894" y="45940"/>
                </a:cubicBezTo>
                <a:cubicBezTo>
                  <a:pt x="29785" y="45670"/>
                  <a:pt x="30649" y="45319"/>
                  <a:pt x="31459" y="44887"/>
                </a:cubicBezTo>
                <a:cubicBezTo>
                  <a:pt x="31972" y="44644"/>
                  <a:pt x="32431" y="44320"/>
                  <a:pt x="32836" y="43942"/>
                </a:cubicBezTo>
                <a:cubicBezTo>
                  <a:pt x="33970" y="42754"/>
                  <a:pt x="34699" y="41242"/>
                  <a:pt x="34915" y="39621"/>
                </a:cubicBezTo>
                <a:cubicBezTo>
                  <a:pt x="35078" y="38838"/>
                  <a:pt x="34942" y="38001"/>
                  <a:pt x="34564" y="37299"/>
                </a:cubicBezTo>
                <a:cubicBezTo>
                  <a:pt x="34240" y="36705"/>
                  <a:pt x="33862" y="36165"/>
                  <a:pt x="33403" y="35679"/>
                </a:cubicBezTo>
                <a:cubicBezTo>
                  <a:pt x="32863" y="35085"/>
                  <a:pt x="32242" y="34572"/>
                  <a:pt x="31594" y="34113"/>
                </a:cubicBezTo>
                <a:cubicBezTo>
                  <a:pt x="31432" y="34005"/>
                  <a:pt x="31270" y="33870"/>
                  <a:pt x="31162" y="33708"/>
                </a:cubicBezTo>
                <a:cubicBezTo>
                  <a:pt x="31324" y="33681"/>
                  <a:pt x="31486" y="33654"/>
                  <a:pt x="31648" y="33627"/>
                </a:cubicBezTo>
                <a:cubicBezTo>
                  <a:pt x="32053" y="33654"/>
                  <a:pt x="32458" y="33681"/>
                  <a:pt x="32863" y="33762"/>
                </a:cubicBezTo>
                <a:cubicBezTo>
                  <a:pt x="33997" y="34032"/>
                  <a:pt x="35132" y="34356"/>
                  <a:pt x="36239" y="34653"/>
                </a:cubicBezTo>
                <a:cubicBezTo>
                  <a:pt x="37526" y="35009"/>
                  <a:pt x="38858" y="35177"/>
                  <a:pt x="40190" y="35177"/>
                </a:cubicBezTo>
                <a:cubicBezTo>
                  <a:pt x="40674" y="35177"/>
                  <a:pt x="41158" y="35155"/>
                  <a:pt x="41639" y="35112"/>
                </a:cubicBezTo>
                <a:cubicBezTo>
                  <a:pt x="42152" y="35058"/>
                  <a:pt x="42692" y="34977"/>
                  <a:pt x="43206" y="34815"/>
                </a:cubicBezTo>
                <a:cubicBezTo>
                  <a:pt x="45501" y="34140"/>
                  <a:pt x="47499" y="32681"/>
                  <a:pt x="48876" y="30737"/>
                </a:cubicBezTo>
                <a:cubicBezTo>
                  <a:pt x="49416" y="30008"/>
                  <a:pt x="49821" y="29198"/>
                  <a:pt x="50145" y="28334"/>
                </a:cubicBezTo>
                <a:cubicBezTo>
                  <a:pt x="50766" y="26309"/>
                  <a:pt x="49983" y="24094"/>
                  <a:pt x="48201" y="22906"/>
                </a:cubicBezTo>
                <a:cubicBezTo>
                  <a:pt x="47499" y="22447"/>
                  <a:pt x="46770" y="22069"/>
                  <a:pt x="46014" y="21799"/>
                </a:cubicBezTo>
                <a:cubicBezTo>
                  <a:pt x="45636" y="21664"/>
                  <a:pt x="45258" y="21502"/>
                  <a:pt x="44880" y="21340"/>
                </a:cubicBezTo>
                <a:cubicBezTo>
                  <a:pt x="44664" y="21259"/>
                  <a:pt x="44448" y="21151"/>
                  <a:pt x="44151" y="21016"/>
                </a:cubicBezTo>
                <a:cubicBezTo>
                  <a:pt x="44556" y="20557"/>
                  <a:pt x="45042" y="20179"/>
                  <a:pt x="45609" y="19909"/>
                </a:cubicBezTo>
                <a:cubicBezTo>
                  <a:pt x="46932" y="19315"/>
                  <a:pt x="48201" y="18640"/>
                  <a:pt x="49443" y="17884"/>
                </a:cubicBezTo>
                <a:cubicBezTo>
                  <a:pt x="51226" y="16857"/>
                  <a:pt x="52684" y="15345"/>
                  <a:pt x="53656" y="13536"/>
                </a:cubicBezTo>
                <a:cubicBezTo>
                  <a:pt x="54574" y="11862"/>
                  <a:pt x="55114" y="10026"/>
                  <a:pt x="55249" y="8135"/>
                </a:cubicBezTo>
                <a:cubicBezTo>
                  <a:pt x="55357" y="6596"/>
                  <a:pt x="55033" y="5057"/>
                  <a:pt x="54331" y="3680"/>
                </a:cubicBezTo>
                <a:cubicBezTo>
                  <a:pt x="54115" y="3221"/>
                  <a:pt x="53845" y="2789"/>
                  <a:pt x="53494" y="2384"/>
                </a:cubicBezTo>
                <a:cubicBezTo>
                  <a:pt x="52954" y="1844"/>
                  <a:pt x="52333" y="1358"/>
                  <a:pt x="51631" y="1006"/>
                </a:cubicBezTo>
                <a:cubicBezTo>
                  <a:pt x="50442" y="412"/>
                  <a:pt x="49146" y="61"/>
                  <a:pt x="47823" y="7"/>
                </a:cubicBezTo>
                <a:cubicBezTo>
                  <a:pt x="47721" y="3"/>
                  <a:pt x="47619" y="1"/>
                  <a:pt x="475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55" name="Google Shape;4255;p35"/>
          <p:cNvGrpSpPr/>
          <p:nvPr/>
        </p:nvGrpSpPr>
        <p:grpSpPr>
          <a:xfrm rot="10800000" flipH="1">
            <a:off x="7178022" y="-903584"/>
            <a:ext cx="2445181" cy="2634616"/>
            <a:chOff x="7178022" y="3410306"/>
            <a:chExt cx="2445181" cy="2634616"/>
          </a:xfrm>
        </p:grpSpPr>
        <p:sp>
          <p:nvSpPr>
            <p:cNvPr id="4256" name="Google Shape;4256;p35"/>
            <p:cNvSpPr/>
            <p:nvPr/>
          </p:nvSpPr>
          <p:spPr>
            <a:xfrm rot="-7646589">
              <a:off x="7240115" y="4076397"/>
              <a:ext cx="2320995" cy="1302433"/>
            </a:xfrm>
            <a:custGeom>
              <a:avLst/>
              <a:gdLst/>
              <a:ahLst/>
              <a:cxnLst/>
              <a:rect l="l" t="t" r="r" b="b"/>
              <a:pathLst>
                <a:path w="66538" h="37338" extrusionOk="0">
                  <a:moveTo>
                    <a:pt x="37130" y="12692"/>
                  </a:moveTo>
                  <a:lnTo>
                    <a:pt x="37076" y="12719"/>
                  </a:lnTo>
                  <a:lnTo>
                    <a:pt x="37022" y="12719"/>
                  </a:lnTo>
                  <a:lnTo>
                    <a:pt x="37049" y="12692"/>
                  </a:lnTo>
                  <a:close/>
                  <a:moveTo>
                    <a:pt x="28894" y="12989"/>
                  </a:moveTo>
                  <a:lnTo>
                    <a:pt x="28894" y="13016"/>
                  </a:lnTo>
                  <a:lnTo>
                    <a:pt x="28840" y="13016"/>
                  </a:lnTo>
                  <a:lnTo>
                    <a:pt x="28894" y="12989"/>
                  </a:lnTo>
                  <a:close/>
                  <a:moveTo>
                    <a:pt x="36401" y="13070"/>
                  </a:moveTo>
                  <a:lnTo>
                    <a:pt x="36401" y="13097"/>
                  </a:lnTo>
                  <a:lnTo>
                    <a:pt x="36320" y="13124"/>
                  </a:lnTo>
                  <a:lnTo>
                    <a:pt x="36320" y="13097"/>
                  </a:lnTo>
                  <a:lnTo>
                    <a:pt x="36401" y="13070"/>
                  </a:lnTo>
                  <a:close/>
                  <a:moveTo>
                    <a:pt x="28597" y="13232"/>
                  </a:moveTo>
                  <a:lnTo>
                    <a:pt x="28570" y="13259"/>
                  </a:lnTo>
                  <a:lnTo>
                    <a:pt x="28570" y="13232"/>
                  </a:lnTo>
                  <a:close/>
                  <a:moveTo>
                    <a:pt x="35726" y="13475"/>
                  </a:moveTo>
                  <a:lnTo>
                    <a:pt x="35726" y="13475"/>
                  </a:lnTo>
                  <a:cubicBezTo>
                    <a:pt x="35699" y="13502"/>
                    <a:pt x="35699" y="13502"/>
                    <a:pt x="35699" y="13502"/>
                  </a:cubicBezTo>
                  <a:cubicBezTo>
                    <a:pt x="35645" y="13529"/>
                    <a:pt x="35618" y="13529"/>
                    <a:pt x="35564" y="13529"/>
                  </a:cubicBezTo>
                  <a:lnTo>
                    <a:pt x="35726" y="13475"/>
                  </a:lnTo>
                  <a:close/>
                  <a:moveTo>
                    <a:pt x="35186" y="13799"/>
                  </a:moveTo>
                  <a:lnTo>
                    <a:pt x="35186" y="13826"/>
                  </a:lnTo>
                  <a:lnTo>
                    <a:pt x="34970" y="13907"/>
                  </a:lnTo>
                  <a:lnTo>
                    <a:pt x="34970" y="13880"/>
                  </a:lnTo>
                  <a:lnTo>
                    <a:pt x="35186" y="13799"/>
                  </a:lnTo>
                  <a:close/>
                  <a:moveTo>
                    <a:pt x="27490" y="14123"/>
                  </a:moveTo>
                  <a:lnTo>
                    <a:pt x="27394" y="14161"/>
                  </a:lnTo>
                  <a:lnTo>
                    <a:pt x="27394" y="14161"/>
                  </a:lnTo>
                  <a:cubicBezTo>
                    <a:pt x="27408" y="14151"/>
                    <a:pt x="27422" y="14137"/>
                    <a:pt x="27436" y="14123"/>
                  </a:cubicBezTo>
                  <a:close/>
                  <a:moveTo>
                    <a:pt x="27355" y="14177"/>
                  </a:moveTo>
                  <a:cubicBezTo>
                    <a:pt x="27355" y="14282"/>
                    <a:pt x="27273" y="14338"/>
                    <a:pt x="27185" y="14371"/>
                  </a:cubicBezTo>
                  <a:lnTo>
                    <a:pt x="27185" y="14371"/>
                  </a:lnTo>
                  <a:cubicBezTo>
                    <a:pt x="27243" y="14306"/>
                    <a:pt x="27290" y="14241"/>
                    <a:pt x="27355" y="14177"/>
                  </a:cubicBezTo>
                  <a:close/>
                  <a:moveTo>
                    <a:pt x="34470" y="14173"/>
                  </a:moveTo>
                  <a:cubicBezTo>
                    <a:pt x="34483" y="14173"/>
                    <a:pt x="34497" y="14174"/>
                    <a:pt x="34511" y="14177"/>
                  </a:cubicBezTo>
                  <a:lnTo>
                    <a:pt x="34268" y="14393"/>
                  </a:lnTo>
                  <a:cubicBezTo>
                    <a:pt x="34268" y="14272"/>
                    <a:pt x="34355" y="14173"/>
                    <a:pt x="34470" y="14173"/>
                  </a:cubicBezTo>
                  <a:close/>
                  <a:moveTo>
                    <a:pt x="27100" y="14453"/>
                  </a:moveTo>
                  <a:lnTo>
                    <a:pt x="27100" y="14453"/>
                  </a:lnTo>
                  <a:cubicBezTo>
                    <a:pt x="27080" y="14499"/>
                    <a:pt x="27037" y="14522"/>
                    <a:pt x="26996" y="14547"/>
                  </a:cubicBezTo>
                  <a:lnTo>
                    <a:pt x="26996" y="14547"/>
                  </a:lnTo>
                  <a:cubicBezTo>
                    <a:pt x="27018" y="14506"/>
                    <a:pt x="27057" y="14487"/>
                    <a:pt x="27100" y="14453"/>
                  </a:cubicBezTo>
                  <a:close/>
                  <a:moveTo>
                    <a:pt x="34268" y="14393"/>
                  </a:moveTo>
                  <a:lnTo>
                    <a:pt x="33650" y="14665"/>
                  </a:lnTo>
                  <a:lnTo>
                    <a:pt x="33650" y="14665"/>
                  </a:lnTo>
                  <a:cubicBezTo>
                    <a:pt x="33832" y="14517"/>
                    <a:pt x="34038" y="14418"/>
                    <a:pt x="34268" y="14393"/>
                  </a:cubicBezTo>
                  <a:close/>
                  <a:moveTo>
                    <a:pt x="26884" y="14667"/>
                  </a:moveTo>
                  <a:cubicBezTo>
                    <a:pt x="26854" y="14711"/>
                    <a:pt x="26822" y="14755"/>
                    <a:pt x="26783" y="14799"/>
                  </a:cubicBezTo>
                  <a:lnTo>
                    <a:pt x="26783" y="14799"/>
                  </a:lnTo>
                  <a:cubicBezTo>
                    <a:pt x="26788" y="14743"/>
                    <a:pt x="26825" y="14698"/>
                    <a:pt x="26884" y="14667"/>
                  </a:cubicBezTo>
                  <a:close/>
                  <a:moveTo>
                    <a:pt x="26715" y="14865"/>
                  </a:moveTo>
                  <a:lnTo>
                    <a:pt x="26472" y="15027"/>
                  </a:lnTo>
                  <a:lnTo>
                    <a:pt x="26472" y="15027"/>
                  </a:lnTo>
                  <a:cubicBezTo>
                    <a:pt x="26501" y="14907"/>
                    <a:pt x="26611" y="14882"/>
                    <a:pt x="26715" y="14865"/>
                  </a:cubicBezTo>
                  <a:close/>
                  <a:moveTo>
                    <a:pt x="26289" y="15128"/>
                  </a:moveTo>
                  <a:lnTo>
                    <a:pt x="26219" y="15163"/>
                  </a:lnTo>
                  <a:lnTo>
                    <a:pt x="26219" y="15163"/>
                  </a:lnTo>
                  <a:cubicBezTo>
                    <a:pt x="26241" y="15150"/>
                    <a:pt x="26264" y="15138"/>
                    <a:pt x="26289" y="15128"/>
                  </a:cubicBezTo>
                  <a:close/>
                  <a:moveTo>
                    <a:pt x="26044" y="15332"/>
                  </a:moveTo>
                  <a:cubicBezTo>
                    <a:pt x="26041" y="15391"/>
                    <a:pt x="25999" y="15423"/>
                    <a:pt x="25947" y="15443"/>
                  </a:cubicBezTo>
                  <a:lnTo>
                    <a:pt x="25947" y="15443"/>
                  </a:lnTo>
                  <a:lnTo>
                    <a:pt x="26044" y="15332"/>
                  </a:lnTo>
                  <a:close/>
                  <a:moveTo>
                    <a:pt x="25828" y="15555"/>
                  </a:moveTo>
                  <a:cubicBezTo>
                    <a:pt x="25804" y="15609"/>
                    <a:pt x="25757" y="15639"/>
                    <a:pt x="25699" y="15658"/>
                  </a:cubicBezTo>
                  <a:lnTo>
                    <a:pt x="25699" y="15658"/>
                  </a:lnTo>
                  <a:lnTo>
                    <a:pt x="25828" y="15555"/>
                  </a:lnTo>
                  <a:close/>
                  <a:moveTo>
                    <a:pt x="25569" y="15774"/>
                  </a:moveTo>
                  <a:cubicBezTo>
                    <a:pt x="25557" y="15804"/>
                    <a:pt x="25534" y="15824"/>
                    <a:pt x="25503" y="15839"/>
                  </a:cubicBezTo>
                  <a:lnTo>
                    <a:pt x="25503" y="15839"/>
                  </a:lnTo>
                  <a:lnTo>
                    <a:pt x="25569" y="15774"/>
                  </a:lnTo>
                  <a:close/>
                  <a:moveTo>
                    <a:pt x="25286" y="16031"/>
                  </a:moveTo>
                  <a:cubicBezTo>
                    <a:pt x="25113" y="16280"/>
                    <a:pt x="24903" y="16476"/>
                    <a:pt x="24655" y="16634"/>
                  </a:cubicBezTo>
                  <a:cubicBezTo>
                    <a:pt x="24637" y="16643"/>
                    <a:pt x="24619" y="16646"/>
                    <a:pt x="24600" y="16646"/>
                  </a:cubicBezTo>
                  <a:cubicBezTo>
                    <a:pt x="24582" y="16646"/>
                    <a:pt x="24564" y="16644"/>
                    <a:pt x="24545" y="16641"/>
                  </a:cubicBezTo>
                  <a:lnTo>
                    <a:pt x="24545" y="16641"/>
                  </a:lnTo>
                  <a:lnTo>
                    <a:pt x="24952" y="16310"/>
                  </a:lnTo>
                  <a:lnTo>
                    <a:pt x="25286" y="16031"/>
                  </a:lnTo>
                  <a:close/>
                  <a:moveTo>
                    <a:pt x="18201" y="17984"/>
                  </a:moveTo>
                  <a:lnTo>
                    <a:pt x="18201" y="18065"/>
                  </a:lnTo>
                  <a:cubicBezTo>
                    <a:pt x="18174" y="18065"/>
                    <a:pt x="18174" y="18038"/>
                    <a:pt x="18174" y="18038"/>
                  </a:cubicBezTo>
                  <a:cubicBezTo>
                    <a:pt x="18147" y="18011"/>
                    <a:pt x="18147" y="18011"/>
                    <a:pt x="18174" y="17984"/>
                  </a:cubicBezTo>
                  <a:close/>
                  <a:moveTo>
                    <a:pt x="17958" y="18713"/>
                  </a:moveTo>
                  <a:lnTo>
                    <a:pt x="17715" y="19280"/>
                  </a:lnTo>
                  <a:lnTo>
                    <a:pt x="17634" y="19226"/>
                  </a:lnTo>
                  <a:cubicBezTo>
                    <a:pt x="17742" y="19064"/>
                    <a:pt x="17769" y="18848"/>
                    <a:pt x="17958" y="18713"/>
                  </a:cubicBezTo>
                  <a:close/>
                  <a:moveTo>
                    <a:pt x="42353" y="21996"/>
                  </a:moveTo>
                  <a:cubicBezTo>
                    <a:pt x="42354" y="21996"/>
                    <a:pt x="42351" y="21999"/>
                    <a:pt x="42342" y="22008"/>
                  </a:cubicBezTo>
                  <a:cubicBezTo>
                    <a:pt x="42342" y="22008"/>
                    <a:pt x="42315" y="22035"/>
                    <a:pt x="42315" y="22035"/>
                  </a:cubicBezTo>
                  <a:cubicBezTo>
                    <a:pt x="42288" y="22035"/>
                    <a:pt x="42288" y="22008"/>
                    <a:pt x="42261" y="22008"/>
                  </a:cubicBezTo>
                  <a:lnTo>
                    <a:pt x="42315" y="22008"/>
                  </a:lnTo>
                  <a:cubicBezTo>
                    <a:pt x="42333" y="22008"/>
                    <a:pt x="42351" y="21996"/>
                    <a:pt x="42353" y="21996"/>
                  </a:cubicBezTo>
                  <a:close/>
                  <a:moveTo>
                    <a:pt x="41802" y="22089"/>
                  </a:moveTo>
                  <a:cubicBezTo>
                    <a:pt x="41829" y="22089"/>
                    <a:pt x="41883" y="22143"/>
                    <a:pt x="41856" y="22143"/>
                  </a:cubicBezTo>
                  <a:lnTo>
                    <a:pt x="41802" y="22143"/>
                  </a:lnTo>
                  <a:cubicBezTo>
                    <a:pt x="41785" y="22143"/>
                    <a:pt x="41758" y="22132"/>
                    <a:pt x="41727" y="22125"/>
                  </a:cubicBezTo>
                  <a:lnTo>
                    <a:pt x="41727" y="22125"/>
                  </a:lnTo>
                  <a:cubicBezTo>
                    <a:pt x="41750" y="22115"/>
                    <a:pt x="41776" y="22102"/>
                    <a:pt x="41802" y="22089"/>
                  </a:cubicBezTo>
                  <a:close/>
                  <a:moveTo>
                    <a:pt x="41542" y="22123"/>
                  </a:moveTo>
                  <a:cubicBezTo>
                    <a:pt x="41569" y="22123"/>
                    <a:pt x="41597" y="22125"/>
                    <a:pt x="41624" y="22131"/>
                  </a:cubicBezTo>
                  <a:lnTo>
                    <a:pt x="41624" y="22131"/>
                  </a:lnTo>
                  <a:lnTo>
                    <a:pt x="41263" y="22258"/>
                  </a:lnTo>
                  <a:lnTo>
                    <a:pt x="41263" y="22258"/>
                  </a:lnTo>
                  <a:cubicBezTo>
                    <a:pt x="41329" y="22168"/>
                    <a:pt x="41434" y="22123"/>
                    <a:pt x="41542" y="22123"/>
                  </a:cubicBezTo>
                  <a:close/>
                  <a:moveTo>
                    <a:pt x="41559" y="28192"/>
                  </a:moveTo>
                  <a:lnTo>
                    <a:pt x="41559" y="28219"/>
                  </a:lnTo>
                  <a:cubicBezTo>
                    <a:pt x="41532" y="28219"/>
                    <a:pt x="41532" y="28246"/>
                    <a:pt x="41505" y="28246"/>
                  </a:cubicBezTo>
                  <a:cubicBezTo>
                    <a:pt x="41505" y="28246"/>
                    <a:pt x="41505" y="28219"/>
                    <a:pt x="41505" y="28219"/>
                  </a:cubicBezTo>
                  <a:lnTo>
                    <a:pt x="41559" y="28192"/>
                  </a:lnTo>
                  <a:close/>
                  <a:moveTo>
                    <a:pt x="40965" y="28300"/>
                  </a:moveTo>
                  <a:lnTo>
                    <a:pt x="40965" y="28354"/>
                  </a:lnTo>
                  <a:cubicBezTo>
                    <a:pt x="40965" y="28354"/>
                    <a:pt x="40953" y="28366"/>
                    <a:pt x="40945" y="28366"/>
                  </a:cubicBezTo>
                  <a:cubicBezTo>
                    <a:pt x="40941" y="28366"/>
                    <a:pt x="40938" y="28363"/>
                    <a:pt x="40938" y="28354"/>
                  </a:cubicBezTo>
                  <a:lnTo>
                    <a:pt x="40938" y="28327"/>
                  </a:lnTo>
                  <a:cubicBezTo>
                    <a:pt x="40938" y="28327"/>
                    <a:pt x="40965" y="28327"/>
                    <a:pt x="40965" y="28300"/>
                  </a:cubicBezTo>
                  <a:close/>
                  <a:moveTo>
                    <a:pt x="40533" y="28408"/>
                  </a:moveTo>
                  <a:lnTo>
                    <a:pt x="40452" y="28462"/>
                  </a:lnTo>
                  <a:lnTo>
                    <a:pt x="40425" y="28462"/>
                  </a:lnTo>
                  <a:cubicBezTo>
                    <a:pt x="40425" y="28435"/>
                    <a:pt x="40452" y="28435"/>
                    <a:pt x="40479" y="28408"/>
                  </a:cubicBezTo>
                  <a:close/>
                  <a:moveTo>
                    <a:pt x="40020" y="28516"/>
                  </a:moveTo>
                  <a:lnTo>
                    <a:pt x="39588" y="28651"/>
                  </a:lnTo>
                  <a:lnTo>
                    <a:pt x="39139" y="28750"/>
                  </a:lnTo>
                  <a:lnTo>
                    <a:pt x="39139" y="28750"/>
                  </a:lnTo>
                  <a:cubicBezTo>
                    <a:pt x="39230" y="28677"/>
                    <a:pt x="39322" y="28594"/>
                    <a:pt x="39431" y="28594"/>
                  </a:cubicBezTo>
                  <a:cubicBezTo>
                    <a:pt x="39479" y="28594"/>
                    <a:pt x="39531" y="28610"/>
                    <a:pt x="39588" y="28651"/>
                  </a:cubicBezTo>
                  <a:cubicBezTo>
                    <a:pt x="39723" y="28570"/>
                    <a:pt x="39858" y="28516"/>
                    <a:pt x="40020" y="28516"/>
                  </a:cubicBezTo>
                  <a:close/>
                  <a:moveTo>
                    <a:pt x="38957" y="28667"/>
                  </a:moveTo>
                  <a:cubicBezTo>
                    <a:pt x="39017" y="28667"/>
                    <a:pt x="39076" y="28684"/>
                    <a:pt x="39125" y="28753"/>
                  </a:cubicBezTo>
                  <a:lnTo>
                    <a:pt x="39125" y="28753"/>
                  </a:lnTo>
                  <a:lnTo>
                    <a:pt x="39102" y="28759"/>
                  </a:lnTo>
                  <a:cubicBezTo>
                    <a:pt x="39080" y="28737"/>
                    <a:pt x="39050" y="28731"/>
                    <a:pt x="39017" y="28731"/>
                  </a:cubicBezTo>
                  <a:cubicBezTo>
                    <a:pt x="38974" y="28731"/>
                    <a:pt x="38924" y="28741"/>
                    <a:pt x="38878" y="28741"/>
                  </a:cubicBezTo>
                  <a:cubicBezTo>
                    <a:pt x="38828" y="28741"/>
                    <a:pt x="38781" y="28729"/>
                    <a:pt x="38751" y="28678"/>
                  </a:cubicBezTo>
                  <a:lnTo>
                    <a:pt x="38751" y="28678"/>
                  </a:lnTo>
                  <a:cubicBezTo>
                    <a:pt x="38764" y="28681"/>
                    <a:pt x="38778" y="28682"/>
                    <a:pt x="38792" y="28682"/>
                  </a:cubicBezTo>
                  <a:cubicBezTo>
                    <a:pt x="38843" y="28682"/>
                    <a:pt x="38901" y="28667"/>
                    <a:pt x="38957" y="28667"/>
                  </a:cubicBezTo>
                  <a:close/>
                  <a:moveTo>
                    <a:pt x="38713" y="28674"/>
                  </a:moveTo>
                  <a:cubicBezTo>
                    <a:pt x="38725" y="28674"/>
                    <a:pt x="38738" y="28675"/>
                    <a:pt x="38751" y="28678"/>
                  </a:cubicBezTo>
                  <a:cubicBezTo>
                    <a:pt x="38656" y="28745"/>
                    <a:pt x="38609" y="28779"/>
                    <a:pt x="38565" y="28779"/>
                  </a:cubicBezTo>
                  <a:cubicBezTo>
                    <a:pt x="38526" y="28779"/>
                    <a:pt x="38489" y="28752"/>
                    <a:pt x="38425" y="28699"/>
                  </a:cubicBezTo>
                  <a:lnTo>
                    <a:pt x="38425" y="28699"/>
                  </a:lnTo>
                  <a:cubicBezTo>
                    <a:pt x="38448" y="28714"/>
                    <a:pt x="38472" y="28720"/>
                    <a:pt x="38496" y="28720"/>
                  </a:cubicBezTo>
                  <a:cubicBezTo>
                    <a:pt x="38563" y="28720"/>
                    <a:pt x="38633" y="28674"/>
                    <a:pt x="38713" y="28674"/>
                  </a:cubicBezTo>
                  <a:close/>
                  <a:moveTo>
                    <a:pt x="38399" y="28678"/>
                  </a:moveTo>
                  <a:lnTo>
                    <a:pt x="38399" y="28678"/>
                  </a:lnTo>
                  <a:cubicBezTo>
                    <a:pt x="38339" y="28799"/>
                    <a:pt x="38217" y="28860"/>
                    <a:pt x="38092" y="28860"/>
                  </a:cubicBezTo>
                  <a:cubicBezTo>
                    <a:pt x="38063" y="28860"/>
                    <a:pt x="38034" y="28857"/>
                    <a:pt x="38005" y="28850"/>
                  </a:cubicBezTo>
                  <a:lnTo>
                    <a:pt x="38005" y="28850"/>
                  </a:lnTo>
                  <a:lnTo>
                    <a:pt x="38399" y="28678"/>
                  </a:lnTo>
                  <a:close/>
                  <a:moveTo>
                    <a:pt x="52252" y="12341"/>
                  </a:moveTo>
                  <a:lnTo>
                    <a:pt x="52252" y="12341"/>
                  </a:lnTo>
                  <a:cubicBezTo>
                    <a:pt x="52198" y="12422"/>
                    <a:pt x="52117" y="12476"/>
                    <a:pt x="52009" y="12530"/>
                  </a:cubicBezTo>
                  <a:cubicBezTo>
                    <a:pt x="50767" y="13043"/>
                    <a:pt x="49498" y="13556"/>
                    <a:pt x="48229" y="14042"/>
                  </a:cubicBezTo>
                  <a:cubicBezTo>
                    <a:pt x="46041" y="14879"/>
                    <a:pt x="43854" y="15635"/>
                    <a:pt x="41694" y="16580"/>
                  </a:cubicBezTo>
                  <a:cubicBezTo>
                    <a:pt x="41316" y="16742"/>
                    <a:pt x="40938" y="16877"/>
                    <a:pt x="40533" y="17039"/>
                  </a:cubicBezTo>
                  <a:cubicBezTo>
                    <a:pt x="39372" y="17498"/>
                    <a:pt x="38183" y="17957"/>
                    <a:pt x="37022" y="18470"/>
                  </a:cubicBezTo>
                  <a:cubicBezTo>
                    <a:pt x="34889" y="19388"/>
                    <a:pt x="32756" y="20334"/>
                    <a:pt x="30622" y="21279"/>
                  </a:cubicBezTo>
                  <a:cubicBezTo>
                    <a:pt x="30271" y="21468"/>
                    <a:pt x="29893" y="21630"/>
                    <a:pt x="29542" y="21792"/>
                  </a:cubicBezTo>
                  <a:lnTo>
                    <a:pt x="25357" y="23844"/>
                  </a:lnTo>
                  <a:cubicBezTo>
                    <a:pt x="24736" y="24141"/>
                    <a:pt x="24088" y="24411"/>
                    <a:pt x="23494" y="24762"/>
                  </a:cubicBezTo>
                  <a:cubicBezTo>
                    <a:pt x="22656" y="25194"/>
                    <a:pt x="21819" y="25680"/>
                    <a:pt x="21009" y="26139"/>
                  </a:cubicBezTo>
                  <a:cubicBezTo>
                    <a:pt x="19794" y="26868"/>
                    <a:pt x="18579" y="27597"/>
                    <a:pt x="17364" y="28327"/>
                  </a:cubicBezTo>
                  <a:cubicBezTo>
                    <a:pt x="17283" y="28381"/>
                    <a:pt x="17229" y="28408"/>
                    <a:pt x="17175" y="28462"/>
                  </a:cubicBezTo>
                  <a:cubicBezTo>
                    <a:pt x="17121" y="28516"/>
                    <a:pt x="16986" y="28543"/>
                    <a:pt x="17013" y="28651"/>
                  </a:cubicBezTo>
                  <a:lnTo>
                    <a:pt x="17256" y="28651"/>
                  </a:lnTo>
                  <a:cubicBezTo>
                    <a:pt x="19011" y="28489"/>
                    <a:pt x="20739" y="28219"/>
                    <a:pt x="22467" y="27895"/>
                  </a:cubicBezTo>
                  <a:cubicBezTo>
                    <a:pt x="23845" y="27651"/>
                    <a:pt x="25168" y="27327"/>
                    <a:pt x="26491" y="26922"/>
                  </a:cubicBezTo>
                  <a:cubicBezTo>
                    <a:pt x="27679" y="26517"/>
                    <a:pt x="28867" y="26031"/>
                    <a:pt x="30028" y="25572"/>
                  </a:cubicBezTo>
                  <a:cubicBezTo>
                    <a:pt x="30514" y="25383"/>
                    <a:pt x="30947" y="25167"/>
                    <a:pt x="31460" y="24978"/>
                  </a:cubicBezTo>
                  <a:cubicBezTo>
                    <a:pt x="31973" y="24762"/>
                    <a:pt x="32486" y="24573"/>
                    <a:pt x="32999" y="24384"/>
                  </a:cubicBezTo>
                  <a:cubicBezTo>
                    <a:pt x="33971" y="24033"/>
                    <a:pt x="34916" y="23655"/>
                    <a:pt x="35888" y="23331"/>
                  </a:cubicBezTo>
                  <a:cubicBezTo>
                    <a:pt x="37373" y="22818"/>
                    <a:pt x="38913" y="22467"/>
                    <a:pt x="40479" y="22278"/>
                  </a:cubicBezTo>
                  <a:cubicBezTo>
                    <a:pt x="40668" y="22251"/>
                    <a:pt x="40857" y="22197"/>
                    <a:pt x="41073" y="22197"/>
                  </a:cubicBezTo>
                  <a:cubicBezTo>
                    <a:pt x="41118" y="22197"/>
                    <a:pt x="41163" y="22234"/>
                    <a:pt x="41208" y="22278"/>
                  </a:cubicBezTo>
                  <a:lnTo>
                    <a:pt x="41181" y="22278"/>
                  </a:lnTo>
                  <a:cubicBezTo>
                    <a:pt x="40182" y="22413"/>
                    <a:pt x="39210" y="22602"/>
                    <a:pt x="38237" y="22899"/>
                  </a:cubicBezTo>
                  <a:cubicBezTo>
                    <a:pt x="37319" y="23169"/>
                    <a:pt x="36401" y="23466"/>
                    <a:pt x="35483" y="23763"/>
                  </a:cubicBezTo>
                  <a:cubicBezTo>
                    <a:pt x="33755" y="24330"/>
                    <a:pt x="32054" y="24951"/>
                    <a:pt x="30406" y="25680"/>
                  </a:cubicBezTo>
                  <a:cubicBezTo>
                    <a:pt x="29326" y="26166"/>
                    <a:pt x="28219" y="26598"/>
                    <a:pt x="27085" y="26976"/>
                  </a:cubicBezTo>
                  <a:cubicBezTo>
                    <a:pt x="25897" y="27327"/>
                    <a:pt x="24736" y="27732"/>
                    <a:pt x="23521" y="28057"/>
                  </a:cubicBezTo>
                  <a:cubicBezTo>
                    <a:pt x="22440" y="28327"/>
                    <a:pt x="21387" y="28570"/>
                    <a:pt x="20253" y="28786"/>
                  </a:cubicBezTo>
                  <a:cubicBezTo>
                    <a:pt x="19119" y="28975"/>
                    <a:pt x="17985" y="29164"/>
                    <a:pt x="16851" y="29461"/>
                  </a:cubicBezTo>
                  <a:cubicBezTo>
                    <a:pt x="16095" y="29623"/>
                    <a:pt x="15366" y="29866"/>
                    <a:pt x="14663" y="30163"/>
                  </a:cubicBezTo>
                  <a:cubicBezTo>
                    <a:pt x="14582" y="30190"/>
                    <a:pt x="14474" y="30217"/>
                    <a:pt x="14501" y="30352"/>
                  </a:cubicBezTo>
                  <a:cubicBezTo>
                    <a:pt x="14609" y="30352"/>
                    <a:pt x="14717" y="30325"/>
                    <a:pt x="14825" y="30325"/>
                  </a:cubicBezTo>
                  <a:cubicBezTo>
                    <a:pt x="15609" y="30190"/>
                    <a:pt x="16365" y="30136"/>
                    <a:pt x="17148" y="30136"/>
                  </a:cubicBezTo>
                  <a:cubicBezTo>
                    <a:pt x="19902" y="30109"/>
                    <a:pt x="22683" y="30055"/>
                    <a:pt x="25438" y="29920"/>
                  </a:cubicBezTo>
                  <a:cubicBezTo>
                    <a:pt x="26923" y="29866"/>
                    <a:pt x="28408" y="29731"/>
                    <a:pt x="29920" y="29623"/>
                  </a:cubicBezTo>
                  <a:cubicBezTo>
                    <a:pt x="30487" y="29569"/>
                    <a:pt x="31082" y="29515"/>
                    <a:pt x="31649" y="29461"/>
                  </a:cubicBezTo>
                  <a:lnTo>
                    <a:pt x="37751" y="28840"/>
                  </a:lnTo>
                  <a:cubicBezTo>
                    <a:pt x="37818" y="28840"/>
                    <a:pt x="37867" y="28840"/>
                    <a:pt x="37927" y="28855"/>
                  </a:cubicBezTo>
                  <a:lnTo>
                    <a:pt x="37927" y="28855"/>
                  </a:lnTo>
                  <a:cubicBezTo>
                    <a:pt x="37801" y="28899"/>
                    <a:pt x="37654" y="28923"/>
                    <a:pt x="37508" y="28948"/>
                  </a:cubicBezTo>
                  <a:cubicBezTo>
                    <a:pt x="36212" y="29110"/>
                    <a:pt x="34916" y="29272"/>
                    <a:pt x="33620" y="29407"/>
                  </a:cubicBezTo>
                  <a:cubicBezTo>
                    <a:pt x="31487" y="29650"/>
                    <a:pt x="29380" y="29893"/>
                    <a:pt x="27247" y="30055"/>
                  </a:cubicBezTo>
                  <a:cubicBezTo>
                    <a:pt x="24979" y="30244"/>
                    <a:pt x="22710" y="30325"/>
                    <a:pt x="20442" y="30460"/>
                  </a:cubicBezTo>
                  <a:cubicBezTo>
                    <a:pt x="19065" y="30541"/>
                    <a:pt x="17688" y="30568"/>
                    <a:pt x="16311" y="30757"/>
                  </a:cubicBezTo>
                  <a:cubicBezTo>
                    <a:pt x="15069" y="30892"/>
                    <a:pt x="13826" y="31108"/>
                    <a:pt x="12611" y="31405"/>
                  </a:cubicBezTo>
                  <a:cubicBezTo>
                    <a:pt x="12341" y="31486"/>
                    <a:pt x="12098" y="31594"/>
                    <a:pt x="11855" y="31729"/>
                  </a:cubicBezTo>
                  <a:lnTo>
                    <a:pt x="9479" y="33160"/>
                  </a:lnTo>
                  <a:cubicBezTo>
                    <a:pt x="9398" y="33187"/>
                    <a:pt x="9344" y="33268"/>
                    <a:pt x="9182" y="33403"/>
                  </a:cubicBezTo>
                  <a:lnTo>
                    <a:pt x="9533" y="33322"/>
                  </a:lnTo>
                  <a:cubicBezTo>
                    <a:pt x="11099" y="32890"/>
                    <a:pt x="12746" y="32620"/>
                    <a:pt x="14366" y="32512"/>
                  </a:cubicBezTo>
                  <a:cubicBezTo>
                    <a:pt x="14687" y="32499"/>
                    <a:pt x="15009" y="32492"/>
                    <a:pt x="15330" y="32492"/>
                  </a:cubicBezTo>
                  <a:cubicBezTo>
                    <a:pt x="16332" y="32492"/>
                    <a:pt x="17334" y="32558"/>
                    <a:pt x="18336" y="32701"/>
                  </a:cubicBezTo>
                  <a:cubicBezTo>
                    <a:pt x="19686" y="32863"/>
                    <a:pt x="21036" y="33052"/>
                    <a:pt x="22386" y="33241"/>
                  </a:cubicBezTo>
                  <a:cubicBezTo>
                    <a:pt x="22656" y="33295"/>
                    <a:pt x="22954" y="33322"/>
                    <a:pt x="23224" y="33376"/>
                  </a:cubicBezTo>
                  <a:cubicBezTo>
                    <a:pt x="25330" y="33727"/>
                    <a:pt x="27463" y="34105"/>
                    <a:pt x="29569" y="34483"/>
                  </a:cubicBezTo>
                  <a:cubicBezTo>
                    <a:pt x="31055" y="34726"/>
                    <a:pt x="32567" y="34861"/>
                    <a:pt x="34079" y="34861"/>
                  </a:cubicBezTo>
                  <a:cubicBezTo>
                    <a:pt x="34097" y="34861"/>
                    <a:pt x="34121" y="34858"/>
                    <a:pt x="34145" y="34858"/>
                  </a:cubicBezTo>
                  <a:cubicBezTo>
                    <a:pt x="34193" y="34858"/>
                    <a:pt x="34241" y="34870"/>
                    <a:pt x="34241" y="34942"/>
                  </a:cubicBezTo>
                  <a:cubicBezTo>
                    <a:pt x="34043" y="34982"/>
                    <a:pt x="33860" y="35007"/>
                    <a:pt x="33681" y="35007"/>
                  </a:cubicBezTo>
                  <a:cubicBezTo>
                    <a:pt x="33615" y="35007"/>
                    <a:pt x="33550" y="35004"/>
                    <a:pt x="33485" y="34996"/>
                  </a:cubicBezTo>
                  <a:cubicBezTo>
                    <a:pt x="32189" y="34969"/>
                    <a:pt x="30893" y="34888"/>
                    <a:pt x="29596" y="34699"/>
                  </a:cubicBezTo>
                  <a:cubicBezTo>
                    <a:pt x="28003" y="34429"/>
                    <a:pt x="26410" y="34159"/>
                    <a:pt x="24790" y="33889"/>
                  </a:cubicBezTo>
                  <a:cubicBezTo>
                    <a:pt x="23386" y="33646"/>
                    <a:pt x="21981" y="33430"/>
                    <a:pt x="20523" y="33295"/>
                  </a:cubicBezTo>
                  <a:cubicBezTo>
                    <a:pt x="19254" y="33214"/>
                    <a:pt x="17985" y="33079"/>
                    <a:pt x="16689" y="33025"/>
                  </a:cubicBezTo>
                  <a:cubicBezTo>
                    <a:pt x="16540" y="33022"/>
                    <a:pt x="16392" y="33021"/>
                    <a:pt x="16244" y="33021"/>
                  </a:cubicBezTo>
                  <a:cubicBezTo>
                    <a:pt x="14880" y="33021"/>
                    <a:pt x="13519" y="33135"/>
                    <a:pt x="12179" y="33403"/>
                  </a:cubicBezTo>
                  <a:cubicBezTo>
                    <a:pt x="10883" y="33592"/>
                    <a:pt x="9614" y="33889"/>
                    <a:pt x="8372" y="34240"/>
                  </a:cubicBezTo>
                  <a:cubicBezTo>
                    <a:pt x="7670" y="34456"/>
                    <a:pt x="6941" y="34699"/>
                    <a:pt x="6238" y="34915"/>
                  </a:cubicBezTo>
                  <a:cubicBezTo>
                    <a:pt x="5617" y="35104"/>
                    <a:pt x="4996" y="35266"/>
                    <a:pt x="4348" y="35428"/>
                  </a:cubicBezTo>
                  <a:cubicBezTo>
                    <a:pt x="4308" y="35442"/>
                    <a:pt x="4247" y="35469"/>
                    <a:pt x="4193" y="35469"/>
                  </a:cubicBezTo>
                  <a:cubicBezTo>
                    <a:pt x="4139" y="35469"/>
                    <a:pt x="4092" y="35442"/>
                    <a:pt x="4078" y="35347"/>
                  </a:cubicBezTo>
                  <a:lnTo>
                    <a:pt x="4375" y="35212"/>
                  </a:lnTo>
                  <a:cubicBezTo>
                    <a:pt x="4834" y="35050"/>
                    <a:pt x="5266" y="34888"/>
                    <a:pt x="5698" y="34672"/>
                  </a:cubicBezTo>
                  <a:cubicBezTo>
                    <a:pt x="6184" y="34456"/>
                    <a:pt x="6643" y="34213"/>
                    <a:pt x="7103" y="33916"/>
                  </a:cubicBezTo>
                  <a:cubicBezTo>
                    <a:pt x="8075" y="33241"/>
                    <a:pt x="8966" y="32458"/>
                    <a:pt x="9776" y="31594"/>
                  </a:cubicBezTo>
                  <a:cubicBezTo>
                    <a:pt x="10937" y="30352"/>
                    <a:pt x="11990" y="29029"/>
                    <a:pt x="12908" y="27624"/>
                  </a:cubicBezTo>
                  <a:cubicBezTo>
                    <a:pt x="14501" y="25248"/>
                    <a:pt x="15933" y="22764"/>
                    <a:pt x="17175" y="20172"/>
                  </a:cubicBezTo>
                  <a:cubicBezTo>
                    <a:pt x="17229" y="20037"/>
                    <a:pt x="17310" y="19902"/>
                    <a:pt x="17445" y="19820"/>
                  </a:cubicBezTo>
                  <a:lnTo>
                    <a:pt x="17445" y="19820"/>
                  </a:lnTo>
                  <a:cubicBezTo>
                    <a:pt x="17364" y="20091"/>
                    <a:pt x="17256" y="20361"/>
                    <a:pt x="17121" y="20631"/>
                  </a:cubicBezTo>
                  <a:cubicBezTo>
                    <a:pt x="16338" y="22224"/>
                    <a:pt x="15528" y="23790"/>
                    <a:pt x="14663" y="25356"/>
                  </a:cubicBezTo>
                  <a:cubicBezTo>
                    <a:pt x="14096" y="26382"/>
                    <a:pt x="13502" y="27381"/>
                    <a:pt x="12827" y="28354"/>
                  </a:cubicBezTo>
                  <a:cubicBezTo>
                    <a:pt x="12611" y="28651"/>
                    <a:pt x="12422" y="28948"/>
                    <a:pt x="12260" y="29272"/>
                  </a:cubicBezTo>
                  <a:cubicBezTo>
                    <a:pt x="11747" y="30136"/>
                    <a:pt x="11180" y="30973"/>
                    <a:pt x="10532" y="31756"/>
                  </a:cubicBezTo>
                  <a:cubicBezTo>
                    <a:pt x="10478" y="31864"/>
                    <a:pt x="10424" y="31945"/>
                    <a:pt x="10343" y="32053"/>
                  </a:cubicBezTo>
                  <a:cubicBezTo>
                    <a:pt x="10856" y="31810"/>
                    <a:pt x="11315" y="31486"/>
                    <a:pt x="11720" y="31081"/>
                  </a:cubicBezTo>
                  <a:cubicBezTo>
                    <a:pt x="13124" y="29920"/>
                    <a:pt x="14447" y="28678"/>
                    <a:pt x="15663" y="27327"/>
                  </a:cubicBezTo>
                  <a:cubicBezTo>
                    <a:pt x="16932" y="25950"/>
                    <a:pt x="18174" y="24546"/>
                    <a:pt x="19281" y="23061"/>
                  </a:cubicBezTo>
                  <a:cubicBezTo>
                    <a:pt x="20091" y="21954"/>
                    <a:pt x="20955" y="20901"/>
                    <a:pt x="21792" y="19820"/>
                  </a:cubicBezTo>
                  <a:cubicBezTo>
                    <a:pt x="22521" y="18875"/>
                    <a:pt x="23278" y="17984"/>
                    <a:pt x="24115" y="17147"/>
                  </a:cubicBezTo>
                  <a:cubicBezTo>
                    <a:pt x="24270" y="16992"/>
                    <a:pt x="24376" y="16836"/>
                    <a:pt x="24503" y="16681"/>
                  </a:cubicBezTo>
                  <a:lnTo>
                    <a:pt x="24503" y="16681"/>
                  </a:lnTo>
                  <a:lnTo>
                    <a:pt x="24574" y="16769"/>
                  </a:lnTo>
                  <a:cubicBezTo>
                    <a:pt x="24520" y="16823"/>
                    <a:pt x="24493" y="16850"/>
                    <a:pt x="24466" y="16904"/>
                  </a:cubicBezTo>
                  <a:cubicBezTo>
                    <a:pt x="23305" y="18146"/>
                    <a:pt x="22224" y="19442"/>
                    <a:pt x="21225" y="20820"/>
                  </a:cubicBezTo>
                  <a:cubicBezTo>
                    <a:pt x="20307" y="22089"/>
                    <a:pt x="19389" y="23358"/>
                    <a:pt x="18471" y="24627"/>
                  </a:cubicBezTo>
                  <a:cubicBezTo>
                    <a:pt x="17526" y="25896"/>
                    <a:pt x="16527" y="27111"/>
                    <a:pt x="15447" y="28273"/>
                  </a:cubicBezTo>
                  <a:cubicBezTo>
                    <a:pt x="15393" y="28354"/>
                    <a:pt x="15339" y="28435"/>
                    <a:pt x="15285" y="28543"/>
                  </a:cubicBezTo>
                  <a:cubicBezTo>
                    <a:pt x="15501" y="28435"/>
                    <a:pt x="15690" y="28327"/>
                    <a:pt x="15879" y="28165"/>
                  </a:cubicBezTo>
                  <a:cubicBezTo>
                    <a:pt x="17418" y="27057"/>
                    <a:pt x="18930" y="25923"/>
                    <a:pt x="20442" y="24789"/>
                  </a:cubicBezTo>
                  <a:cubicBezTo>
                    <a:pt x="21684" y="23844"/>
                    <a:pt x="22927" y="22899"/>
                    <a:pt x="24088" y="21846"/>
                  </a:cubicBezTo>
                  <a:cubicBezTo>
                    <a:pt x="25816" y="20280"/>
                    <a:pt x="27679" y="18821"/>
                    <a:pt x="29542" y="17363"/>
                  </a:cubicBezTo>
                  <a:cubicBezTo>
                    <a:pt x="29569" y="17336"/>
                    <a:pt x="29623" y="17282"/>
                    <a:pt x="29677" y="17255"/>
                  </a:cubicBezTo>
                  <a:cubicBezTo>
                    <a:pt x="30244" y="16931"/>
                    <a:pt x="30812" y="16553"/>
                    <a:pt x="31325" y="16148"/>
                  </a:cubicBezTo>
                  <a:cubicBezTo>
                    <a:pt x="32042" y="15617"/>
                    <a:pt x="32812" y="15137"/>
                    <a:pt x="33583" y="14711"/>
                  </a:cubicBezTo>
                  <a:lnTo>
                    <a:pt x="33583" y="14711"/>
                  </a:lnTo>
                  <a:cubicBezTo>
                    <a:pt x="33559" y="14757"/>
                    <a:pt x="33535" y="14801"/>
                    <a:pt x="33512" y="14825"/>
                  </a:cubicBezTo>
                  <a:cubicBezTo>
                    <a:pt x="32756" y="15365"/>
                    <a:pt x="32027" y="15851"/>
                    <a:pt x="31298" y="16364"/>
                  </a:cubicBezTo>
                  <a:cubicBezTo>
                    <a:pt x="30055" y="17228"/>
                    <a:pt x="28867" y="18146"/>
                    <a:pt x="27760" y="19145"/>
                  </a:cubicBezTo>
                  <a:cubicBezTo>
                    <a:pt x="27004" y="19847"/>
                    <a:pt x="26221" y="20550"/>
                    <a:pt x="25465" y="21225"/>
                  </a:cubicBezTo>
                  <a:cubicBezTo>
                    <a:pt x="23656" y="22845"/>
                    <a:pt x="21927" y="24519"/>
                    <a:pt x="19983" y="26004"/>
                  </a:cubicBezTo>
                  <a:cubicBezTo>
                    <a:pt x="19875" y="26112"/>
                    <a:pt x="19767" y="26220"/>
                    <a:pt x="19686" y="26355"/>
                  </a:cubicBezTo>
                  <a:lnTo>
                    <a:pt x="20685" y="25788"/>
                  </a:lnTo>
                  <a:cubicBezTo>
                    <a:pt x="21927" y="25086"/>
                    <a:pt x="23170" y="24384"/>
                    <a:pt x="24466" y="23817"/>
                  </a:cubicBezTo>
                  <a:cubicBezTo>
                    <a:pt x="25627" y="23277"/>
                    <a:pt x="26761" y="22764"/>
                    <a:pt x="27895" y="22197"/>
                  </a:cubicBezTo>
                  <a:cubicBezTo>
                    <a:pt x="29326" y="21468"/>
                    <a:pt x="30812" y="20847"/>
                    <a:pt x="32297" y="20226"/>
                  </a:cubicBezTo>
                  <a:cubicBezTo>
                    <a:pt x="32756" y="20037"/>
                    <a:pt x="33242" y="19820"/>
                    <a:pt x="33701" y="19631"/>
                  </a:cubicBezTo>
                  <a:cubicBezTo>
                    <a:pt x="35078" y="19037"/>
                    <a:pt x="36455" y="18389"/>
                    <a:pt x="37832" y="17822"/>
                  </a:cubicBezTo>
                  <a:cubicBezTo>
                    <a:pt x="39318" y="17228"/>
                    <a:pt x="40857" y="16634"/>
                    <a:pt x="42315" y="16067"/>
                  </a:cubicBezTo>
                  <a:cubicBezTo>
                    <a:pt x="43773" y="15527"/>
                    <a:pt x="45231" y="14987"/>
                    <a:pt x="46690" y="14447"/>
                  </a:cubicBezTo>
                  <a:lnTo>
                    <a:pt x="51766" y="12530"/>
                  </a:lnTo>
                  <a:lnTo>
                    <a:pt x="52252" y="12341"/>
                  </a:lnTo>
                  <a:close/>
                  <a:moveTo>
                    <a:pt x="42018" y="0"/>
                  </a:moveTo>
                  <a:cubicBezTo>
                    <a:pt x="41937" y="54"/>
                    <a:pt x="41829" y="81"/>
                    <a:pt x="41748" y="162"/>
                  </a:cubicBezTo>
                  <a:cubicBezTo>
                    <a:pt x="41559" y="297"/>
                    <a:pt x="41424" y="486"/>
                    <a:pt x="41262" y="648"/>
                  </a:cubicBezTo>
                  <a:cubicBezTo>
                    <a:pt x="40317" y="1647"/>
                    <a:pt x="39318" y="2592"/>
                    <a:pt x="38291" y="3510"/>
                  </a:cubicBezTo>
                  <a:cubicBezTo>
                    <a:pt x="36563" y="4996"/>
                    <a:pt x="34808" y="6481"/>
                    <a:pt x="32972" y="7885"/>
                  </a:cubicBezTo>
                  <a:cubicBezTo>
                    <a:pt x="32081" y="8587"/>
                    <a:pt x="31136" y="9262"/>
                    <a:pt x="30190" y="9937"/>
                  </a:cubicBezTo>
                  <a:cubicBezTo>
                    <a:pt x="29083" y="10747"/>
                    <a:pt x="28003" y="11557"/>
                    <a:pt x="26923" y="12422"/>
                  </a:cubicBezTo>
                  <a:cubicBezTo>
                    <a:pt x="26329" y="12881"/>
                    <a:pt x="25708" y="13340"/>
                    <a:pt x="25114" y="13799"/>
                  </a:cubicBezTo>
                  <a:cubicBezTo>
                    <a:pt x="23791" y="14798"/>
                    <a:pt x="22521" y="15878"/>
                    <a:pt x="21333" y="17012"/>
                  </a:cubicBezTo>
                  <a:cubicBezTo>
                    <a:pt x="20901" y="17417"/>
                    <a:pt x="20496" y="17849"/>
                    <a:pt x="20037" y="18281"/>
                  </a:cubicBezTo>
                  <a:cubicBezTo>
                    <a:pt x="19956" y="18119"/>
                    <a:pt x="20064" y="18011"/>
                    <a:pt x="20118" y="17930"/>
                  </a:cubicBezTo>
                  <a:cubicBezTo>
                    <a:pt x="20766" y="16661"/>
                    <a:pt x="21306" y="15338"/>
                    <a:pt x="21765" y="13988"/>
                  </a:cubicBezTo>
                  <a:cubicBezTo>
                    <a:pt x="21900" y="13502"/>
                    <a:pt x="22035" y="12989"/>
                    <a:pt x="22143" y="12476"/>
                  </a:cubicBezTo>
                  <a:cubicBezTo>
                    <a:pt x="22359" y="11503"/>
                    <a:pt x="22548" y="10504"/>
                    <a:pt x="22737" y="9505"/>
                  </a:cubicBezTo>
                  <a:cubicBezTo>
                    <a:pt x="22927" y="8209"/>
                    <a:pt x="22927" y="6859"/>
                    <a:pt x="22683" y="5563"/>
                  </a:cubicBezTo>
                  <a:cubicBezTo>
                    <a:pt x="22629" y="5185"/>
                    <a:pt x="22548" y="4807"/>
                    <a:pt x="22467" y="4402"/>
                  </a:cubicBezTo>
                  <a:cubicBezTo>
                    <a:pt x="22413" y="4267"/>
                    <a:pt x="22359" y="4105"/>
                    <a:pt x="22116" y="4105"/>
                  </a:cubicBezTo>
                  <a:cubicBezTo>
                    <a:pt x="22062" y="4159"/>
                    <a:pt x="22008" y="4213"/>
                    <a:pt x="21954" y="4294"/>
                  </a:cubicBezTo>
                  <a:cubicBezTo>
                    <a:pt x="21900" y="4483"/>
                    <a:pt x="21819" y="4699"/>
                    <a:pt x="21765" y="4915"/>
                  </a:cubicBezTo>
                  <a:cubicBezTo>
                    <a:pt x="21468" y="5968"/>
                    <a:pt x="21198" y="7048"/>
                    <a:pt x="20874" y="8128"/>
                  </a:cubicBezTo>
                  <a:cubicBezTo>
                    <a:pt x="20415" y="9640"/>
                    <a:pt x="19794" y="11098"/>
                    <a:pt x="19065" y="12503"/>
                  </a:cubicBezTo>
                  <a:cubicBezTo>
                    <a:pt x="17742" y="15095"/>
                    <a:pt x="16257" y="17606"/>
                    <a:pt x="14582" y="19983"/>
                  </a:cubicBezTo>
                  <a:cubicBezTo>
                    <a:pt x="14123" y="20631"/>
                    <a:pt x="13610" y="21198"/>
                    <a:pt x="13124" y="21792"/>
                  </a:cubicBezTo>
                  <a:cubicBezTo>
                    <a:pt x="11909" y="23250"/>
                    <a:pt x="10775" y="24735"/>
                    <a:pt x="9749" y="26301"/>
                  </a:cubicBezTo>
                  <a:cubicBezTo>
                    <a:pt x="9344" y="26895"/>
                    <a:pt x="8966" y="27489"/>
                    <a:pt x="8561" y="28084"/>
                  </a:cubicBezTo>
                  <a:cubicBezTo>
                    <a:pt x="8264" y="28489"/>
                    <a:pt x="7967" y="28867"/>
                    <a:pt x="7643" y="29245"/>
                  </a:cubicBezTo>
                  <a:cubicBezTo>
                    <a:pt x="6616" y="30568"/>
                    <a:pt x="5482" y="31837"/>
                    <a:pt x="4321" y="33052"/>
                  </a:cubicBezTo>
                  <a:cubicBezTo>
                    <a:pt x="3133" y="34240"/>
                    <a:pt x="1864" y="35320"/>
                    <a:pt x="514" y="36293"/>
                  </a:cubicBezTo>
                  <a:cubicBezTo>
                    <a:pt x="271" y="36428"/>
                    <a:pt x="109" y="36644"/>
                    <a:pt x="1" y="36887"/>
                  </a:cubicBezTo>
                  <a:cubicBezTo>
                    <a:pt x="82" y="37076"/>
                    <a:pt x="271" y="37130"/>
                    <a:pt x="460" y="37157"/>
                  </a:cubicBezTo>
                  <a:cubicBezTo>
                    <a:pt x="1351" y="37275"/>
                    <a:pt x="2241" y="37337"/>
                    <a:pt x="3137" y="37337"/>
                  </a:cubicBezTo>
                  <a:cubicBezTo>
                    <a:pt x="3870" y="37337"/>
                    <a:pt x="4606" y="37296"/>
                    <a:pt x="5347" y="37211"/>
                  </a:cubicBezTo>
                  <a:cubicBezTo>
                    <a:pt x="6670" y="37049"/>
                    <a:pt x="8021" y="36779"/>
                    <a:pt x="9317" y="36455"/>
                  </a:cubicBezTo>
                  <a:cubicBezTo>
                    <a:pt x="9857" y="36320"/>
                    <a:pt x="10397" y="36158"/>
                    <a:pt x="10910" y="35969"/>
                  </a:cubicBezTo>
                  <a:cubicBezTo>
                    <a:pt x="12071" y="35590"/>
                    <a:pt x="13286" y="35266"/>
                    <a:pt x="14501" y="34996"/>
                  </a:cubicBezTo>
                  <a:cubicBezTo>
                    <a:pt x="15523" y="34792"/>
                    <a:pt x="16569" y="34690"/>
                    <a:pt x="17624" y="34690"/>
                  </a:cubicBezTo>
                  <a:cubicBezTo>
                    <a:pt x="18103" y="34690"/>
                    <a:pt x="18584" y="34711"/>
                    <a:pt x="19065" y="34753"/>
                  </a:cubicBezTo>
                  <a:cubicBezTo>
                    <a:pt x="21090" y="34942"/>
                    <a:pt x="23116" y="35239"/>
                    <a:pt x="25114" y="35644"/>
                  </a:cubicBezTo>
                  <a:cubicBezTo>
                    <a:pt x="26383" y="35888"/>
                    <a:pt x="27652" y="36104"/>
                    <a:pt x="28921" y="36266"/>
                  </a:cubicBezTo>
                  <a:cubicBezTo>
                    <a:pt x="30140" y="36418"/>
                    <a:pt x="31364" y="36493"/>
                    <a:pt x="32586" y="36493"/>
                  </a:cubicBezTo>
                  <a:cubicBezTo>
                    <a:pt x="33964" y="36493"/>
                    <a:pt x="35339" y="36398"/>
                    <a:pt x="36698" y="36212"/>
                  </a:cubicBezTo>
                  <a:cubicBezTo>
                    <a:pt x="37859" y="36023"/>
                    <a:pt x="38994" y="35779"/>
                    <a:pt x="40101" y="35482"/>
                  </a:cubicBezTo>
                  <a:cubicBezTo>
                    <a:pt x="40533" y="35374"/>
                    <a:pt x="40938" y="35293"/>
                    <a:pt x="41370" y="35158"/>
                  </a:cubicBezTo>
                  <a:cubicBezTo>
                    <a:pt x="41694" y="35050"/>
                    <a:pt x="42045" y="34915"/>
                    <a:pt x="42369" y="34780"/>
                  </a:cubicBezTo>
                  <a:cubicBezTo>
                    <a:pt x="42585" y="34699"/>
                    <a:pt x="42639" y="34618"/>
                    <a:pt x="42612" y="34402"/>
                  </a:cubicBezTo>
                  <a:cubicBezTo>
                    <a:pt x="42585" y="34186"/>
                    <a:pt x="42504" y="34105"/>
                    <a:pt x="42288" y="34105"/>
                  </a:cubicBezTo>
                  <a:cubicBezTo>
                    <a:pt x="41568" y="34105"/>
                    <a:pt x="40869" y="34020"/>
                    <a:pt x="40154" y="34020"/>
                  </a:cubicBezTo>
                  <a:cubicBezTo>
                    <a:pt x="40064" y="34020"/>
                    <a:pt x="39975" y="34021"/>
                    <a:pt x="39885" y="34024"/>
                  </a:cubicBezTo>
                  <a:cubicBezTo>
                    <a:pt x="39705" y="34029"/>
                    <a:pt x="39525" y="34031"/>
                    <a:pt x="39346" y="34031"/>
                  </a:cubicBezTo>
                  <a:cubicBezTo>
                    <a:pt x="38418" y="34031"/>
                    <a:pt x="37491" y="33971"/>
                    <a:pt x="36563" y="33835"/>
                  </a:cubicBezTo>
                  <a:cubicBezTo>
                    <a:pt x="34916" y="33619"/>
                    <a:pt x="33269" y="33376"/>
                    <a:pt x="31622" y="33133"/>
                  </a:cubicBezTo>
                  <a:cubicBezTo>
                    <a:pt x="30595" y="32998"/>
                    <a:pt x="29569" y="32782"/>
                    <a:pt x="28543" y="32647"/>
                  </a:cubicBezTo>
                  <a:cubicBezTo>
                    <a:pt x="27571" y="32539"/>
                    <a:pt x="26572" y="32485"/>
                    <a:pt x="25573" y="32404"/>
                  </a:cubicBezTo>
                  <a:cubicBezTo>
                    <a:pt x="25006" y="32377"/>
                    <a:pt x="24439" y="32350"/>
                    <a:pt x="23845" y="32323"/>
                  </a:cubicBezTo>
                  <a:cubicBezTo>
                    <a:pt x="23764" y="32323"/>
                    <a:pt x="23656" y="32296"/>
                    <a:pt x="23575" y="32215"/>
                  </a:cubicBezTo>
                  <a:cubicBezTo>
                    <a:pt x="23656" y="32215"/>
                    <a:pt x="23737" y="32161"/>
                    <a:pt x="23845" y="32161"/>
                  </a:cubicBezTo>
                  <a:cubicBezTo>
                    <a:pt x="25627" y="31864"/>
                    <a:pt x="27436" y="31648"/>
                    <a:pt x="29245" y="31459"/>
                  </a:cubicBezTo>
                  <a:cubicBezTo>
                    <a:pt x="30974" y="31270"/>
                    <a:pt x="32729" y="31081"/>
                    <a:pt x="34457" y="30892"/>
                  </a:cubicBezTo>
                  <a:cubicBezTo>
                    <a:pt x="35402" y="30784"/>
                    <a:pt x="36374" y="30676"/>
                    <a:pt x="37319" y="30622"/>
                  </a:cubicBezTo>
                  <a:cubicBezTo>
                    <a:pt x="39075" y="30433"/>
                    <a:pt x="40803" y="30136"/>
                    <a:pt x="42531" y="29731"/>
                  </a:cubicBezTo>
                  <a:cubicBezTo>
                    <a:pt x="43935" y="29434"/>
                    <a:pt x="45339" y="29056"/>
                    <a:pt x="46690" y="28624"/>
                  </a:cubicBezTo>
                  <a:cubicBezTo>
                    <a:pt x="48283" y="28111"/>
                    <a:pt x="49822" y="27516"/>
                    <a:pt x="51334" y="26787"/>
                  </a:cubicBezTo>
                  <a:cubicBezTo>
                    <a:pt x="52144" y="26382"/>
                    <a:pt x="53008" y="26004"/>
                    <a:pt x="53845" y="25599"/>
                  </a:cubicBezTo>
                  <a:cubicBezTo>
                    <a:pt x="54196" y="25437"/>
                    <a:pt x="54548" y="25248"/>
                    <a:pt x="54872" y="25032"/>
                  </a:cubicBezTo>
                  <a:cubicBezTo>
                    <a:pt x="54872" y="24843"/>
                    <a:pt x="54899" y="24681"/>
                    <a:pt x="54899" y="24519"/>
                  </a:cubicBezTo>
                  <a:cubicBezTo>
                    <a:pt x="54791" y="24375"/>
                    <a:pt x="54647" y="24339"/>
                    <a:pt x="54498" y="24339"/>
                  </a:cubicBezTo>
                  <a:cubicBezTo>
                    <a:pt x="54424" y="24339"/>
                    <a:pt x="54349" y="24348"/>
                    <a:pt x="54277" y="24357"/>
                  </a:cubicBezTo>
                  <a:cubicBezTo>
                    <a:pt x="53818" y="24411"/>
                    <a:pt x="53359" y="24465"/>
                    <a:pt x="52927" y="24546"/>
                  </a:cubicBezTo>
                  <a:cubicBezTo>
                    <a:pt x="51199" y="24843"/>
                    <a:pt x="49498" y="25167"/>
                    <a:pt x="47770" y="25491"/>
                  </a:cubicBezTo>
                  <a:cubicBezTo>
                    <a:pt x="45744" y="25869"/>
                    <a:pt x="43719" y="26112"/>
                    <a:pt x="41667" y="26274"/>
                  </a:cubicBezTo>
                  <a:cubicBezTo>
                    <a:pt x="40965" y="26328"/>
                    <a:pt x="40236" y="26409"/>
                    <a:pt x="39534" y="26490"/>
                  </a:cubicBezTo>
                  <a:cubicBezTo>
                    <a:pt x="37940" y="26625"/>
                    <a:pt x="36347" y="26733"/>
                    <a:pt x="34754" y="26868"/>
                  </a:cubicBezTo>
                  <a:cubicBezTo>
                    <a:pt x="33458" y="26976"/>
                    <a:pt x="32162" y="27165"/>
                    <a:pt x="30866" y="27381"/>
                  </a:cubicBezTo>
                  <a:cubicBezTo>
                    <a:pt x="30731" y="27408"/>
                    <a:pt x="30595" y="27408"/>
                    <a:pt x="30460" y="27435"/>
                  </a:cubicBezTo>
                  <a:cubicBezTo>
                    <a:pt x="30568" y="27219"/>
                    <a:pt x="30758" y="27300"/>
                    <a:pt x="30893" y="27219"/>
                  </a:cubicBezTo>
                  <a:cubicBezTo>
                    <a:pt x="31055" y="27165"/>
                    <a:pt x="31190" y="27111"/>
                    <a:pt x="31352" y="27084"/>
                  </a:cubicBezTo>
                  <a:cubicBezTo>
                    <a:pt x="32216" y="26841"/>
                    <a:pt x="33053" y="26571"/>
                    <a:pt x="33917" y="26355"/>
                  </a:cubicBezTo>
                  <a:cubicBezTo>
                    <a:pt x="35456" y="25950"/>
                    <a:pt x="37049" y="25545"/>
                    <a:pt x="38534" y="25167"/>
                  </a:cubicBezTo>
                  <a:cubicBezTo>
                    <a:pt x="40047" y="24789"/>
                    <a:pt x="41559" y="24411"/>
                    <a:pt x="43071" y="24087"/>
                  </a:cubicBezTo>
                  <a:cubicBezTo>
                    <a:pt x="44772" y="23709"/>
                    <a:pt x="46419" y="23223"/>
                    <a:pt x="48094" y="22710"/>
                  </a:cubicBezTo>
                  <a:cubicBezTo>
                    <a:pt x="50038" y="22116"/>
                    <a:pt x="51955" y="21414"/>
                    <a:pt x="53818" y="20604"/>
                  </a:cubicBezTo>
                  <a:cubicBezTo>
                    <a:pt x="54791" y="20172"/>
                    <a:pt x="55736" y="19739"/>
                    <a:pt x="56681" y="19253"/>
                  </a:cubicBezTo>
                  <a:cubicBezTo>
                    <a:pt x="57761" y="18713"/>
                    <a:pt x="58841" y="18119"/>
                    <a:pt x="59921" y="17552"/>
                  </a:cubicBezTo>
                  <a:cubicBezTo>
                    <a:pt x="60272" y="17336"/>
                    <a:pt x="60623" y="17120"/>
                    <a:pt x="60947" y="16877"/>
                  </a:cubicBezTo>
                  <a:cubicBezTo>
                    <a:pt x="61190" y="16769"/>
                    <a:pt x="61352" y="16580"/>
                    <a:pt x="61460" y="16337"/>
                  </a:cubicBezTo>
                  <a:cubicBezTo>
                    <a:pt x="61316" y="15884"/>
                    <a:pt x="61203" y="15729"/>
                    <a:pt x="60859" y="15729"/>
                  </a:cubicBezTo>
                  <a:cubicBezTo>
                    <a:pt x="60751" y="15729"/>
                    <a:pt x="60622" y="15744"/>
                    <a:pt x="60461" y="15770"/>
                  </a:cubicBezTo>
                  <a:cubicBezTo>
                    <a:pt x="60083" y="15824"/>
                    <a:pt x="59705" y="15932"/>
                    <a:pt x="59327" y="16040"/>
                  </a:cubicBezTo>
                  <a:cubicBezTo>
                    <a:pt x="57410" y="16553"/>
                    <a:pt x="55520" y="17120"/>
                    <a:pt x="53602" y="17579"/>
                  </a:cubicBezTo>
                  <a:cubicBezTo>
                    <a:pt x="52333" y="17903"/>
                    <a:pt x="51037" y="18119"/>
                    <a:pt x="49741" y="18389"/>
                  </a:cubicBezTo>
                  <a:cubicBezTo>
                    <a:pt x="47581" y="18821"/>
                    <a:pt x="45366" y="19226"/>
                    <a:pt x="43179" y="19793"/>
                  </a:cubicBezTo>
                  <a:cubicBezTo>
                    <a:pt x="41208" y="20307"/>
                    <a:pt x="39210" y="20793"/>
                    <a:pt x="37238" y="21333"/>
                  </a:cubicBezTo>
                  <a:cubicBezTo>
                    <a:pt x="35240" y="21927"/>
                    <a:pt x="33296" y="22602"/>
                    <a:pt x="31352" y="23358"/>
                  </a:cubicBezTo>
                  <a:lnTo>
                    <a:pt x="27868" y="24708"/>
                  </a:lnTo>
                  <a:cubicBezTo>
                    <a:pt x="27706" y="24816"/>
                    <a:pt x="27490" y="24870"/>
                    <a:pt x="27301" y="24897"/>
                  </a:cubicBezTo>
                  <a:cubicBezTo>
                    <a:pt x="27409" y="24816"/>
                    <a:pt x="27490" y="24762"/>
                    <a:pt x="27652" y="24681"/>
                  </a:cubicBezTo>
                  <a:cubicBezTo>
                    <a:pt x="27787" y="24627"/>
                    <a:pt x="27922" y="24546"/>
                    <a:pt x="28057" y="24492"/>
                  </a:cubicBezTo>
                  <a:cubicBezTo>
                    <a:pt x="29272" y="23952"/>
                    <a:pt x="30487" y="23412"/>
                    <a:pt x="31703" y="22899"/>
                  </a:cubicBezTo>
                  <a:cubicBezTo>
                    <a:pt x="34187" y="21846"/>
                    <a:pt x="36644" y="20793"/>
                    <a:pt x="39129" y="19793"/>
                  </a:cubicBezTo>
                  <a:cubicBezTo>
                    <a:pt x="40803" y="19091"/>
                    <a:pt x="42477" y="18470"/>
                    <a:pt x="44178" y="17822"/>
                  </a:cubicBezTo>
                  <a:cubicBezTo>
                    <a:pt x="46338" y="16985"/>
                    <a:pt x="48499" y="16094"/>
                    <a:pt x="50605" y="15095"/>
                  </a:cubicBezTo>
                  <a:cubicBezTo>
                    <a:pt x="53386" y="13718"/>
                    <a:pt x="56060" y="12179"/>
                    <a:pt x="58598" y="10423"/>
                  </a:cubicBezTo>
                  <a:cubicBezTo>
                    <a:pt x="60758" y="8938"/>
                    <a:pt x="62784" y="7291"/>
                    <a:pt x="64674" y="5482"/>
                  </a:cubicBezTo>
                  <a:cubicBezTo>
                    <a:pt x="65160" y="5050"/>
                    <a:pt x="65592" y="4618"/>
                    <a:pt x="66078" y="4159"/>
                  </a:cubicBezTo>
                  <a:cubicBezTo>
                    <a:pt x="66186" y="4051"/>
                    <a:pt x="66321" y="3916"/>
                    <a:pt x="66429" y="3807"/>
                  </a:cubicBezTo>
                  <a:cubicBezTo>
                    <a:pt x="66537" y="3645"/>
                    <a:pt x="66510" y="3618"/>
                    <a:pt x="66294" y="3402"/>
                  </a:cubicBezTo>
                  <a:cubicBezTo>
                    <a:pt x="66105" y="3483"/>
                    <a:pt x="65916" y="3564"/>
                    <a:pt x="65727" y="3645"/>
                  </a:cubicBezTo>
                  <a:cubicBezTo>
                    <a:pt x="64782" y="4159"/>
                    <a:pt x="63864" y="4672"/>
                    <a:pt x="62946" y="5212"/>
                  </a:cubicBezTo>
                  <a:cubicBezTo>
                    <a:pt x="61838" y="5860"/>
                    <a:pt x="60758" y="6454"/>
                    <a:pt x="59624" y="7021"/>
                  </a:cubicBezTo>
                  <a:cubicBezTo>
                    <a:pt x="58382" y="7669"/>
                    <a:pt x="57140" y="8263"/>
                    <a:pt x="55871" y="8803"/>
                  </a:cubicBezTo>
                  <a:cubicBezTo>
                    <a:pt x="54818" y="9235"/>
                    <a:pt x="53764" y="9586"/>
                    <a:pt x="52711" y="9964"/>
                  </a:cubicBezTo>
                  <a:cubicBezTo>
                    <a:pt x="52036" y="10207"/>
                    <a:pt x="51388" y="10423"/>
                    <a:pt x="50740" y="10639"/>
                  </a:cubicBezTo>
                  <a:cubicBezTo>
                    <a:pt x="49228" y="11152"/>
                    <a:pt x="47716" y="11692"/>
                    <a:pt x="46203" y="12206"/>
                  </a:cubicBezTo>
                  <a:cubicBezTo>
                    <a:pt x="45528" y="12449"/>
                    <a:pt x="44880" y="12692"/>
                    <a:pt x="44205" y="12935"/>
                  </a:cubicBezTo>
                  <a:cubicBezTo>
                    <a:pt x="41586" y="13880"/>
                    <a:pt x="39021" y="14879"/>
                    <a:pt x="36482" y="16013"/>
                  </a:cubicBezTo>
                  <a:cubicBezTo>
                    <a:pt x="35618" y="16391"/>
                    <a:pt x="34727" y="16742"/>
                    <a:pt x="33863" y="17120"/>
                  </a:cubicBezTo>
                  <a:lnTo>
                    <a:pt x="33107" y="17417"/>
                  </a:lnTo>
                  <a:cubicBezTo>
                    <a:pt x="33107" y="17255"/>
                    <a:pt x="33242" y="17228"/>
                    <a:pt x="33350" y="17174"/>
                  </a:cubicBezTo>
                  <a:cubicBezTo>
                    <a:pt x="34781" y="16283"/>
                    <a:pt x="36239" y="15419"/>
                    <a:pt x="37670" y="14528"/>
                  </a:cubicBezTo>
                  <a:cubicBezTo>
                    <a:pt x="39129" y="13610"/>
                    <a:pt x="40587" y="12692"/>
                    <a:pt x="42045" y="11746"/>
                  </a:cubicBezTo>
                  <a:cubicBezTo>
                    <a:pt x="43179" y="11017"/>
                    <a:pt x="44286" y="10261"/>
                    <a:pt x="45366" y="9478"/>
                  </a:cubicBezTo>
                  <a:cubicBezTo>
                    <a:pt x="47014" y="8263"/>
                    <a:pt x="48580" y="6859"/>
                    <a:pt x="49984" y="5347"/>
                  </a:cubicBezTo>
                  <a:cubicBezTo>
                    <a:pt x="50929" y="4348"/>
                    <a:pt x="51847" y="3375"/>
                    <a:pt x="52765" y="2349"/>
                  </a:cubicBezTo>
                  <a:cubicBezTo>
                    <a:pt x="52900" y="2214"/>
                    <a:pt x="53008" y="2052"/>
                    <a:pt x="53116" y="1917"/>
                  </a:cubicBezTo>
                  <a:cubicBezTo>
                    <a:pt x="53143" y="1836"/>
                    <a:pt x="53116" y="1755"/>
                    <a:pt x="53062" y="1674"/>
                  </a:cubicBezTo>
                  <a:cubicBezTo>
                    <a:pt x="53024" y="1655"/>
                    <a:pt x="52972" y="1636"/>
                    <a:pt x="52926" y="1636"/>
                  </a:cubicBezTo>
                  <a:cubicBezTo>
                    <a:pt x="52907" y="1636"/>
                    <a:pt x="52889" y="1639"/>
                    <a:pt x="52873" y="1647"/>
                  </a:cubicBezTo>
                  <a:cubicBezTo>
                    <a:pt x="52738" y="1728"/>
                    <a:pt x="52603" y="1809"/>
                    <a:pt x="52468" y="1890"/>
                  </a:cubicBezTo>
                  <a:cubicBezTo>
                    <a:pt x="51199" y="2700"/>
                    <a:pt x="49957" y="3537"/>
                    <a:pt x="48688" y="4321"/>
                  </a:cubicBezTo>
                  <a:cubicBezTo>
                    <a:pt x="47662" y="4942"/>
                    <a:pt x="46581" y="5563"/>
                    <a:pt x="45528" y="6157"/>
                  </a:cubicBezTo>
                  <a:cubicBezTo>
                    <a:pt x="43341" y="7372"/>
                    <a:pt x="41154" y="8614"/>
                    <a:pt x="38967" y="9829"/>
                  </a:cubicBezTo>
                  <a:cubicBezTo>
                    <a:pt x="37805" y="10477"/>
                    <a:pt x="36617" y="11125"/>
                    <a:pt x="35429" y="11746"/>
                  </a:cubicBezTo>
                  <a:cubicBezTo>
                    <a:pt x="32810" y="13124"/>
                    <a:pt x="30271" y="14690"/>
                    <a:pt x="27814" y="16364"/>
                  </a:cubicBezTo>
                  <a:cubicBezTo>
                    <a:pt x="27679" y="16472"/>
                    <a:pt x="27544" y="16580"/>
                    <a:pt x="27409" y="16688"/>
                  </a:cubicBezTo>
                  <a:cubicBezTo>
                    <a:pt x="27328" y="16526"/>
                    <a:pt x="27517" y="16445"/>
                    <a:pt x="27598" y="16391"/>
                  </a:cubicBezTo>
                  <a:cubicBezTo>
                    <a:pt x="28084" y="15959"/>
                    <a:pt x="28597" y="15554"/>
                    <a:pt x="29083" y="15176"/>
                  </a:cubicBezTo>
                  <a:cubicBezTo>
                    <a:pt x="30649" y="13961"/>
                    <a:pt x="32162" y="12719"/>
                    <a:pt x="33620" y="11395"/>
                  </a:cubicBezTo>
                  <a:cubicBezTo>
                    <a:pt x="35132" y="10045"/>
                    <a:pt x="36509" y="8560"/>
                    <a:pt x="37751" y="6994"/>
                  </a:cubicBezTo>
                  <a:cubicBezTo>
                    <a:pt x="38940" y="5455"/>
                    <a:pt x="40047" y="3861"/>
                    <a:pt x="41046" y="2214"/>
                  </a:cubicBezTo>
                  <a:cubicBezTo>
                    <a:pt x="41343" y="1728"/>
                    <a:pt x="41667" y="1242"/>
                    <a:pt x="41964" y="756"/>
                  </a:cubicBezTo>
                  <a:cubicBezTo>
                    <a:pt x="42045" y="621"/>
                    <a:pt x="42099" y="513"/>
                    <a:pt x="42180" y="405"/>
                  </a:cubicBezTo>
                  <a:cubicBezTo>
                    <a:pt x="42288" y="243"/>
                    <a:pt x="42207" y="108"/>
                    <a:pt x="42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7" name="Google Shape;4257;p35"/>
            <p:cNvSpPr/>
            <p:nvPr/>
          </p:nvSpPr>
          <p:spPr>
            <a:xfrm rot="-9780231">
              <a:off x="8768180" y="4003951"/>
              <a:ext cx="45249" cy="36599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8" name="Google Shape;4258;p35"/>
            <p:cNvSpPr/>
            <p:nvPr/>
          </p:nvSpPr>
          <p:spPr>
            <a:xfrm rot="-9780231">
              <a:off x="7413446" y="4312284"/>
              <a:ext cx="140446" cy="55749"/>
            </a:xfrm>
            <a:custGeom>
              <a:avLst/>
              <a:gdLst/>
              <a:ahLst/>
              <a:cxnLst/>
              <a:rect l="l" t="t" r="r" b="b"/>
              <a:pathLst>
                <a:path w="5618" h="2230" extrusionOk="0">
                  <a:moveTo>
                    <a:pt x="402" y="0"/>
                  </a:moveTo>
                  <a:cubicBezTo>
                    <a:pt x="233" y="0"/>
                    <a:pt x="73" y="105"/>
                    <a:pt x="1" y="274"/>
                  </a:cubicBezTo>
                  <a:cubicBezTo>
                    <a:pt x="190" y="571"/>
                    <a:pt x="460" y="814"/>
                    <a:pt x="784" y="976"/>
                  </a:cubicBezTo>
                  <a:cubicBezTo>
                    <a:pt x="1891" y="1597"/>
                    <a:pt x="3133" y="2002"/>
                    <a:pt x="4429" y="2192"/>
                  </a:cubicBezTo>
                  <a:cubicBezTo>
                    <a:pt x="4639" y="2211"/>
                    <a:pt x="4849" y="2230"/>
                    <a:pt x="5059" y="2230"/>
                  </a:cubicBezTo>
                  <a:cubicBezTo>
                    <a:pt x="5146" y="2230"/>
                    <a:pt x="5233" y="2226"/>
                    <a:pt x="5320" y="2219"/>
                  </a:cubicBezTo>
                  <a:cubicBezTo>
                    <a:pt x="5428" y="2192"/>
                    <a:pt x="5509" y="2165"/>
                    <a:pt x="5617" y="2111"/>
                  </a:cubicBezTo>
                  <a:cubicBezTo>
                    <a:pt x="5617" y="2056"/>
                    <a:pt x="5590" y="1975"/>
                    <a:pt x="5590" y="1894"/>
                  </a:cubicBezTo>
                  <a:cubicBezTo>
                    <a:pt x="5266" y="1327"/>
                    <a:pt x="4753" y="895"/>
                    <a:pt x="4132" y="706"/>
                  </a:cubicBezTo>
                  <a:cubicBezTo>
                    <a:pt x="3268" y="490"/>
                    <a:pt x="2431" y="274"/>
                    <a:pt x="1567" y="85"/>
                  </a:cubicBezTo>
                  <a:cubicBezTo>
                    <a:pt x="1189" y="31"/>
                    <a:pt x="838" y="4"/>
                    <a:pt x="460" y="4"/>
                  </a:cubicBezTo>
                  <a:cubicBezTo>
                    <a:pt x="440" y="1"/>
                    <a:pt x="421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9" name="Google Shape;4259;p35"/>
            <p:cNvSpPr/>
            <p:nvPr/>
          </p:nvSpPr>
          <p:spPr>
            <a:xfrm rot="6419769">
              <a:off x="7553532" y="4017183"/>
              <a:ext cx="72273" cy="145296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0" name="Google Shape;4260;p35"/>
            <p:cNvSpPr/>
            <p:nvPr/>
          </p:nvSpPr>
          <p:spPr>
            <a:xfrm rot="8770301">
              <a:off x="8462124" y="3990593"/>
              <a:ext cx="38500" cy="137748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61" name="Google Shape;4261;p35"/>
          <p:cNvSpPr/>
          <p:nvPr/>
        </p:nvSpPr>
        <p:spPr>
          <a:xfrm rot="6806829">
            <a:off x="-693801" y="3878551"/>
            <a:ext cx="1643750" cy="1636076"/>
          </a:xfrm>
          <a:custGeom>
            <a:avLst/>
            <a:gdLst/>
            <a:ahLst/>
            <a:cxnLst/>
            <a:rect l="l" t="t" r="r" b="b"/>
            <a:pathLst>
              <a:path w="47122" h="46902" extrusionOk="0">
                <a:moveTo>
                  <a:pt x="9228" y="2870"/>
                </a:moveTo>
                <a:cubicBezTo>
                  <a:pt x="9277" y="2870"/>
                  <a:pt x="9326" y="2884"/>
                  <a:pt x="9371" y="2906"/>
                </a:cubicBezTo>
                <a:cubicBezTo>
                  <a:pt x="9398" y="2933"/>
                  <a:pt x="9425" y="2960"/>
                  <a:pt x="9452" y="2987"/>
                </a:cubicBezTo>
                <a:cubicBezTo>
                  <a:pt x="9722" y="3311"/>
                  <a:pt x="9857" y="3716"/>
                  <a:pt x="9884" y="4121"/>
                </a:cubicBezTo>
                <a:cubicBezTo>
                  <a:pt x="9884" y="4283"/>
                  <a:pt x="9803" y="4472"/>
                  <a:pt x="9668" y="4580"/>
                </a:cubicBezTo>
                <a:lnTo>
                  <a:pt x="9641" y="4580"/>
                </a:lnTo>
                <a:cubicBezTo>
                  <a:pt x="9560" y="4526"/>
                  <a:pt x="9452" y="4526"/>
                  <a:pt x="9398" y="4472"/>
                </a:cubicBezTo>
                <a:cubicBezTo>
                  <a:pt x="9101" y="4148"/>
                  <a:pt x="8939" y="3689"/>
                  <a:pt x="8939" y="3257"/>
                </a:cubicBezTo>
                <a:cubicBezTo>
                  <a:pt x="8966" y="3149"/>
                  <a:pt x="8993" y="3041"/>
                  <a:pt x="9047" y="2960"/>
                </a:cubicBezTo>
                <a:cubicBezTo>
                  <a:pt x="9094" y="2897"/>
                  <a:pt x="9160" y="2870"/>
                  <a:pt x="9228" y="2870"/>
                </a:cubicBezTo>
                <a:close/>
                <a:moveTo>
                  <a:pt x="26486" y="4224"/>
                </a:moveTo>
                <a:cubicBezTo>
                  <a:pt x="26512" y="4224"/>
                  <a:pt x="26540" y="4226"/>
                  <a:pt x="26572" y="4229"/>
                </a:cubicBezTo>
                <a:cubicBezTo>
                  <a:pt x="26599" y="4283"/>
                  <a:pt x="26599" y="4337"/>
                  <a:pt x="26599" y="4418"/>
                </a:cubicBezTo>
                <a:cubicBezTo>
                  <a:pt x="26626" y="4742"/>
                  <a:pt x="26680" y="5039"/>
                  <a:pt x="26680" y="5390"/>
                </a:cubicBezTo>
                <a:cubicBezTo>
                  <a:pt x="26680" y="5515"/>
                  <a:pt x="26634" y="5663"/>
                  <a:pt x="26455" y="5663"/>
                </a:cubicBezTo>
                <a:cubicBezTo>
                  <a:pt x="26441" y="5663"/>
                  <a:pt x="26426" y="5662"/>
                  <a:pt x="26410" y="5660"/>
                </a:cubicBezTo>
                <a:cubicBezTo>
                  <a:pt x="26275" y="5255"/>
                  <a:pt x="26194" y="4850"/>
                  <a:pt x="26248" y="4418"/>
                </a:cubicBezTo>
                <a:cubicBezTo>
                  <a:pt x="26248" y="4301"/>
                  <a:pt x="26309" y="4224"/>
                  <a:pt x="26486" y="4224"/>
                </a:cubicBezTo>
                <a:close/>
                <a:moveTo>
                  <a:pt x="3808" y="5390"/>
                </a:moveTo>
                <a:cubicBezTo>
                  <a:pt x="4321" y="5579"/>
                  <a:pt x="4807" y="5768"/>
                  <a:pt x="5293" y="5957"/>
                </a:cubicBezTo>
                <a:cubicBezTo>
                  <a:pt x="5482" y="6011"/>
                  <a:pt x="5536" y="6173"/>
                  <a:pt x="5428" y="6443"/>
                </a:cubicBezTo>
                <a:lnTo>
                  <a:pt x="5401" y="6443"/>
                </a:lnTo>
                <a:cubicBezTo>
                  <a:pt x="5239" y="6416"/>
                  <a:pt x="5077" y="6416"/>
                  <a:pt x="4942" y="6389"/>
                </a:cubicBezTo>
                <a:cubicBezTo>
                  <a:pt x="4537" y="6254"/>
                  <a:pt x="4132" y="6092"/>
                  <a:pt x="3727" y="5930"/>
                </a:cubicBezTo>
                <a:cubicBezTo>
                  <a:pt x="3673" y="5903"/>
                  <a:pt x="3619" y="5876"/>
                  <a:pt x="3592" y="5822"/>
                </a:cubicBezTo>
                <a:cubicBezTo>
                  <a:pt x="3538" y="5741"/>
                  <a:pt x="3511" y="5633"/>
                  <a:pt x="3538" y="5552"/>
                </a:cubicBezTo>
                <a:cubicBezTo>
                  <a:pt x="3538" y="5444"/>
                  <a:pt x="3646" y="5390"/>
                  <a:pt x="3754" y="5390"/>
                </a:cubicBezTo>
                <a:close/>
                <a:moveTo>
                  <a:pt x="14506" y="5214"/>
                </a:moveTo>
                <a:cubicBezTo>
                  <a:pt x="14619" y="5214"/>
                  <a:pt x="14735" y="5289"/>
                  <a:pt x="14825" y="5444"/>
                </a:cubicBezTo>
                <a:cubicBezTo>
                  <a:pt x="15149" y="5957"/>
                  <a:pt x="15365" y="6551"/>
                  <a:pt x="15392" y="7172"/>
                </a:cubicBezTo>
                <a:cubicBezTo>
                  <a:pt x="15419" y="7469"/>
                  <a:pt x="15338" y="7767"/>
                  <a:pt x="15149" y="8037"/>
                </a:cubicBezTo>
                <a:cubicBezTo>
                  <a:pt x="15089" y="8142"/>
                  <a:pt x="14979" y="8197"/>
                  <a:pt x="14864" y="8197"/>
                </a:cubicBezTo>
                <a:cubicBezTo>
                  <a:pt x="14774" y="8197"/>
                  <a:pt x="14681" y="8162"/>
                  <a:pt x="14609" y="8091"/>
                </a:cubicBezTo>
                <a:cubicBezTo>
                  <a:pt x="14528" y="8010"/>
                  <a:pt x="14474" y="7929"/>
                  <a:pt x="14420" y="7848"/>
                </a:cubicBezTo>
                <a:cubicBezTo>
                  <a:pt x="14177" y="7280"/>
                  <a:pt x="14042" y="6632"/>
                  <a:pt x="14042" y="6011"/>
                </a:cubicBezTo>
                <a:cubicBezTo>
                  <a:pt x="14069" y="5903"/>
                  <a:pt x="14069" y="5768"/>
                  <a:pt x="14096" y="5660"/>
                </a:cubicBezTo>
                <a:cubicBezTo>
                  <a:pt x="14123" y="5606"/>
                  <a:pt x="14150" y="5552"/>
                  <a:pt x="14177" y="5471"/>
                </a:cubicBezTo>
                <a:cubicBezTo>
                  <a:pt x="14262" y="5302"/>
                  <a:pt x="14383" y="5214"/>
                  <a:pt x="14506" y="5214"/>
                </a:cubicBezTo>
                <a:close/>
                <a:moveTo>
                  <a:pt x="31216" y="8415"/>
                </a:moveTo>
                <a:cubicBezTo>
                  <a:pt x="31243" y="8442"/>
                  <a:pt x="31297" y="8496"/>
                  <a:pt x="31324" y="8550"/>
                </a:cubicBezTo>
                <a:cubicBezTo>
                  <a:pt x="31432" y="8901"/>
                  <a:pt x="31432" y="9306"/>
                  <a:pt x="31351" y="9684"/>
                </a:cubicBezTo>
                <a:cubicBezTo>
                  <a:pt x="31351" y="9738"/>
                  <a:pt x="31297" y="9819"/>
                  <a:pt x="31243" y="9873"/>
                </a:cubicBezTo>
                <a:cubicBezTo>
                  <a:pt x="31205" y="9892"/>
                  <a:pt x="31167" y="9911"/>
                  <a:pt x="31129" y="9911"/>
                </a:cubicBezTo>
                <a:cubicBezTo>
                  <a:pt x="31113" y="9911"/>
                  <a:pt x="31097" y="9908"/>
                  <a:pt x="31081" y="9900"/>
                </a:cubicBezTo>
                <a:cubicBezTo>
                  <a:pt x="31054" y="9900"/>
                  <a:pt x="31000" y="9873"/>
                  <a:pt x="31000" y="9819"/>
                </a:cubicBezTo>
                <a:cubicBezTo>
                  <a:pt x="30973" y="9441"/>
                  <a:pt x="30919" y="9063"/>
                  <a:pt x="30919" y="8685"/>
                </a:cubicBezTo>
                <a:cubicBezTo>
                  <a:pt x="30919" y="8523"/>
                  <a:pt x="31054" y="8442"/>
                  <a:pt x="31216" y="8415"/>
                </a:cubicBezTo>
                <a:close/>
                <a:moveTo>
                  <a:pt x="5435" y="9365"/>
                </a:moveTo>
                <a:cubicBezTo>
                  <a:pt x="6406" y="9365"/>
                  <a:pt x="7363" y="9588"/>
                  <a:pt x="8236" y="10035"/>
                </a:cubicBezTo>
                <a:cubicBezTo>
                  <a:pt x="8480" y="10170"/>
                  <a:pt x="8696" y="10359"/>
                  <a:pt x="8804" y="10575"/>
                </a:cubicBezTo>
                <a:cubicBezTo>
                  <a:pt x="9020" y="10845"/>
                  <a:pt x="8912" y="11223"/>
                  <a:pt x="8615" y="11358"/>
                </a:cubicBezTo>
                <a:cubicBezTo>
                  <a:pt x="8453" y="11466"/>
                  <a:pt x="8263" y="11574"/>
                  <a:pt x="8074" y="11628"/>
                </a:cubicBezTo>
                <a:cubicBezTo>
                  <a:pt x="7777" y="11682"/>
                  <a:pt x="7507" y="11736"/>
                  <a:pt x="7210" y="11763"/>
                </a:cubicBezTo>
                <a:cubicBezTo>
                  <a:pt x="7143" y="11765"/>
                  <a:pt x="7075" y="11766"/>
                  <a:pt x="7007" y="11766"/>
                </a:cubicBezTo>
                <a:cubicBezTo>
                  <a:pt x="6127" y="11766"/>
                  <a:pt x="5231" y="11603"/>
                  <a:pt x="4429" y="11277"/>
                </a:cubicBezTo>
                <a:cubicBezTo>
                  <a:pt x="4240" y="11196"/>
                  <a:pt x="4078" y="11115"/>
                  <a:pt x="3943" y="11007"/>
                </a:cubicBezTo>
                <a:cubicBezTo>
                  <a:pt x="3484" y="10710"/>
                  <a:pt x="3403" y="10548"/>
                  <a:pt x="3403" y="9900"/>
                </a:cubicBezTo>
                <a:cubicBezTo>
                  <a:pt x="3592" y="9711"/>
                  <a:pt x="3835" y="9549"/>
                  <a:pt x="4105" y="9495"/>
                </a:cubicBezTo>
                <a:cubicBezTo>
                  <a:pt x="4186" y="9468"/>
                  <a:pt x="4240" y="9468"/>
                  <a:pt x="4294" y="9468"/>
                </a:cubicBezTo>
                <a:cubicBezTo>
                  <a:pt x="4674" y="9399"/>
                  <a:pt x="5056" y="9365"/>
                  <a:pt x="5435" y="9365"/>
                </a:cubicBezTo>
                <a:close/>
                <a:moveTo>
                  <a:pt x="21994" y="11551"/>
                </a:moveTo>
                <a:cubicBezTo>
                  <a:pt x="22063" y="11551"/>
                  <a:pt x="22134" y="11575"/>
                  <a:pt x="22197" y="11628"/>
                </a:cubicBezTo>
                <a:cubicBezTo>
                  <a:pt x="22305" y="11709"/>
                  <a:pt x="22386" y="11817"/>
                  <a:pt x="22440" y="11952"/>
                </a:cubicBezTo>
                <a:cubicBezTo>
                  <a:pt x="22683" y="12465"/>
                  <a:pt x="22737" y="13059"/>
                  <a:pt x="22629" y="13626"/>
                </a:cubicBezTo>
                <a:cubicBezTo>
                  <a:pt x="22602" y="13761"/>
                  <a:pt x="22521" y="13869"/>
                  <a:pt x="22440" y="13977"/>
                </a:cubicBezTo>
                <a:cubicBezTo>
                  <a:pt x="22364" y="14079"/>
                  <a:pt x="22282" y="14126"/>
                  <a:pt x="22203" y="14126"/>
                </a:cubicBezTo>
                <a:cubicBezTo>
                  <a:pt x="22113" y="14126"/>
                  <a:pt x="22026" y="14065"/>
                  <a:pt x="21954" y="13950"/>
                </a:cubicBezTo>
                <a:cubicBezTo>
                  <a:pt x="21603" y="13302"/>
                  <a:pt x="21522" y="12546"/>
                  <a:pt x="21684" y="11844"/>
                </a:cubicBezTo>
                <a:lnTo>
                  <a:pt x="21657" y="11844"/>
                </a:lnTo>
                <a:cubicBezTo>
                  <a:pt x="21684" y="11790"/>
                  <a:pt x="21711" y="11763"/>
                  <a:pt x="21738" y="11709"/>
                </a:cubicBezTo>
                <a:cubicBezTo>
                  <a:pt x="21788" y="11610"/>
                  <a:pt x="21887" y="11551"/>
                  <a:pt x="21994" y="11551"/>
                </a:cubicBezTo>
                <a:close/>
                <a:moveTo>
                  <a:pt x="32162" y="14409"/>
                </a:moveTo>
                <a:cubicBezTo>
                  <a:pt x="32216" y="14409"/>
                  <a:pt x="32297" y="14463"/>
                  <a:pt x="32324" y="14517"/>
                </a:cubicBezTo>
                <a:cubicBezTo>
                  <a:pt x="32459" y="14976"/>
                  <a:pt x="32513" y="15462"/>
                  <a:pt x="32486" y="15949"/>
                </a:cubicBezTo>
                <a:cubicBezTo>
                  <a:pt x="32486" y="16030"/>
                  <a:pt x="32459" y="16111"/>
                  <a:pt x="32405" y="16192"/>
                </a:cubicBezTo>
                <a:cubicBezTo>
                  <a:pt x="32351" y="16219"/>
                  <a:pt x="32270" y="16246"/>
                  <a:pt x="32162" y="16300"/>
                </a:cubicBezTo>
                <a:lnTo>
                  <a:pt x="32135" y="16300"/>
                </a:lnTo>
                <a:cubicBezTo>
                  <a:pt x="32053" y="15787"/>
                  <a:pt x="31999" y="15327"/>
                  <a:pt x="31945" y="14895"/>
                </a:cubicBezTo>
                <a:cubicBezTo>
                  <a:pt x="31945" y="14787"/>
                  <a:pt x="31945" y="14652"/>
                  <a:pt x="31972" y="14544"/>
                </a:cubicBezTo>
                <a:cubicBezTo>
                  <a:pt x="31999" y="14463"/>
                  <a:pt x="32081" y="14409"/>
                  <a:pt x="32162" y="14409"/>
                </a:cubicBezTo>
                <a:close/>
                <a:moveTo>
                  <a:pt x="12940" y="14764"/>
                </a:moveTo>
                <a:cubicBezTo>
                  <a:pt x="13202" y="14764"/>
                  <a:pt x="13465" y="14807"/>
                  <a:pt x="13718" y="14895"/>
                </a:cubicBezTo>
                <a:cubicBezTo>
                  <a:pt x="14096" y="14976"/>
                  <a:pt x="14393" y="15192"/>
                  <a:pt x="14582" y="15516"/>
                </a:cubicBezTo>
                <a:cubicBezTo>
                  <a:pt x="14717" y="15841"/>
                  <a:pt x="14690" y="16057"/>
                  <a:pt x="14393" y="16192"/>
                </a:cubicBezTo>
                <a:cubicBezTo>
                  <a:pt x="14177" y="16300"/>
                  <a:pt x="13988" y="16381"/>
                  <a:pt x="13745" y="16408"/>
                </a:cubicBezTo>
                <a:cubicBezTo>
                  <a:pt x="13618" y="16425"/>
                  <a:pt x="13489" y="16434"/>
                  <a:pt x="13360" y="16434"/>
                </a:cubicBezTo>
                <a:cubicBezTo>
                  <a:pt x="12887" y="16434"/>
                  <a:pt x="12409" y="16317"/>
                  <a:pt x="11963" y="16084"/>
                </a:cubicBezTo>
                <a:cubicBezTo>
                  <a:pt x="11855" y="16030"/>
                  <a:pt x="11774" y="15976"/>
                  <a:pt x="11693" y="15868"/>
                </a:cubicBezTo>
                <a:cubicBezTo>
                  <a:pt x="11450" y="15597"/>
                  <a:pt x="11531" y="15192"/>
                  <a:pt x="11828" y="15030"/>
                </a:cubicBezTo>
                <a:cubicBezTo>
                  <a:pt x="12179" y="14855"/>
                  <a:pt x="12559" y="14764"/>
                  <a:pt x="12940" y="14764"/>
                </a:cubicBezTo>
                <a:close/>
                <a:moveTo>
                  <a:pt x="27405" y="8678"/>
                </a:moveTo>
                <a:cubicBezTo>
                  <a:pt x="27625" y="8678"/>
                  <a:pt x="27845" y="8786"/>
                  <a:pt x="27976" y="9009"/>
                </a:cubicBezTo>
                <a:cubicBezTo>
                  <a:pt x="28165" y="9279"/>
                  <a:pt x="28300" y="9549"/>
                  <a:pt x="28408" y="9873"/>
                </a:cubicBezTo>
                <a:cubicBezTo>
                  <a:pt x="28678" y="10629"/>
                  <a:pt x="28840" y="11439"/>
                  <a:pt x="28921" y="12249"/>
                </a:cubicBezTo>
                <a:cubicBezTo>
                  <a:pt x="29110" y="13680"/>
                  <a:pt x="29083" y="15138"/>
                  <a:pt x="28840" y="16570"/>
                </a:cubicBezTo>
                <a:cubicBezTo>
                  <a:pt x="28786" y="16867"/>
                  <a:pt x="28705" y="17164"/>
                  <a:pt x="28624" y="17461"/>
                </a:cubicBezTo>
                <a:cubicBezTo>
                  <a:pt x="28543" y="17650"/>
                  <a:pt x="28462" y="17839"/>
                  <a:pt x="28327" y="18001"/>
                </a:cubicBezTo>
                <a:cubicBezTo>
                  <a:pt x="28137" y="18220"/>
                  <a:pt x="27916" y="18368"/>
                  <a:pt x="27688" y="18368"/>
                </a:cubicBezTo>
                <a:cubicBezTo>
                  <a:pt x="27495" y="18368"/>
                  <a:pt x="27298" y="18261"/>
                  <a:pt x="27112" y="18001"/>
                </a:cubicBezTo>
                <a:cubicBezTo>
                  <a:pt x="27004" y="17866"/>
                  <a:pt x="26923" y="17704"/>
                  <a:pt x="26842" y="17542"/>
                </a:cubicBezTo>
                <a:cubicBezTo>
                  <a:pt x="26734" y="17272"/>
                  <a:pt x="26626" y="16975"/>
                  <a:pt x="26545" y="16678"/>
                </a:cubicBezTo>
                <a:cubicBezTo>
                  <a:pt x="26113" y="14949"/>
                  <a:pt x="25978" y="13167"/>
                  <a:pt x="26140" y="11412"/>
                </a:cubicBezTo>
                <a:cubicBezTo>
                  <a:pt x="26194" y="10899"/>
                  <a:pt x="26302" y="10413"/>
                  <a:pt x="26356" y="9900"/>
                </a:cubicBezTo>
                <a:cubicBezTo>
                  <a:pt x="26491" y="9603"/>
                  <a:pt x="26653" y="9306"/>
                  <a:pt x="26815" y="9036"/>
                </a:cubicBezTo>
                <a:cubicBezTo>
                  <a:pt x="26940" y="8799"/>
                  <a:pt x="27172" y="8678"/>
                  <a:pt x="27405" y="8678"/>
                </a:cubicBezTo>
                <a:close/>
                <a:moveTo>
                  <a:pt x="40796" y="17731"/>
                </a:moveTo>
                <a:cubicBezTo>
                  <a:pt x="40936" y="17731"/>
                  <a:pt x="41058" y="17828"/>
                  <a:pt x="41100" y="17974"/>
                </a:cubicBezTo>
                <a:cubicBezTo>
                  <a:pt x="41154" y="18136"/>
                  <a:pt x="41181" y="18298"/>
                  <a:pt x="41181" y="18460"/>
                </a:cubicBezTo>
                <a:cubicBezTo>
                  <a:pt x="41181" y="18622"/>
                  <a:pt x="41127" y="18811"/>
                  <a:pt x="41100" y="19000"/>
                </a:cubicBezTo>
                <a:cubicBezTo>
                  <a:pt x="41019" y="19162"/>
                  <a:pt x="40965" y="19324"/>
                  <a:pt x="40857" y="19486"/>
                </a:cubicBezTo>
                <a:cubicBezTo>
                  <a:pt x="40776" y="19594"/>
                  <a:pt x="40668" y="19675"/>
                  <a:pt x="40560" y="19729"/>
                </a:cubicBezTo>
                <a:cubicBezTo>
                  <a:pt x="40516" y="19755"/>
                  <a:pt x="40467" y="19767"/>
                  <a:pt x="40419" y="19767"/>
                </a:cubicBezTo>
                <a:cubicBezTo>
                  <a:pt x="40317" y="19767"/>
                  <a:pt x="40218" y="19713"/>
                  <a:pt x="40182" y="19621"/>
                </a:cubicBezTo>
                <a:cubicBezTo>
                  <a:pt x="39992" y="19270"/>
                  <a:pt x="39911" y="18892"/>
                  <a:pt x="39965" y="18514"/>
                </a:cubicBezTo>
                <a:cubicBezTo>
                  <a:pt x="40074" y="18163"/>
                  <a:pt x="40317" y="17866"/>
                  <a:pt x="40668" y="17758"/>
                </a:cubicBezTo>
                <a:cubicBezTo>
                  <a:pt x="40711" y="17739"/>
                  <a:pt x="40754" y="17731"/>
                  <a:pt x="40796" y="17731"/>
                </a:cubicBezTo>
                <a:close/>
                <a:moveTo>
                  <a:pt x="43800" y="18703"/>
                </a:moveTo>
                <a:cubicBezTo>
                  <a:pt x="43827" y="18703"/>
                  <a:pt x="43908" y="18730"/>
                  <a:pt x="43962" y="18757"/>
                </a:cubicBezTo>
                <a:cubicBezTo>
                  <a:pt x="43989" y="18784"/>
                  <a:pt x="44016" y="18811"/>
                  <a:pt x="43989" y="18865"/>
                </a:cubicBezTo>
                <a:cubicBezTo>
                  <a:pt x="43989" y="19243"/>
                  <a:pt x="43962" y="19621"/>
                  <a:pt x="43962" y="20026"/>
                </a:cubicBezTo>
                <a:cubicBezTo>
                  <a:pt x="43935" y="20080"/>
                  <a:pt x="43908" y="20134"/>
                  <a:pt x="43881" y="20188"/>
                </a:cubicBezTo>
                <a:lnTo>
                  <a:pt x="43881" y="20215"/>
                </a:lnTo>
                <a:lnTo>
                  <a:pt x="43746" y="20215"/>
                </a:lnTo>
                <a:cubicBezTo>
                  <a:pt x="43719" y="20215"/>
                  <a:pt x="43638" y="20134"/>
                  <a:pt x="43638" y="20107"/>
                </a:cubicBezTo>
                <a:lnTo>
                  <a:pt x="43638" y="18946"/>
                </a:lnTo>
                <a:cubicBezTo>
                  <a:pt x="43665" y="18865"/>
                  <a:pt x="43773" y="18730"/>
                  <a:pt x="43800" y="18703"/>
                </a:cubicBezTo>
                <a:close/>
                <a:moveTo>
                  <a:pt x="16333" y="20443"/>
                </a:moveTo>
                <a:cubicBezTo>
                  <a:pt x="17523" y="20443"/>
                  <a:pt x="18698" y="20754"/>
                  <a:pt x="19740" y="21349"/>
                </a:cubicBezTo>
                <a:cubicBezTo>
                  <a:pt x="20037" y="21484"/>
                  <a:pt x="20280" y="21727"/>
                  <a:pt x="20442" y="22024"/>
                </a:cubicBezTo>
                <a:cubicBezTo>
                  <a:pt x="20712" y="22537"/>
                  <a:pt x="20631" y="22915"/>
                  <a:pt x="20118" y="23185"/>
                </a:cubicBezTo>
                <a:cubicBezTo>
                  <a:pt x="19821" y="23320"/>
                  <a:pt x="19497" y="23401"/>
                  <a:pt x="19173" y="23455"/>
                </a:cubicBezTo>
                <a:cubicBezTo>
                  <a:pt x="18903" y="23491"/>
                  <a:pt x="18633" y="23509"/>
                  <a:pt x="18363" y="23509"/>
                </a:cubicBezTo>
                <a:cubicBezTo>
                  <a:pt x="17823" y="23509"/>
                  <a:pt x="17283" y="23437"/>
                  <a:pt x="16743" y="23293"/>
                </a:cubicBezTo>
                <a:cubicBezTo>
                  <a:pt x="16581" y="23266"/>
                  <a:pt x="16446" y="23212"/>
                  <a:pt x="16284" y="23158"/>
                </a:cubicBezTo>
                <a:lnTo>
                  <a:pt x="16257" y="23212"/>
                </a:lnTo>
                <a:cubicBezTo>
                  <a:pt x="15851" y="23023"/>
                  <a:pt x="15446" y="22834"/>
                  <a:pt x="15041" y="22618"/>
                </a:cubicBezTo>
                <a:cubicBezTo>
                  <a:pt x="14798" y="22483"/>
                  <a:pt x="14609" y="22321"/>
                  <a:pt x="14420" y="22132"/>
                </a:cubicBezTo>
                <a:cubicBezTo>
                  <a:pt x="14339" y="22024"/>
                  <a:pt x="14258" y="21889"/>
                  <a:pt x="14231" y="21754"/>
                </a:cubicBezTo>
                <a:cubicBezTo>
                  <a:pt x="14069" y="21349"/>
                  <a:pt x="14258" y="20890"/>
                  <a:pt x="14663" y="20728"/>
                </a:cubicBezTo>
                <a:cubicBezTo>
                  <a:pt x="14879" y="20620"/>
                  <a:pt x="15122" y="20539"/>
                  <a:pt x="15365" y="20512"/>
                </a:cubicBezTo>
                <a:cubicBezTo>
                  <a:pt x="15687" y="20466"/>
                  <a:pt x="16011" y="20443"/>
                  <a:pt x="16333" y="20443"/>
                </a:cubicBezTo>
                <a:close/>
                <a:moveTo>
                  <a:pt x="10471" y="22830"/>
                </a:moveTo>
                <a:cubicBezTo>
                  <a:pt x="10778" y="22830"/>
                  <a:pt x="11080" y="22905"/>
                  <a:pt x="11342" y="23050"/>
                </a:cubicBezTo>
                <a:cubicBezTo>
                  <a:pt x="11504" y="23131"/>
                  <a:pt x="11531" y="23185"/>
                  <a:pt x="11639" y="23617"/>
                </a:cubicBezTo>
                <a:cubicBezTo>
                  <a:pt x="11439" y="23897"/>
                  <a:pt x="11122" y="24058"/>
                  <a:pt x="10785" y="24058"/>
                </a:cubicBezTo>
                <a:cubicBezTo>
                  <a:pt x="10666" y="24058"/>
                  <a:pt x="10544" y="24038"/>
                  <a:pt x="10424" y="23996"/>
                </a:cubicBezTo>
                <a:cubicBezTo>
                  <a:pt x="10208" y="23942"/>
                  <a:pt x="9992" y="23861"/>
                  <a:pt x="9803" y="23753"/>
                </a:cubicBezTo>
                <a:cubicBezTo>
                  <a:pt x="9695" y="23672"/>
                  <a:pt x="9587" y="23563"/>
                  <a:pt x="9533" y="23455"/>
                </a:cubicBezTo>
                <a:cubicBezTo>
                  <a:pt x="9452" y="23266"/>
                  <a:pt x="9506" y="23050"/>
                  <a:pt x="9695" y="22996"/>
                </a:cubicBezTo>
                <a:cubicBezTo>
                  <a:pt x="9943" y="22884"/>
                  <a:pt x="10209" y="22830"/>
                  <a:pt x="10471" y="22830"/>
                </a:cubicBezTo>
                <a:close/>
                <a:moveTo>
                  <a:pt x="32021" y="21580"/>
                </a:moveTo>
                <a:cubicBezTo>
                  <a:pt x="32211" y="21580"/>
                  <a:pt x="32378" y="21710"/>
                  <a:pt x="32486" y="21970"/>
                </a:cubicBezTo>
                <a:cubicBezTo>
                  <a:pt x="32513" y="22051"/>
                  <a:pt x="32567" y="22159"/>
                  <a:pt x="32594" y="22240"/>
                </a:cubicBezTo>
                <a:cubicBezTo>
                  <a:pt x="32729" y="22888"/>
                  <a:pt x="32729" y="23536"/>
                  <a:pt x="32594" y="24185"/>
                </a:cubicBezTo>
                <a:lnTo>
                  <a:pt x="32567" y="24185"/>
                </a:lnTo>
                <a:cubicBezTo>
                  <a:pt x="32513" y="24320"/>
                  <a:pt x="32459" y="24428"/>
                  <a:pt x="32351" y="24536"/>
                </a:cubicBezTo>
                <a:cubicBezTo>
                  <a:pt x="32249" y="24688"/>
                  <a:pt x="32094" y="24763"/>
                  <a:pt x="31941" y="24763"/>
                </a:cubicBezTo>
                <a:cubicBezTo>
                  <a:pt x="31769" y="24763"/>
                  <a:pt x="31599" y="24668"/>
                  <a:pt x="31513" y="24482"/>
                </a:cubicBezTo>
                <a:cubicBezTo>
                  <a:pt x="31459" y="24428"/>
                  <a:pt x="31432" y="24374"/>
                  <a:pt x="31432" y="24320"/>
                </a:cubicBezTo>
                <a:cubicBezTo>
                  <a:pt x="31243" y="23780"/>
                  <a:pt x="31162" y="23185"/>
                  <a:pt x="31243" y="22591"/>
                </a:cubicBezTo>
                <a:cubicBezTo>
                  <a:pt x="31270" y="22294"/>
                  <a:pt x="31378" y="22024"/>
                  <a:pt x="31567" y="21808"/>
                </a:cubicBezTo>
                <a:cubicBezTo>
                  <a:pt x="31720" y="21656"/>
                  <a:pt x="31877" y="21580"/>
                  <a:pt x="32021" y="21580"/>
                </a:cubicBezTo>
                <a:close/>
                <a:moveTo>
                  <a:pt x="6238" y="25265"/>
                </a:moveTo>
                <a:cubicBezTo>
                  <a:pt x="6697" y="25292"/>
                  <a:pt x="7129" y="25319"/>
                  <a:pt x="7534" y="25346"/>
                </a:cubicBezTo>
                <a:lnTo>
                  <a:pt x="7507" y="25346"/>
                </a:lnTo>
                <a:cubicBezTo>
                  <a:pt x="7615" y="25400"/>
                  <a:pt x="7696" y="25427"/>
                  <a:pt x="7723" y="25481"/>
                </a:cubicBezTo>
                <a:cubicBezTo>
                  <a:pt x="7750" y="25535"/>
                  <a:pt x="7777" y="25616"/>
                  <a:pt x="7777" y="25697"/>
                </a:cubicBezTo>
                <a:cubicBezTo>
                  <a:pt x="7750" y="25751"/>
                  <a:pt x="7696" y="25805"/>
                  <a:pt x="7642" y="25805"/>
                </a:cubicBezTo>
                <a:cubicBezTo>
                  <a:pt x="7183" y="25832"/>
                  <a:pt x="6697" y="25832"/>
                  <a:pt x="6238" y="25832"/>
                </a:cubicBezTo>
                <a:cubicBezTo>
                  <a:pt x="6103" y="25832"/>
                  <a:pt x="6022" y="25751"/>
                  <a:pt x="6022" y="25589"/>
                </a:cubicBezTo>
                <a:cubicBezTo>
                  <a:pt x="6022" y="25400"/>
                  <a:pt x="6076" y="25265"/>
                  <a:pt x="6238" y="25265"/>
                </a:cubicBezTo>
                <a:close/>
                <a:moveTo>
                  <a:pt x="42561" y="22337"/>
                </a:moveTo>
                <a:cubicBezTo>
                  <a:pt x="42731" y="22337"/>
                  <a:pt x="42890" y="22428"/>
                  <a:pt x="42963" y="22591"/>
                </a:cubicBezTo>
                <a:cubicBezTo>
                  <a:pt x="43044" y="22726"/>
                  <a:pt x="43125" y="22861"/>
                  <a:pt x="43152" y="23023"/>
                </a:cubicBezTo>
                <a:cubicBezTo>
                  <a:pt x="43233" y="23401"/>
                  <a:pt x="43260" y="23780"/>
                  <a:pt x="43287" y="24185"/>
                </a:cubicBezTo>
                <a:cubicBezTo>
                  <a:pt x="43287" y="25211"/>
                  <a:pt x="43125" y="26264"/>
                  <a:pt x="42855" y="27263"/>
                </a:cubicBezTo>
                <a:cubicBezTo>
                  <a:pt x="42693" y="27695"/>
                  <a:pt x="42531" y="28235"/>
                  <a:pt x="42072" y="28613"/>
                </a:cubicBezTo>
                <a:cubicBezTo>
                  <a:pt x="41991" y="28694"/>
                  <a:pt x="41856" y="28802"/>
                  <a:pt x="41748" y="28856"/>
                </a:cubicBezTo>
                <a:cubicBezTo>
                  <a:pt x="41656" y="28928"/>
                  <a:pt x="41548" y="28961"/>
                  <a:pt x="41441" y="28961"/>
                </a:cubicBezTo>
                <a:cubicBezTo>
                  <a:pt x="41266" y="28961"/>
                  <a:pt x="41092" y="28872"/>
                  <a:pt x="40992" y="28721"/>
                </a:cubicBezTo>
                <a:cubicBezTo>
                  <a:pt x="40776" y="28505"/>
                  <a:pt x="40668" y="28208"/>
                  <a:pt x="40641" y="27884"/>
                </a:cubicBezTo>
                <a:cubicBezTo>
                  <a:pt x="40614" y="27452"/>
                  <a:pt x="40614" y="27047"/>
                  <a:pt x="40641" y="26615"/>
                </a:cubicBezTo>
                <a:cubicBezTo>
                  <a:pt x="40695" y="25967"/>
                  <a:pt x="40803" y="25319"/>
                  <a:pt x="40911" y="24671"/>
                </a:cubicBezTo>
                <a:cubicBezTo>
                  <a:pt x="40992" y="24104"/>
                  <a:pt x="41181" y="23563"/>
                  <a:pt x="41505" y="23104"/>
                </a:cubicBezTo>
                <a:cubicBezTo>
                  <a:pt x="41721" y="22780"/>
                  <a:pt x="41991" y="22537"/>
                  <a:pt x="42315" y="22402"/>
                </a:cubicBezTo>
                <a:cubicBezTo>
                  <a:pt x="42394" y="22358"/>
                  <a:pt x="42479" y="22337"/>
                  <a:pt x="42561" y="22337"/>
                </a:cubicBezTo>
                <a:close/>
                <a:moveTo>
                  <a:pt x="10019" y="29018"/>
                </a:moveTo>
                <a:cubicBezTo>
                  <a:pt x="10424" y="29072"/>
                  <a:pt x="10829" y="29126"/>
                  <a:pt x="11153" y="29180"/>
                </a:cubicBezTo>
                <a:cubicBezTo>
                  <a:pt x="11234" y="29207"/>
                  <a:pt x="11288" y="29261"/>
                  <a:pt x="11369" y="29288"/>
                </a:cubicBezTo>
                <a:cubicBezTo>
                  <a:pt x="11396" y="29342"/>
                  <a:pt x="11423" y="29396"/>
                  <a:pt x="11423" y="29450"/>
                </a:cubicBezTo>
                <a:cubicBezTo>
                  <a:pt x="11423" y="29504"/>
                  <a:pt x="11369" y="29585"/>
                  <a:pt x="11315" y="29612"/>
                </a:cubicBezTo>
                <a:cubicBezTo>
                  <a:pt x="11288" y="29626"/>
                  <a:pt x="11254" y="29632"/>
                  <a:pt x="11220" y="29632"/>
                </a:cubicBezTo>
                <a:cubicBezTo>
                  <a:pt x="11187" y="29632"/>
                  <a:pt x="11153" y="29626"/>
                  <a:pt x="11126" y="29612"/>
                </a:cubicBezTo>
                <a:cubicBezTo>
                  <a:pt x="10775" y="29585"/>
                  <a:pt x="10397" y="29558"/>
                  <a:pt x="10046" y="29504"/>
                </a:cubicBezTo>
                <a:cubicBezTo>
                  <a:pt x="9938" y="29504"/>
                  <a:pt x="9803" y="29450"/>
                  <a:pt x="9695" y="29396"/>
                </a:cubicBezTo>
                <a:cubicBezTo>
                  <a:pt x="9641" y="29342"/>
                  <a:pt x="9614" y="29288"/>
                  <a:pt x="9614" y="29207"/>
                </a:cubicBezTo>
                <a:cubicBezTo>
                  <a:pt x="9641" y="29153"/>
                  <a:pt x="9668" y="29099"/>
                  <a:pt x="9722" y="29072"/>
                </a:cubicBezTo>
                <a:cubicBezTo>
                  <a:pt x="9803" y="29018"/>
                  <a:pt x="9911" y="29018"/>
                  <a:pt x="10019" y="29018"/>
                </a:cubicBezTo>
                <a:close/>
                <a:moveTo>
                  <a:pt x="21294" y="29430"/>
                </a:moveTo>
                <a:cubicBezTo>
                  <a:pt x="21523" y="29430"/>
                  <a:pt x="21752" y="29466"/>
                  <a:pt x="21981" y="29531"/>
                </a:cubicBezTo>
                <a:cubicBezTo>
                  <a:pt x="22197" y="29585"/>
                  <a:pt x="22386" y="29720"/>
                  <a:pt x="22494" y="29936"/>
                </a:cubicBezTo>
                <a:cubicBezTo>
                  <a:pt x="22575" y="30098"/>
                  <a:pt x="22494" y="30287"/>
                  <a:pt x="22332" y="30341"/>
                </a:cubicBezTo>
                <a:cubicBezTo>
                  <a:pt x="22085" y="30465"/>
                  <a:pt x="21812" y="30527"/>
                  <a:pt x="21537" y="30527"/>
                </a:cubicBezTo>
                <a:cubicBezTo>
                  <a:pt x="21331" y="30527"/>
                  <a:pt x="21125" y="30492"/>
                  <a:pt x="20928" y="30422"/>
                </a:cubicBezTo>
                <a:cubicBezTo>
                  <a:pt x="20712" y="30368"/>
                  <a:pt x="20523" y="30233"/>
                  <a:pt x="20388" y="30044"/>
                </a:cubicBezTo>
                <a:cubicBezTo>
                  <a:pt x="20280" y="29882"/>
                  <a:pt x="20334" y="29666"/>
                  <a:pt x="20496" y="29585"/>
                </a:cubicBezTo>
                <a:cubicBezTo>
                  <a:pt x="20604" y="29531"/>
                  <a:pt x="20712" y="29477"/>
                  <a:pt x="20847" y="29477"/>
                </a:cubicBezTo>
                <a:cubicBezTo>
                  <a:pt x="20996" y="29445"/>
                  <a:pt x="21145" y="29430"/>
                  <a:pt x="21294" y="29430"/>
                </a:cubicBezTo>
                <a:close/>
                <a:moveTo>
                  <a:pt x="24884" y="32270"/>
                </a:moveTo>
                <a:cubicBezTo>
                  <a:pt x="25607" y="32270"/>
                  <a:pt x="26336" y="32360"/>
                  <a:pt x="27031" y="32556"/>
                </a:cubicBezTo>
                <a:cubicBezTo>
                  <a:pt x="27355" y="32691"/>
                  <a:pt x="27679" y="32799"/>
                  <a:pt x="27976" y="32961"/>
                </a:cubicBezTo>
                <a:cubicBezTo>
                  <a:pt x="28300" y="33096"/>
                  <a:pt x="28516" y="33339"/>
                  <a:pt x="28624" y="33663"/>
                </a:cubicBezTo>
                <a:cubicBezTo>
                  <a:pt x="28705" y="33879"/>
                  <a:pt x="28651" y="34122"/>
                  <a:pt x="28462" y="34257"/>
                </a:cubicBezTo>
                <a:cubicBezTo>
                  <a:pt x="28246" y="34446"/>
                  <a:pt x="28003" y="34581"/>
                  <a:pt x="27706" y="34635"/>
                </a:cubicBezTo>
                <a:cubicBezTo>
                  <a:pt x="27326" y="34724"/>
                  <a:pt x="26945" y="34777"/>
                  <a:pt x="26565" y="34777"/>
                </a:cubicBezTo>
                <a:cubicBezTo>
                  <a:pt x="26486" y="34777"/>
                  <a:pt x="26408" y="34775"/>
                  <a:pt x="26329" y="34770"/>
                </a:cubicBezTo>
                <a:cubicBezTo>
                  <a:pt x="25384" y="34770"/>
                  <a:pt x="24493" y="34554"/>
                  <a:pt x="23655" y="34122"/>
                </a:cubicBezTo>
                <a:cubicBezTo>
                  <a:pt x="23466" y="34014"/>
                  <a:pt x="23250" y="33852"/>
                  <a:pt x="23088" y="33690"/>
                </a:cubicBezTo>
                <a:cubicBezTo>
                  <a:pt x="22737" y="33339"/>
                  <a:pt x="22845" y="32745"/>
                  <a:pt x="23304" y="32583"/>
                </a:cubicBezTo>
                <a:cubicBezTo>
                  <a:pt x="23628" y="32421"/>
                  <a:pt x="24006" y="32313"/>
                  <a:pt x="24358" y="32286"/>
                </a:cubicBezTo>
                <a:cubicBezTo>
                  <a:pt x="24532" y="32275"/>
                  <a:pt x="24708" y="32270"/>
                  <a:pt x="24884" y="32270"/>
                </a:cubicBezTo>
                <a:close/>
                <a:moveTo>
                  <a:pt x="39992" y="33015"/>
                </a:moveTo>
                <a:cubicBezTo>
                  <a:pt x="40128" y="33015"/>
                  <a:pt x="40236" y="33123"/>
                  <a:pt x="40236" y="33258"/>
                </a:cubicBezTo>
                <a:cubicBezTo>
                  <a:pt x="40290" y="33717"/>
                  <a:pt x="40209" y="34176"/>
                  <a:pt x="40020" y="34608"/>
                </a:cubicBezTo>
                <a:cubicBezTo>
                  <a:pt x="39992" y="34635"/>
                  <a:pt x="39965" y="34662"/>
                  <a:pt x="39938" y="34689"/>
                </a:cubicBezTo>
                <a:cubicBezTo>
                  <a:pt x="39857" y="34743"/>
                  <a:pt x="39749" y="34797"/>
                  <a:pt x="39668" y="34797"/>
                </a:cubicBezTo>
                <a:cubicBezTo>
                  <a:pt x="39587" y="34743"/>
                  <a:pt x="39506" y="34689"/>
                  <a:pt x="39479" y="34581"/>
                </a:cubicBezTo>
                <a:cubicBezTo>
                  <a:pt x="39425" y="34446"/>
                  <a:pt x="39425" y="34284"/>
                  <a:pt x="39452" y="34122"/>
                </a:cubicBezTo>
                <a:cubicBezTo>
                  <a:pt x="39479" y="33933"/>
                  <a:pt x="39506" y="33744"/>
                  <a:pt x="39560" y="33555"/>
                </a:cubicBezTo>
                <a:lnTo>
                  <a:pt x="39533" y="33555"/>
                </a:lnTo>
                <a:cubicBezTo>
                  <a:pt x="39587" y="33447"/>
                  <a:pt x="39641" y="33312"/>
                  <a:pt x="39695" y="33177"/>
                </a:cubicBezTo>
                <a:cubicBezTo>
                  <a:pt x="39749" y="33069"/>
                  <a:pt x="39884" y="33015"/>
                  <a:pt x="39992" y="33015"/>
                </a:cubicBezTo>
                <a:close/>
                <a:moveTo>
                  <a:pt x="28138" y="40603"/>
                </a:moveTo>
                <a:cubicBezTo>
                  <a:pt x="28219" y="40603"/>
                  <a:pt x="28300" y="40684"/>
                  <a:pt x="28300" y="40738"/>
                </a:cubicBezTo>
                <a:cubicBezTo>
                  <a:pt x="28354" y="40873"/>
                  <a:pt x="28273" y="40927"/>
                  <a:pt x="28165" y="40954"/>
                </a:cubicBezTo>
                <a:cubicBezTo>
                  <a:pt x="27962" y="41012"/>
                  <a:pt x="27752" y="41038"/>
                  <a:pt x="27542" y="41038"/>
                </a:cubicBezTo>
                <a:cubicBezTo>
                  <a:pt x="27361" y="41038"/>
                  <a:pt x="27179" y="41018"/>
                  <a:pt x="27004" y="40981"/>
                </a:cubicBezTo>
                <a:cubicBezTo>
                  <a:pt x="26950" y="40954"/>
                  <a:pt x="26869" y="40873"/>
                  <a:pt x="26788" y="40765"/>
                </a:cubicBezTo>
                <a:cubicBezTo>
                  <a:pt x="26896" y="40684"/>
                  <a:pt x="26950" y="40603"/>
                  <a:pt x="27004" y="40603"/>
                </a:cubicBezTo>
                <a:close/>
                <a:moveTo>
                  <a:pt x="9857" y="8712"/>
                </a:moveTo>
                <a:cubicBezTo>
                  <a:pt x="11585" y="9522"/>
                  <a:pt x="13205" y="10548"/>
                  <a:pt x="14663" y="11790"/>
                </a:cubicBezTo>
                <a:cubicBezTo>
                  <a:pt x="17202" y="13842"/>
                  <a:pt x="19605" y="16030"/>
                  <a:pt x="21873" y="18352"/>
                </a:cubicBezTo>
                <a:cubicBezTo>
                  <a:pt x="23007" y="19540"/>
                  <a:pt x="24141" y="20755"/>
                  <a:pt x="25249" y="21997"/>
                </a:cubicBezTo>
                <a:cubicBezTo>
                  <a:pt x="26167" y="23050"/>
                  <a:pt x="27058" y="24131"/>
                  <a:pt x="27949" y="25238"/>
                </a:cubicBezTo>
                <a:cubicBezTo>
                  <a:pt x="28651" y="26129"/>
                  <a:pt x="29380" y="27020"/>
                  <a:pt x="30055" y="27938"/>
                </a:cubicBezTo>
                <a:cubicBezTo>
                  <a:pt x="30838" y="28937"/>
                  <a:pt x="31567" y="29990"/>
                  <a:pt x="32297" y="30989"/>
                </a:cubicBezTo>
                <a:cubicBezTo>
                  <a:pt x="32729" y="31583"/>
                  <a:pt x="33134" y="32151"/>
                  <a:pt x="33512" y="32745"/>
                </a:cubicBezTo>
                <a:cubicBezTo>
                  <a:pt x="34133" y="33744"/>
                  <a:pt x="34727" y="34770"/>
                  <a:pt x="35348" y="35796"/>
                </a:cubicBezTo>
                <a:lnTo>
                  <a:pt x="35591" y="36255"/>
                </a:lnTo>
                <a:cubicBezTo>
                  <a:pt x="35645" y="36174"/>
                  <a:pt x="35699" y="36120"/>
                  <a:pt x="35699" y="36093"/>
                </a:cubicBezTo>
                <a:cubicBezTo>
                  <a:pt x="35510" y="34554"/>
                  <a:pt x="35537" y="33015"/>
                  <a:pt x="35780" y="31475"/>
                </a:cubicBezTo>
                <a:cubicBezTo>
                  <a:pt x="35942" y="30098"/>
                  <a:pt x="36131" y="28748"/>
                  <a:pt x="36320" y="27371"/>
                </a:cubicBezTo>
                <a:cubicBezTo>
                  <a:pt x="36644" y="25238"/>
                  <a:pt x="36806" y="23050"/>
                  <a:pt x="36779" y="20890"/>
                </a:cubicBezTo>
                <a:cubicBezTo>
                  <a:pt x="36806" y="20755"/>
                  <a:pt x="36833" y="20647"/>
                  <a:pt x="36860" y="20512"/>
                </a:cubicBezTo>
                <a:cubicBezTo>
                  <a:pt x="36941" y="20674"/>
                  <a:pt x="37022" y="20728"/>
                  <a:pt x="37022" y="20782"/>
                </a:cubicBezTo>
                <a:cubicBezTo>
                  <a:pt x="37049" y="21106"/>
                  <a:pt x="37076" y="21403"/>
                  <a:pt x="37076" y="21700"/>
                </a:cubicBezTo>
                <a:cubicBezTo>
                  <a:pt x="37103" y="24050"/>
                  <a:pt x="37022" y="26399"/>
                  <a:pt x="36779" y="28721"/>
                </a:cubicBezTo>
                <a:cubicBezTo>
                  <a:pt x="36644" y="29909"/>
                  <a:pt x="36509" y="31097"/>
                  <a:pt x="36428" y="32259"/>
                </a:cubicBezTo>
                <a:cubicBezTo>
                  <a:pt x="36347" y="33366"/>
                  <a:pt x="36320" y="34473"/>
                  <a:pt x="36266" y="35580"/>
                </a:cubicBezTo>
                <a:cubicBezTo>
                  <a:pt x="36239" y="36174"/>
                  <a:pt x="36347" y="36795"/>
                  <a:pt x="36590" y="37362"/>
                </a:cubicBezTo>
                <a:cubicBezTo>
                  <a:pt x="36941" y="38253"/>
                  <a:pt x="37319" y="39144"/>
                  <a:pt x="37697" y="40009"/>
                </a:cubicBezTo>
                <a:cubicBezTo>
                  <a:pt x="37886" y="40441"/>
                  <a:pt x="37967" y="40873"/>
                  <a:pt x="37967" y="41332"/>
                </a:cubicBezTo>
                <a:cubicBezTo>
                  <a:pt x="37967" y="41440"/>
                  <a:pt x="37940" y="41548"/>
                  <a:pt x="37913" y="41656"/>
                </a:cubicBezTo>
                <a:cubicBezTo>
                  <a:pt x="37157" y="40171"/>
                  <a:pt x="36509" y="38766"/>
                  <a:pt x="35618" y="37443"/>
                </a:cubicBezTo>
                <a:cubicBezTo>
                  <a:pt x="34889" y="37308"/>
                  <a:pt x="34160" y="37254"/>
                  <a:pt x="33431" y="37254"/>
                </a:cubicBezTo>
                <a:cubicBezTo>
                  <a:pt x="32297" y="37308"/>
                  <a:pt x="31189" y="37362"/>
                  <a:pt x="30055" y="37416"/>
                </a:cubicBezTo>
                <a:cubicBezTo>
                  <a:pt x="29623" y="37470"/>
                  <a:pt x="29218" y="37524"/>
                  <a:pt x="28786" y="37632"/>
                </a:cubicBezTo>
                <a:cubicBezTo>
                  <a:pt x="26950" y="38064"/>
                  <a:pt x="25060" y="38361"/>
                  <a:pt x="23169" y="38550"/>
                </a:cubicBezTo>
                <a:cubicBezTo>
                  <a:pt x="22667" y="38597"/>
                  <a:pt x="22156" y="38626"/>
                  <a:pt x="21646" y="38626"/>
                </a:cubicBezTo>
                <a:cubicBezTo>
                  <a:pt x="21279" y="38626"/>
                  <a:pt x="20912" y="38611"/>
                  <a:pt x="20550" y="38577"/>
                </a:cubicBezTo>
                <a:cubicBezTo>
                  <a:pt x="20253" y="38523"/>
                  <a:pt x="19956" y="38442"/>
                  <a:pt x="19659" y="38361"/>
                </a:cubicBezTo>
                <a:cubicBezTo>
                  <a:pt x="19578" y="38334"/>
                  <a:pt x="19551" y="38226"/>
                  <a:pt x="19470" y="38145"/>
                </a:cubicBezTo>
                <a:cubicBezTo>
                  <a:pt x="19551" y="38118"/>
                  <a:pt x="19605" y="38091"/>
                  <a:pt x="19632" y="38091"/>
                </a:cubicBezTo>
                <a:cubicBezTo>
                  <a:pt x="20155" y="38245"/>
                  <a:pt x="20685" y="38301"/>
                  <a:pt x="21215" y="38301"/>
                </a:cubicBezTo>
                <a:cubicBezTo>
                  <a:pt x="21805" y="38301"/>
                  <a:pt x="22397" y="38231"/>
                  <a:pt x="22980" y="38145"/>
                </a:cubicBezTo>
                <a:cubicBezTo>
                  <a:pt x="24790" y="37875"/>
                  <a:pt x="26599" y="37524"/>
                  <a:pt x="28381" y="37065"/>
                </a:cubicBezTo>
                <a:cubicBezTo>
                  <a:pt x="29742" y="36730"/>
                  <a:pt x="31132" y="36567"/>
                  <a:pt x="32530" y="36567"/>
                </a:cubicBezTo>
                <a:cubicBezTo>
                  <a:pt x="33046" y="36567"/>
                  <a:pt x="33562" y="36589"/>
                  <a:pt x="34079" y="36633"/>
                </a:cubicBezTo>
                <a:cubicBezTo>
                  <a:pt x="34403" y="36660"/>
                  <a:pt x="34700" y="36741"/>
                  <a:pt x="35051" y="36795"/>
                </a:cubicBezTo>
                <a:cubicBezTo>
                  <a:pt x="35132" y="36687"/>
                  <a:pt x="35078" y="36606"/>
                  <a:pt x="35024" y="36525"/>
                </a:cubicBezTo>
                <a:cubicBezTo>
                  <a:pt x="34403" y="35607"/>
                  <a:pt x="33755" y="34689"/>
                  <a:pt x="33134" y="33798"/>
                </a:cubicBezTo>
                <a:cubicBezTo>
                  <a:pt x="32675" y="33123"/>
                  <a:pt x="32216" y="32448"/>
                  <a:pt x="31729" y="31773"/>
                </a:cubicBezTo>
                <a:cubicBezTo>
                  <a:pt x="30892" y="30638"/>
                  <a:pt x="30028" y="29477"/>
                  <a:pt x="29191" y="28343"/>
                </a:cubicBezTo>
                <a:cubicBezTo>
                  <a:pt x="29056" y="28127"/>
                  <a:pt x="28813" y="28019"/>
                  <a:pt x="28570" y="27992"/>
                </a:cubicBezTo>
                <a:cubicBezTo>
                  <a:pt x="26410" y="27641"/>
                  <a:pt x="24250" y="27479"/>
                  <a:pt x="22062" y="27479"/>
                </a:cubicBezTo>
                <a:cubicBezTo>
                  <a:pt x="19983" y="27479"/>
                  <a:pt x="17904" y="27479"/>
                  <a:pt x="15824" y="27425"/>
                </a:cubicBezTo>
                <a:cubicBezTo>
                  <a:pt x="14798" y="27398"/>
                  <a:pt x="13826" y="27263"/>
                  <a:pt x="12827" y="27155"/>
                </a:cubicBezTo>
                <a:cubicBezTo>
                  <a:pt x="12692" y="27155"/>
                  <a:pt x="12584" y="27128"/>
                  <a:pt x="12476" y="27101"/>
                </a:cubicBezTo>
                <a:cubicBezTo>
                  <a:pt x="11612" y="26804"/>
                  <a:pt x="10748" y="26534"/>
                  <a:pt x="9911" y="26237"/>
                </a:cubicBezTo>
                <a:cubicBezTo>
                  <a:pt x="9722" y="26210"/>
                  <a:pt x="9587" y="26075"/>
                  <a:pt x="9587" y="25913"/>
                </a:cubicBezTo>
                <a:lnTo>
                  <a:pt x="9587" y="25913"/>
                </a:lnTo>
                <a:cubicBezTo>
                  <a:pt x="10046" y="26048"/>
                  <a:pt x="10424" y="26156"/>
                  <a:pt x="10802" y="26291"/>
                </a:cubicBezTo>
                <a:cubicBezTo>
                  <a:pt x="11855" y="26669"/>
                  <a:pt x="12962" y="26912"/>
                  <a:pt x="14096" y="26966"/>
                </a:cubicBezTo>
                <a:cubicBezTo>
                  <a:pt x="14960" y="27020"/>
                  <a:pt x="15797" y="27047"/>
                  <a:pt x="16662" y="27047"/>
                </a:cubicBezTo>
                <a:cubicBezTo>
                  <a:pt x="18606" y="27020"/>
                  <a:pt x="20550" y="26939"/>
                  <a:pt x="22467" y="26858"/>
                </a:cubicBezTo>
                <a:cubicBezTo>
                  <a:pt x="22736" y="26849"/>
                  <a:pt x="23003" y="26845"/>
                  <a:pt x="23270" y="26845"/>
                </a:cubicBezTo>
                <a:cubicBezTo>
                  <a:pt x="24669" y="26845"/>
                  <a:pt x="26048" y="26968"/>
                  <a:pt x="27409" y="27263"/>
                </a:cubicBezTo>
                <a:cubicBezTo>
                  <a:pt x="27598" y="27290"/>
                  <a:pt x="27760" y="27344"/>
                  <a:pt x="27949" y="27371"/>
                </a:cubicBezTo>
                <a:cubicBezTo>
                  <a:pt x="28050" y="27432"/>
                  <a:pt x="28167" y="27462"/>
                  <a:pt x="28287" y="27462"/>
                </a:cubicBezTo>
                <a:cubicBezTo>
                  <a:pt x="28327" y="27462"/>
                  <a:pt x="28368" y="27459"/>
                  <a:pt x="28408" y="27452"/>
                </a:cubicBezTo>
                <a:cubicBezTo>
                  <a:pt x="28435" y="27263"/>
                  <a:pt x="28300" y="27155"/>
                  <a:pt x="28192" y="27020"/>
                </a:cubicBezTo>
                <a:cubicBezTo>
                  <a:pt x="27652" y="26318"/>
                  <a:pt x="27085" y="25616"/>
                  <a:pt x="26518" y="24941"/>
                </a:cubicBezTo>
                <a:cubicBezTo>
                  <a:pt x="24817" y="22969"/>
                  <a:pt x="23169" y="20971"/>
                  <a:pt x="21441" y="19027"/>
                </a:cubicBezTo>
                <a:cubicBezTo>
                  <a:pt x="19389" y="16651"/>
                  <a:pt x="17148" y="14382"/>
                  <a:pt x="14771" y="12303"/>
                </a:cubicBezTo>
                <a:cubicBezTo>
                  <a:pt x="13664" y="11358"/>
                  <a:pt x="12503" y="10494"/>
                  <a:pt x="11261" y="9711"/>
                </a:cubicBezTo>
                <a:cubicBezTo>
                  <a:pt x="10802" y="9387"/>
                  <a:pt x="10316" y="9144"/>
                  <a:pt x="9776" y="8982"/>
                </a:cubicBezTo>
                <a:cubicBezTo>
                  <a:pt x="9803" y="8874"/>
                  <a:pt x="9830" y="8793"/>
                  <a:pt x="9857" y="8712"/>
                </a:cubicBezTo>
                <a:close/>
                <a:moveTo>
                  <a:pt x="19969" y="40908"/>
                </a:moveTo>
                <a:cubicBezTo>
                  <a:pt x="20155" y="40908"/>
                  <a:pt x="20341" y="40923"/>
                  <a:pt x="20523" y="40954"/>
                </a:cubicBezTo>
                <a:cubicBezTo>
                  <a:pt x="20604" y="40981"/>
                  <a:pt x="20658" y="41008"/>
                  <a:pt x="20739" y="41035"/>
                </a:cubicBezTo>
                <a:cubicBezTo>
                  <a:pt x="20901" y="41116"/>
                  <a:pt x="21036" y="41278"/>
                  <a:pt x="21063" y="41467"/>
                </a:cubicBezTo>
                <a:cubicBezTo>
                  <a:pt x="21063" y="41656"/>
                  <a:pt x="20901" y="41791"/>
                  <a:pt x="20712" y="41845"/>
                </a:cubicBezTo>
                <a:cubicBezTo>
                  <a:pt x="20430" y="41964"/>
                  <a:pt x="20132" y="42025"/>
                  <a:pt x="19835" y="42025"/>
                </a:cubicBezTo>
                <a:cubicBezTo>
                  <a:pt x="19592" y="42025"/>
                  <a:pt x="19350" y="41984"/>
                  <a:pt x="19119" y="41899"/>
                </a:cubicBezTo>
                <a:cubicBezTo>
                  <a:pt x="19065" y="41899"/>
                  <a:pt x="19011" y="41872"/>
                  <a:pt x="18957" y="41818"/>
                </a:cubicBezTo>
                <a:cubicBezTo>
                  <a:pt x="18822" y="41710"/>
                  <a:pt x="18633" y="41575"/>
                  <a:pt x="18687" y="41386"/>
                </a:cubicBezTo>
                <a:cubicBezTo>
                  <a:pt x="18741" y="41170"/>
                  <a:pt x="18876" y="41089"/>
                  <a:pt x="19065" y="41035"/>
                </a:cubicBezTo>
                <a:cubicBezTo>
                  <a:pt x="19352" y="40950"/>
                  <a:pt x="19660" y="40908"/>
                  <a:pt x="19969" y="40908"/>
                </a:cubicBezTo>
                <a:close/>
                <a:moveTo>
                  <a:pt x="7852" y="0"/>
                </a:moveTo>
                <a:cubicBezTo>
                  <a:pt x="7405" y="0"/>
                  <a:pt x="6957" y="24"/>
                  <a:pt x="6508" y="71"/>
                </a:cubicBezTo>
                <a:cubicBezTo>
                  <a:pt x="5077" y="233"/>
                  <a:pt x="3673" y="773"/>
                  <a:pt x="2539" y="1664"/>
                </a:cubicBezTo>
                <a:cubicBezTo>
                  <a:pt x="2134" y="1934"/>
                  <a:pt x="1783" y="2285"/>
                  <a:pt x="1459" y="2663"/>
                </a:cubicBezTo>
                <a:cubicBezTo>
                  <a:pt x="1027" y="3257"/>
                  <a:pt x="703" y="3905"/>
                  <a:pt x="487" y="4634"/>
                </a:cubicBezTo>
                <a:cubicBezTo>
                  <a:pt x="108" y="5822"/>
                  <a:pt x="0" y="7118"/>
                  <a:pt x="189" y="8361"/>
                </a:cubicBezTo>
                <a:cubicBezTo>
                  <a:pt x="243" y="8955"/>
                  <a:pt x="406" y="9522"/>
                  <a:pt x="676" y="10062"/>
                </a:cubicBezTo>
                <a:cubicBezTo>
                  <a:pt x="1297" y="11358"/>
                  <a:pt x="2296" y="12438"/>
                  <a:pt x="3538" y="13167"/>
                </a:cubicBezTo>
                <a:cubicBezTo>
                  <a:pt x="4834" y="13950"/>
                  <a:pt x="6130" y="14679"/>
                  <a:pt x="7426" y="15435"/>
                </a:cubicBezTo>
                <a:cubicBezTo>
                  <a:pt x="8345" y="15976"/>
                  <a:pt x="9182" y="16597"/>
                  <a:pt x="9965" y="17272"/>
                </a:cubicBezTo>
                <a:cubicBezTo>
                  <a:pt x="10316" y="17596"/>
                  <a:pt x="10640" y="17974"/>
                  <a:pt x="10883" y="18406"/>
                </a:cubicBezTo>
                <a:cubicBezTo>
                  <a:pt x="11045" y="18622"/>
                  <a:pt x="11126" y="18892"/>
                  <a:pt x="11099" y="19189"/>
                </a:cubicBezTo>
                <a:cubicBezTo>
                  <a:pt x="10883" y="19432"/>
                  <a:pt x="10586" y="19648"/>
                  <a:pt x="10262" y="19756"/>
                </a:cubicBezTo>
                <a:cubicBezTo>
                  <a:pt x="9371" y="20134"/>
                  <a:pt x="8453" y="20458"/>
                  <a:pt x="7507" y="20728"/>
                </a:cubicBezTo>
                <a:cubicBezTo>
                  <a:pt x="7048" y="20836"/>
                  <a:pt x="6589" y="20998"/>
                  <a:pt x="6157" y="21160"/>
                </a:cubicBezTo>
                <a:cubicBezTo>
                  <a:pt x="5455" y="21430"/>
                  <a:pt x="4861" y="21916"/>
                  <a:pt x="4510" y="22564"/>
                </a:cubicBezTo>
                <a:cubicBezTo>
                  <a:pt x="3430" y="24509"/>
                  <a:pt x="3511" y="26426"/>
                  <a:pt x="4753" y="28289"/>
                </a:cubicBezTo>
                <a:cubicBezTo>
                  <a:pt x="5239" y="28991"/>
                  <a:pt x="5833" y="29612"/>
                  <a:pt x="6535" y="30152"/>
                </a:cubicBezTo>
                <a:cubicBezTo>
                  <a:pt x="7048" y="30557"/>
                  <a:pt x="7615" y="30908"/>
                  <a:pt x="8236" y="31178"/>
                </a:cubicBezTo>
                <a:cubicBezTo>
                  <a:pt x="9182" y="31583"/>
                  <a:pt x="10181" y="31800"/>
                  <a:pt x="11207" y="31881"/>
                </a:cubicBezTo>
                <a:cubicBezTo>
                  <a:pt x="12233" y="31962"/>
                  <a:pt x="13259" y="31989"/>
                  <a:pt x="14285" y="31989"/>
                </a:cubicBezTo>
                <a:cubicBezTo>
                  <a:pt x="15203" y="31989"/>
                  <a:pt x="16148" y="32043"/>
                  <a:pt x="17067" y="32205"/>
                </a:cubicBezTo>
                <a:cubicBezTo>
                  <a:pt x="17688" y="32313"/>
                  <a:pt x="18309" y="32556"/>
                  <a:pt x="18822" y="32907"/>
                </a:cubicBezTo>
                <a:cubicBezTo>
                  <a:pt x="19389" y="33312"/>
                  <a:pt x="19497" y="33798"/>
                  <a:pt x="19038" y="34365"/>
                </a:cubicBezTo>
                <a:cubicBezTo>
                  <a:pt x="18741" y="34716"/>
                  <a:pt x="18390" y="35040"/>
                  <a:pt x="17985" y="35283"/>
                </a:cubicBezTo>
                <a:cubicBezTo>
                  <a:pt x="17148" y="35850"/>
                  <a:pt x="16338" y="36498"/>
                  <a:pt x="15635" y="37227"/>
                </a:cubicBezTo>
                <a:cubicBezTo>
                  <a:pt x="15419" y="37443"/>
                  <a:pt x="15230" y="37686"/>
                  <a:pt x="15041" y="37929"/>
                </a:cubicBezTo>
                <a:cubicBezTo>
                  <a:pt x="14852" y="38199"/>
                  <a:pt x="14744" y="38523"/>
                  <a:pt x="14717" y="38847"/>
                </a:cubicBezTo>
                <a:cubicBezTo>
                  <a:pt x="14555" y="39793"/>
                  <a:pt x="14744" y="40765"/>
                  <a:pt x="15311" y="41575"/>
                </a:cubicBezTo>
                <a:cubicBezTo>
                  <a:pt x="15824" y="42466"/>
                  <a:pt x="16635" y="43141"/>
                  <a:pt x="17580" y="43546"/>
                </a:cubicBezTo>
                <a:cubicBezTo>
                  <a:pt x="18147" y="43762"/>
                  <a:pt x="18714" y="43870"/>
                  <a:pt x="19308" y="43897"/>
                </a:cubicBezTo>
                <a:cubicBezTo>
                  <a:pt x="19442" y="43899"/>
                  <a:pt x="19576" y="43900"/>
                  <a:pt x="19710" y="43900"/>
                </a:cubicBezTo>
                <a:cubicBezTo>
                  <a:pt x="21196" y="43900"/>
                  <a:pt x="22678" y="43762"/>
                  <a:pt x="24114" y="43465"/>
                </a:cubicBezTo>
                <a:cubicBezTo>
                  <a:pt x="25762" y="43141"/>
                  <a:pt x="27409" y="42790"/>
                  <a:pt x="29029" y="42439"/>
                </a:cubicBezTo>
                <a:cubicBezTo>
                  <a:pt x="29811" y="42263"/>
                  <a:pt x="30604" y="42177"/>
                  <a:pt x="31392" y="42177"/>
                </a:cubicBezTo>
                <a:cubicBezTo>
                  <a:pt x="33517" y="42177"/>
                  <a:pt x="35615" y="42804"/>
                  <a:pt x="37427" y="44005"/>
                </a:cubicBezTo>
                <a:cubicBezTo>
                  <a:pt x="38642" y="44815"/>
                  <a:pt x="39830" y="45679"/>
                  <a:pt x="41046" y="46516"/>
                </a:cubicBezTo>
                <a:cubicBezTo>
                  <a:pt x="41181" y="46624"/>
                  <a:pt x="41343" y="46732"/>
                  <a:pt x="41478" y="46840"/>
                </a:cubicBezTo>
                <a:cubicBezTo>
                  <a:pt x="41545" y="46881"/>
                  <a:pt x="41619" y="46901"/>
                  <a:pt x="41690" y="46901"/>
                </a:cubicBezTo>
                <a:cubicBezTo>
                  <a:pt x="41761" y="46901"/>
                  <a:pt x="41829" y="46881"/>
                  <a:pt x="41883" y="46840"/>
                </a:cubicBezTo>
                <a:cubicBezTo>
                  <a:pt x="42072" y="46543"/>
                  <a:pt x="42045" y="46165"/>
                  <a:pt x="41802" y="45922"/>
                </a:cubicBezTo>
                <a:cubicBezTo>
                  <a:pt x="41640" y="45679"/>
                  <a:pt x="41478" y="45436"/>
                  <a:pt x="41316" y="45166"/>
                </a:cubicBezTo>
                <a:cubicBezTo>
                  <a:pt x="40911" y="44518"/>
                  <a:pt x="40641" y="43789"/>
                  <a:pt x="40560" y="43060"/>
                </a:cubicBezTo>
                <a:cubicBezTo>
                  <a:pt x="40479" y="42412"/>
                  <a:pt x="40479" y="41791"/>
                  <a:pt x="40533" y="41143"/>
                </a:cubicBezTo>
                <a:cubicBezTo>
                  <a:pt x="40587" y="40576"/>
                  <a:pt x="40695" y="40009"/>
                  <a:pt x="40857" y="39468"/>
                </a:cubicBezTo>
                <a:cubicBezTo>
                  <a:pt x="41073" y="38523"/>
                  <a:pt x="41424" y="37632"/>
                  <a:pt x="41910" y="36822"/>
                </a:cubicBezTo>
                <a:cubicBezTo>
                  <a:pt x="42288" y="36147"/>
                  <a:pt x="42720" y="35526"/>
                  <a:pt x="43098" y="34878"/>
                </a:cubicBezTo>
                <a:cubicBezTo>
                  <a:pt x="43422" y="34338"/>
                  <a:pt x="43692" y="33717"/>
                  <a:pt x="44016" y="33177"/>
                </a:cubicBezTo>
                <a:cubicBezTo>
                  <a:pt x="44448" y="32475"/>
                  <a:pt x="44826" y="31719"/>
                  <a:pt x="45150" y="30935"/>
                </a:cubicBezTo>
                <a:cubicBezTo>
                  <a:pt x="45636" y="29774"/>
                  <a:pt x="46068" y="28586"/>
                  <a:pt x="46419" y="27398"/>
                </a:cubicBezTo>
                <a:cubicBezTo>
                  <a:pt x="46662" y="26480"/>
                  <a:pt x="46851" y="25562"/>
                  <a:pt x="46986" y="24644"/>
                </a:cubicBezTo>
                <a:cubicBezTo>
                  <a:pt x="47067" y="23834"/>
                  <a:pt x="47121" y="23050"/>
                  <a:pt x="47094" y="22267"/>
                </a:cubicBezTo>
                <a:cubicBezTo>
                  <a:pt x="47040" y="20917"/>
                  <a:pt x="46716" y="19594"/>
                  <a:pt x="46149" y="18379"/>
                </a:cubicBezTo>
                <a:cubicBezTo>
                  <a:pt x="45771" y="17596"/>
                  <a:pt x="45285" y="16840"/>
                  <a:pt x="44745" y="16138"/>
                </a:cubicBezTo>
                <a:cubicBezTo>
                  <a:pt x="44448" y="15706"/>
                  <a:pt x="44070" y="15327"/>
                  <a:pt x="43638" y="15030"/>
                </a:cubicBezTo>
                <a:cubicBezTo>
                  <a:pt x="42418" y="14217"/>
                  <a:pt x="41007" y="13811"/>
                  <a:pt x="39562" y="13811"/>
                </a:cubicBezTo>
                <a:cubicBezTo>
                  <a:pt x="39471" y="13811"/>
                  <a:pt x="39381" y="13812"/>
                  <a:pt x="39290" y="13815"/>
                </a:cubicBezTo>
                <a:cubicBezTo>
                  <a:pt x="39251" y="13814"/>
                  <a:pt x="39212" y="13813"/>
                  <a:pt x="39173" y="13813"/>
                </a:cubicBezTo>
                <a:cubicBezTo>
                  <a:pt x="38434" y="13813"/>
                  <a:pt x="37747" y="14054"/>
                  <a:pt x="37157" y="14490"/>
                </a:cubicBezTo>
                <a:cubicBezTo>
                  <a:pt x="36671" y="14895"/>
                  <a:pt x="36239" y="15354"/>
                  <a:pt x="35861" y="15841"/>
                </a:cubicBezTo>
                <a:cubicBezTo>
                  <a:pt x="35402" y="16462"/>
                  <a:pt x="35024" y="17110"/>
                  <a:pt x="34700" y="17785"/>
                </a:cubicBezTo>
                <a:cubicBezTo>
                  <a:pt x="34646" y="17974"/>
                  <a:pt x="34538" y="18136"/>
                  <a:pt x="34403" y="18271"/>
                </a:cubicBezTo>
                <a:cubicBezTo>
                  <a:pt x="34322" y="18136"/>
                  <a:pt x="34268" y="17974"/>
                  <a:pt x="34241" y="17812"/>
                </a:cubicBezTo>
                <a:cubicBezTo>
                  <a:pt x="34187" y="17434"/>
                  <a:pt x="34160" y="17056"/>
                  <a:pt x="34160" y="16678"/>
                </a:cubicBezTo>
                <a:cubicBezTo>
                  <a:pt x="34241" y="15570"/>
                  <a:pt x="34322" y="14463"/>
                  <a:pt x="34430" y="13383"/>
                </a:cubicBezTo>
                <a:cubicBezTo>
                  <a:pt x="34592" y="11655"/>
                  <a:pt x="34430" y="9954"/>
                  <a:pt x="33971" y="8280"/>
                </a:cubicBezTo>
                <a:cubicBezTo>
                  <a:pt x="33836" y="7794"/>
                  <a:pt x="33647" y="7307"/>
                  <a:pt x="33404" y="6848"/>
                </a:cubicBezTo>
                <a:cubicBezTo>
                  <a:pt x="32378" y="4850"/>
                  <a:pt x="30703" y="3230"/>
                  <a:pt x="28651" y="2285"/>
                </a:cubicBezTo>
                <a:cubicBezTo>
                  <a:pt x="27895" y="1907"/>
                  <a:pt x="27058" y="1637"/>
                  <a:pt x="26221" y="1502"/>
                </a:cubicBezTo>
                <a:cubicBezTo>
                  <a:pt x="26020" y="1475"/>
                  <a:pt x="25820" y="1461"/>
                  <a:pt x="25622" y="1461"/>
                </a:cubicBezTo>
                <a:cubicBezTo>
                  <a:pt x="23844" y="1461"/>
                  <a:pt x="22197" y="2526"/>
                  <a:pt x="21468" y="4202"/>
                </a:cubicBezTo>
                <a:cubicBezTo>
                  <a:pt x="21171" y="4904"/>
                  <a:pt x="20928" y="5660"/>
                  <a:pt x="20793" y="6416"/>
                </a:cubicBezTo>
                <a:cubicBezTo>
                  <a:pt x="20739" y="6794"/>
                  <a:pt x="20658" y="7172"/>
                  <a:pt x="20577" y="7550"/>
                </a:cubicBezTo>
                <a:cubicBezTo>
                  <a:pt x="20523" y="7767"/>
                  <a:pt x="20469" y="7983"/>
                  <a:pt x="20388" y="8280"/>
                </a:cubicBezTo>
                <a:cubicBezTo>
                  <a:pt x="19902" y="7983"/>
                  <a:pt x="19470" y="7550"/>
                  <a:pt x="19146" y="7064"/>
                </a:cubicBezTo>
                <a:cubicBezTo>
                  <a:pt x="18363" y="5957"/>
                  <a:pt x="17499" y="4877"/>
                  <a:pt x="16608" y="3851"/>
                </a:cubicBezTo>
                <a:cubicBezTo>
                  <a:pt x="15338" y="2366"/>
                  <a:pt x="13691" y="1259"/>
                  <a:pt x="11828" y="665"/>
                </a:cubicBezTo>
                <a:cubicBezTo>
                  <a:pt x="10548" y="218"/>
                  <a:pt x="9208" y="0"/>
                  <a:pt x="78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62" name="Google Shape;4262;p35"/>
          <p:cNvGrpSpPr/>
          <p:nvPr/>
        </p:nvGrpSpPr>
        <p:grpSpPr>
          <a:xfrm rot="10800000" flipH="1">
            <a:off x="55199" y="3865476"/>
            <a:ext cx="2669450" cy="1970268"/>
            <a:chOff x="55199" y="-694407"/>
            <a:chExt cx="2669450" cy="1970268"/>
          </a:xfrm>
        </p:grpSpPr>
        <p:grpSp>
          <p:nvGrpSpPr>
            <p:cNvPr id="4263" name="Google Shape;4263;p35"/>
            <p:cNvGrpSpPr/>
            <p:nvPr/>
          </p:nvGrpSpPr>
          <p:grpSpPr>
            <a:xfrm rot="6122468" flipH="1">
              <a:off x="639599" y="-913975"/>
              <a:ext cx="1500650" cy="2409405"/>
              <a:chOff x="7120913" y="1755200"/>
              <a:chExt cx="1075425" cy="1726675"/>
            </a:xfrm>
          </p:grpSpPr>
          <p:sp>
            <p:nvSpPr>
              <p:cNvPr id="4264" name="Google Shape;4264;p35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5" name="Google Shape;4265;p35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6" name="Google Shape;4266;p35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7" name="Google Shape;4267;p35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8" name="Google Shape;4268;p35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9" name="Google Shape;4269;p35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0" name="Google Shape;4270;p35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1" name="Google Shape;4271;p35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2" name="Google Shape;4272;p35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3" name="Google Shape;4273;p35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4" name="Google Shape;4274;p35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5" name="Google Shape;4275;p35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6" name="Google Shape;4276;p35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7" name="Google Shape;4277;p35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8" name="Google Shape;4278;p35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9" name="Google Shape;4279;p35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0" name="Google Shape;4280;p35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1" name="Google Shape;4281;p35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2" name="Google Shape;4282;p35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3" name="Google Shape;4283;p35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4" name="Google Shape;4284;p35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5" name="Google Shape;4285;p35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6" name="Google Shape;4286;p35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7" name="Google Shape;4287;p35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8" name="Google Shape;4288;p35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9" name="Google Shape;4289;p35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0" name="Google Shape;4290;p35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1" name="Google Shape;4291;p35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2" name="Google Shape;4292;p35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3" name="Google Shape;4293;p35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4" name="Google Shape;4294;p35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5" name="Google Shape;4295;p35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96" name="Google Shape;4296;p35"/>
            <p:cNvSpPr/>
            <p:nvPr/>
          </p:nvSpPr>
          <p:spPr>
            <a:xfrm flipH="1">
              <a:off x="2135840" y="370475"/>
              <a:ext cx="60100" cy="53175"/>
            </a:xfrm>
            <a:custGeom>
              <a:avLst/>
              <a:gdLst/>
              <a:ahLst/>
              <a:cxnLst/>
              <a:rect l="l" t="t" r="r" b="b"/>
              <a:pathLst>
                <a:path w="2404" h="2127" extrusionOk="0">
                  <a:moveTo>
                    <a:pt x="1087" y="1"/>
                  </a:moveTo>
                  <a:cubicBezTo>
                    <a:pt x="858" y="1"/>
                    <a:pt x="652" y="81"/>
                    <a:pt x="487" y="222"/>
                  </a:cubicBezTo>
                  <a:cubicBezTo>
                    <a:pt x="352" y="303"/>
                    <a:pt x="271" y="438"/>
                    <a:pt x="244" y="573"/>
                  </a:cubicBezTo>
                  <a:cubicBezTo>
                    <a:pt x="189" y="735"/>
                    <a:pt x="135" y="897"/>
                    <a:pt x="81" y="1059"/>
                  </a:cubicBezTo>
                  <a:cubicBezTo>
                    <a:pt x="0" y="1329"/>
                    <a:pt x="81" y="1599"/>
                    <a:pt x="271" y="1788"/>
                  </a:cubicBezTo>
                  <a:cubicBezTo>
                    <a:pt x="472" y="2010"/>
                    <a:pt x="764" y="2126"/>
                    <a:pt x="1067" y="2126"/>
                  </a:cubicBezTo>
                  <a:cubicBezTo>
                    <a:pt x="1170" y="2126"/>
                    <a:pt x="1275" y="2113"/>
                    <a:pt x="1378" y="2085"/>
                  </a:cubicBezTo>
                  <a:cubicBezTo>
                    <a:pt x="1729" y="1977"/>
                    <a:pt x="1999" y="1734"/>
                    <a:pt x="2161" y="1410"/>
                  </a:cubicBezTo>
                  <a:cubicBezTo>
                    <a:pt x="2404" y="1005"/>
                    <a:pt x="2269" y="492"/>
                    <a:pt x="1891" y="222"/>
                  </a:cubicBezTo>
                  <a:cubicBezTo>
                    <a:pt x="1702" y="81"/>
                    <a:pt x="1493" y="1"/>
                    <a:pt x="1281" y="1"/>
                  </a:cubicBezTo>
                  <a:cubicBezTo>
                    <a:pt x="1250" y="1"/>
                    <a:pt x="1219" y="3"/>
                    <a:pt x="1189" y="6"/>
                  </a:cubicBezTo>
                  <a:cubicBezTo>
                    <a:pt x="1154" y="3"/>
                    <a:pt x="1120" y="1"/>
                    <a:pt x="1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7" name="Google Shape;4297;p35"/>
          <p:cNvGrpSpPr/>
          <p:nvPr/>
        </p:nvGrpSpPr>
        <p:grpSpPr>
          <a:xfrm rot="10800000" flipH="1">
            <a:off x="7447785" y="3189940"/>
            <a:ext cx="2321794" cy="2457196"/>
            <a:chOff x="7447785" y="-505799"/>
            <a:chExt cx="2321794" cy="2457196"/>
          </a:xfrm>
        </p:grpSpPr>
        <p:sp>
          <p:nvSpPr>
            <p:cNvPr id="4298" name="Google Shape;4298;p35"/>
            <p:cNvSpPr/>
            <p:nvPr/>
          </p:nvSpPr>
          <p:spPr>
            <a:xfrm rot="-7041506">
              <a:off x="7643196" y="-84726"/>
              <a:ext cx="1930972" cy="1615050"/>
            </a:xfrm>
            <a:custGeom>
              <a:avLst/>
              <a:gdLst/>
              <a:ahLst/>
              <a:cxnLst/>
              <a:rect l="l" t="t" r="r" b="b"/>
              <a:pathLst>
                <a:path w="55358" h="46301" extrusionOk="0">
                  <a:moveTo>
                    <a:pt x="28754" y="2836"/>
                  </a:moveTo>
                  <a:cubicBezTo>
                    <a:pt x="28780" y="2836"/>
                    <a:pt x="28808" y="2838"/>
                    <a:pt x="28840" y="2843"/>
                  </a:cubicBezTo>
                  <a:cubicBezTo>
                    <a:pt x="29029" y="2870"/>
                    <a:pt x="29137" y="2951"/>
                    <a:pt x="29110" y="3113"/>
                  </a:cubicBezTo>
                  <a:cubicBezTo>
                    <a:pt x="29029" y="3572"/>
                    <a:pt x="28894" y="4031"/>
                    <a:pt x="28813" y="4436"/>
                  </a:cubicBezTo>
                  <a:cubicBezTo>
                    <a:pt x="28705" y="4544"/>
                    <a:pt x="28678" y="4625"/>
                    <a:pt x="28624" y="4625"/>
                  </a:cubicBezTo>
                  <a:cubicBezTo>
                    <a:pt x="28583" y="4638"/>
                    <a:pt x="28543" y="4645"/>
                    <a:pt x="28502" y="4645"/>
                  </a:cubicBezTo>
                  <a:cubicBezTo>
                    <a:pt x="28462" y="4645"/>
                    <a:pt x="28421" y="4638"/>
                    <a:pt x="28381" y="4625"/>
                  </a:cubicBezTo>
                  <a:cubicBezTo>
                    <a:pt x="28327" y="4598"/>
                    <a:pt x="28300" y="4544"/>
                    <a:pt x="28300" y="4463"/>
                  </a:cubicBezTo>
                  <a:cubicBezTo>
                    <a:pt x="28381" y="3977"/>
                    <a:pt x="28462" y="3491"/>
                    <a:pt x="28543" y="3005"/>
                  </a:cubicBezTo>
                  <a:cubicBezTo>
                    <a:pt x="28565" y="2892"/>
                    <a:pt x="28625" y="2836"/>
                    <a:pt x="28754" y="2836"/>
                  </a:cubicBezTo>
                  <a:close/>
                  <a:moveTo>
                    <a:pt x="49960" y="3957"/>
                  </a:moveTo>
                  <a:cubicBezTo>
                    <a:pt x="50010" y="3957"/>
                    <a:pt x="50064" y="3963"/>
                    <a:pt x="50118" y="3977"/>
                  </a:cubicBezTo>
                  <a:cubicBezTo>
                    <a:pt x="50226" y="4031"/>
                    <a:pt x="50280" y="4139"/>
                    <a:pt x="50226" y="4247"/>
                  </a:cubicBezTo>
                  <a:cubicBezTo>
                    <a:pt x="50226" y="4274"/>
                    <a:pt x="50226" y="4274"/>
                    <a:pt x="50226" y="4301"/>
                  </a:cubicBezTo>
                  <a:cubicBezTo>
                    <a:pt x="49956" y="4787"/>
                    <a:pt x="49686" y="5273"/>
                    <a:pt x="49389" y="5759"/>
                  </a:cubicBezTo>
                  <a:cubicBezTo>
                    <a:pt x="49331" y="5847"/>
                    <a:pt x="49257" y="5895"/>
                    <a:pt x="49162" y="5895"/>
                  </a:cubicBezTo>
                  <a:cubicBezTo>
                    <a:pt x="49082" y="5895"/>
                    <a:pt x="48988" y="5860"/>
                    <a:pt x="48876" y="5786"/>
                  </a:cubicBezTo>
                  <a:cubicBezTo>
                    <a:pt x="48903" y="5624"/>
                    <a:pt x="48957" y="5435"/>
                    <a:pt x="49011" y="5273"/>
                  </a:cubicBezTo>
                  <a:cubicBezTo>
                    <a:pt x="49227" y="4895"/>
                    <a:pt x="49443" y="4517"/>
                    <a:pt x="49686" y="4112"/>
                  </a:cubicBezTo>
                  <a:cubicBezTo>
                    <a:pt x="49713" y="4058"/>
                    <a:pt x="49767" y="3977"/>
                    <a:pt x="49821" y="3977"/>
                  </a:cubicBezTo>
                  <a:cubicBezTo>
                    <a:pt x="49862" y="3963"/>
                    <a:pt x="49909" y="3957"/>
                    <a:pt x="49960" y="3957"/>
                  </a:cubicBezTo>
                  <a:close/>
                  <a:moveTo>
                    <a:pt x="24411" y="5894"/>
                  </a:moveTo>
                  <a:cubicBezTo>
                    <a:pt x="24465" y="5921"/>
                    <a:pt x="24492" y="5975"/>
                    <a:pt x="24519" y="6029"/>
                  </a:cubicBezTo>
                  <a:cubicBezTo>
                    <a:pt x="24546" y="6137"/>
                    <a:pt x="24546" y="6245"/>
                    <a:pt x="24519" y="6353"/>
                  </a:cubicBezTo>
                  <a:cubicBezTo>
                    <a:pt x="24384" y="6758"/>
                    <a:pt x="24249" y="7163"/>
                    <a:pt x="24141" y="7514"/>
                  </a:cubicBezTo>
                  <a:cubicBezTo>
                    <a:pt x="24087" y="7568"/>
                    <a:pt x="24033" y="7649"/>
                    <a:pt x="23979" y="7703"/>
                  </a:cubicBezTo>
                  <a:cubicBezTo>
                    <a:pt x="23959" y="7743"/>
                    <a:pt x="23896" y="7768"/>
                    <a:pt x="23853" y="7768"/>
                  </a:cubicBezTo>
                  <a:cubicBezTo>
                    <a:pt x="23837" y="7768"/>
                    <a:pt x="23824" y="7765"/>
                    <a:pt x="23817" y="7757"/>
                  </a:cubicBezTo>
                  <a:cubicBezTo>
                    <a:pt x="23736" y="7703"/>
                    <a:pt x="23682" y="7649"/>
                    <a:pt x="23655" y="7595"/>
                  </a:cubicBezTo>
                  <a:cubicBezTo>
                    <a:pt x="23628" y="7541"/>
                    <a:pt x="23682" y="7460"/>
                    <a:pt x="23682" y="7406"/>
                  </a:cubicBezTo>
                  <a:cubicBezTo>
                    <a:pt x="23790" y="7028"/>
                    <a:pt x="23871" y="6650"/>
                    <a:pt x="23979" y="6299"/>
                  </a:cubicBezTo>
                  <a:cubicBezTo>
                    <a:pt x="24033" y="6164"/>
                    <a:pt x="24087" y="6056"/>
                    <a:pt x="24168" y="5948"/>
                  </a:cubicBezTo>
                  <a:cubicBezTo>
                    <a:pt x="24249" y="5894"/>
                    <a:pt x="24330" y="5894"/>
                    <a:pt x="24411" y="5894"/>
                  </a:cubicBezTo>
                  <a:close/>
                  <a:moveTo>
                    <a:pt x="45100" y="2992"/>
                  </a:moveTo>
                  <a:cubicBezTo>
                    <a:pt x="45235" y="2992"/>
                    <a:pt x="45396" y="3016"/>
                    <a:pt x="45609" y="3059"/>
                  </a:cubicBezTo>
                  <a:cubicBezTo>
                    <a:pt x="45798" y="3275"/>
                    <a:pt x="45906" y="3545"/>
                    <a:pt x="45933" y="3842"/>
                  </a:cubicBezTo>
                  <a:cubicBezTo>
                    <a:pt x="45933" y="3896"/>
                    <a:pt x="45933" y="3950"/>
                    <a:pt x="45933" y="4031"/>
                  </a:cubicBezTo>
                  <a:cubicBezTo>
                    <a:pt x="45933" y="5462"/>
                    <a:pt x="45474" y="6893"/>
                    <a:pt x="44583" y="8054"/>
                  </a:cubicBezTo>
                  <a:cubicBezTo>
                    <a:pt x="44421" y="8270"/>
                    <a:pt x="44178" y="8432"/>
                    <a:pt x="43908" y="8540"/>
                  </a:cubicBezTo>
                  <a:cubicBezTo>
                    <a:pt x="43836" y="8573"/>
                    <a:pt x="43760" y="8588"/>
                    <a:pt x="43685" y="8588"/>
                  </a:cubicBezTo>
                  <a:cubicBezTo>
                    <a:pt x="43446" y="8588"/>
                    <a:pt x="43213" y="8436"/>
                    <a:pt x="43152" y="8189"/>
                  </a:cubicBezTo>
                  <a:cubicBezTo>
                    <a:pt x="43071" y="8000"/>
                    <a:pt x="43017" y="7784"/>
                    <a:pt x="42990" y="7568"/>
                  </a:cubicBezTo>
                  <a:cubicBezTo>
                    <a:pt x="42963" y="7271"/>
                    <a:pt x="42963" y="6974"/>
                    <a:pt x="42990" y="6677"/>
                  </a:cubicBezTo>
                  <a:cubicBezTo>
                    <a:pt x="43098" y="5651"/>
                    <a:pt x="43449" y="4706"/>
                    <a:pt x="44016" y="3842"/>
                  </a:cubicBezTo>
                  <a:cubicBezTo>
                    <a:pt x="44097" y="3680"/>
                    <a:pt x="44232" y="3545"/>
                    <a:pt x="44367" y="3383"/>
                  </a:cubicBezTo>
                  <a:cubicBezTo>
                    <a:pt x="44644" y="3105"/>
                    <a:pt x="44808" y="2992"/>
                    <a:pt x="45100" y="2992"/>
                  </a:cubicBezTo>
                  <a:close/>
                  <a:moveTo>
                    <a:pt x="30520" y="6908"/>
                  </a:moveTo>
                  <a:cubicBezTo>
                    <a:pt x="30683" y="6908"/>
                    <a:pt x="30842" y="7030"/>
                    <a:pt x="30865" y="7190"/>
                  </a:cubicBezTo>
                  <a:cubicBezTo>
                    <a:pt x="31027" y="7784"/>
                    <a:pt x="30865" y="8405"/>
                    <a:pt x="30487" y="8891"/>
                  </a:cubicBezTo>
                  <a:cubicBezTo>
                    <a:pt x="30379" y="9026"/>
                    <a:pt x="30325" y="9026"/>
                    <a:pt x="29866" y="9080"/>
                  </a:cubicBezTo>
                  <a:lnTo>
                    <a:pt x="29839" y="9053"/>
                  </a:lnTo>
                  <a:cubicBezTo>
                    <a:pt x="29488" y="8729"/>
                    <a:pt x="29434" y="8189"/>
                    <a:pt x="29677" y="7757"/>
                  </a:cubicBezTo>
                  <a:cubicBezTo>
                    <a:pt x="29785" y="7541"/>
                    <a:pt x="29920" y="7352"/>
                    <a:pt x="30055" y="7163"/>
                  </a:cubicBezTo>
                  <a:cubicBezTo>
                    <a:pt x="30136" y="7055"/>
                    <a:pt x="30271" y="6974"/>
                    <a:pt x="30433" y="6920"/>
                  </a:cubicBezTo>
                  <a:cubicBezTo>
                    <a:pt x="30461" y="6912"/>
                    <a:pt x="30491" y="6908"/>
                    <a:pt x="30520" y="6908"/>
                  </a:cubicBezTo>
                  <a:close/>
                  <a:moveTo>
                    <a:pt x="51120" y="10006"/>
                  </a:moveTo>
                  <a:cubicBezTo>
                    <a:pt x="51256" y="10006"/>
                    <a:pt x="51391" y="10022"/>
                    <a:pt x="51523" y="10053"/>
                  </a:cubicBezTo>
                  <a:cubicBezTo>
                    <a:pt x="51604" y="10080"/>
                    <a:pt x="51712" y="10134"/>
                    <a:pt x="51793" y="10215"/>
                  </a:cubicBezTo>
                  <a:cubicBezTo>
                    <a:pt x="51874" y="10296"/>
                    <a:pt x="51874" y="10458"/>
                    <a:pt x="51793" y="10539"/>
                  </a:cubicBezTo>
                  <a:cubicBezTo>
                    <a:pt x="51739" y="10566"/>
                    <a:pt x="51712" y="10593"/>
                    <a:pt x="51685" y="10620"/>
                  </a:cubicBezTo>
                  <a:cubicBezTo>
                    <a:pt x="51396" y="10785"/>
                    <a:pt x="51075" y="10855"/>
                    <a:pt x="50748" y="10855"/>
                  </a:cubicBezTo>
                  <a:cubicBezTo>
                    <a:pt x="50646" y="10855"/>
                    <a:pt x="50544" y="10848"/>
                    <a:pt x="50442" y="10836"/>
                  </a:cubicBezTo>
                  <a:cubicBezTo>
                    <a:pt x="50253" y="10809"/>
                    <a:pt x="50091" y="10701"/>
                    <a:pt x="50010" y="10539"/>
                  </a:cubicBezTo>
                  <a:cubicBezTo>
                    <a:pt x="50064" y="10458"/>
                    <a:pt x="50091" y="10350"/>
                    <a:pt x="50172" y="10296"/>
                  </a:cubicBezTo>
                  <a:cubicBezTo>
                    <a:pt x="50442" y="10103"/>
                    <a:pt x="50781" y="10006"/>
                    <a:pt x="51120" y="10006"/>
                  </a:cubicBezTo>
                  <a:close/>
                  <a:moveTo>
                    <a:pt x="38172" y="10468"/>
                  </a:moveTo>
                  <a:cubicBezTo>
                    <a:pt x="38405" y="10468"/>
                    <a:pt x="38621" y="10620"/>
                    <a:pt x="38696" y="10863"/>
                  </a:cubicBezTo>
                  <a:cubicBezTo>
                    <a:pt x="38912" y="11511"/>
                    <a:pt x="38831" y="12240"/>
                    <a:pt x="38507" y="12861"/>
                  </a:cubicBezTo>
                  <a:lnTo>
                    <a:pt x="38534" y="12861"/>
                  </a:lnTo>
                  <a:cubicBezTo>
                    <a:pt x="38372" y="13239"/>
                    <a:pt x="38048" y="13509"/>
                    <a:pt x="37670" y="13644"/>
                  </a:cubicBezTo>
                  <a:cubicBezTo>
                    <a:pt x="37588" y="13663"/>
                    <a:pt x="37514" y="13673"/>
                    <a:pt x="37447" y="13673"/>
                  </a:cubicBezTo>
                  <a:cubicBezTo>
                    <a:pt x="37224" y="13673"/>
                    <a:pt x="37078" y="13563"/>
                    <a:pt x="36995" y="13293"/>
                  </a:cubicBezTo>
                  <a:cubicBezTo>
                    <a:pt x="36941" y="13077"/>
                    <a:pt x="36914" y="12834"/>
                    <a:pt x="36914" y="12618"/>
                  </a:cubicBezTo>
                  <a:cubicBezTo>
                    <a:pt x="36941" y="11943"/>
                    <a:pt x="37184" y="11322"/>
                    <a:pt x="37589" y="10809"/>
                  </a:cubicBezTo>
                  <a:cubicBezTo>
                    <a:pt x="37643" y="10701"/>
                    <a:pt x="37751" y="10620"/>
                    <a:pt x="37859" y="10566"/>
                  </a:cubicBezTo>
                  <a:cubicBezTo>
                    <a:pt x="37959" y="10499"/>
                    <a:pt x="38067" y="10468"/>
                    <a:pt x="38172" y="10468"/>
                  </a:cubicBezTo>
                  <a:close/>
                  <a:moveTo>
                    <a:pt x="9950" y="13065"/>
                  </a:moveTo>
                  <a:cubicBezTo>
                    <a:pt x="9980" y="13065"/>
                    <a:pt x="10012" y="13069"/>
                    <a:pt x="10045" y="13077"/>
                  </a:cubicBezTo>
                  <a:cubicBezTo>
                    <a:pt x="10261" y="13158"/>
                    <a:pt x="10315" y="13347"/>
                    <a:pt x="10342" y="13536"/>
                  </a:cubicBezTo>
                  <a:cubicBezTo>
                    <a:pt x="10396" y="14049"/>
                    <a:pt x="10342" y="14589"/>
                    <a:pt x="10153" y="15075"/>
                  </a:cubicBezTo>
                  <a:lnTo>
                    <a:pt x="10153" y="15048"/>
                  </a:lnTo>
                  <a:cubicBezTo>
                    <a:pt x="10099" y="15129"/>
                    <a:pt x="10072" y="15210"/>
                    <a:pt x="10018" y="15291"/>
                  </a:cubicBezTo>
                  <a:cubicBezTo>
                    <a:pt x="9921" y="15437"/>
                    <a:pt x="9759" y="15538"/>
                    <a:pt x="9591" y="15538"/>
                  </a:cubicBezTo>
                  <a:cubicBezTo>
                    <a:pt x="9571" y="15538"/>
                    <a:pt x="9552" y="15537"/>
                    <a:pt x="9532" y="15534"/>
                  </a:cubicBezTo>
                  <a:cubicBezTo>
                    <a:pt x="9316" y="15507"/>
                    <a:pt x="9235" y="15318"/>
                    <a:pt x="9181" y="15129"/>
                  </a:cubicBezTo>
                  <a:cubicBezTo>
                    <a:pt x="9073" y="14562"/>
                    <a:pt x="9154" y="13941"/>
                    <a:pt x="9424" y="13428"/>
                  </a:cubicBezTo>
                  <a:cubicBezTo>
                    <a:pt x="9451" y="13374"/>
                    <a:pt x="9505" y="13320"/>
                    <a:pt x="9532" y="13293"/>
                  </a:cubicBezTo>
                  <a:cubicBezTo>
                    <a:pt x="9669" y="13179"/>
                    <a:pt x="9787" y="13065"/>
                    <a:pt x="9950" y="13065"/>
                  </a:cubicBezTo>
                  <a:close/>
                  <a:moveTo>
                    <a:pt x="46817" y="14773"/>
                  </a:moveTo>
                  <a:cubicBezTo>
                    <a:pt x="47105" y="14773"/>
                    <a:pt x="47396" y="14801"/>
                    <a:pt x="47688" y="14859"/>
                  </a:cubicBezTo>
                  <a:cubicBezTo>
                    <a:pt x="47796" y="14886"/>
                    <a:pt x="47931" y="14940"/>
                    <a:pt x="48039" y="14994"/>
                  </a:cubicBezTo>
                  <a:lnTo>
                    <a:pt x="48039" y="14967"/>
                  </a:lnTo>
                  <a:cubicBezTo>
                    <a:pt x="48093" y="14994"/>
                    <a:pt x="48147" y="15048"/>
                    <a:pt x="48201" y="15102"/>
                  </a:cubicBezTo>
                  <a:cubicBezTo>
                    <a:pt x="48525" y="15318"/>
                    <a:pt x="48498" y="15642"/>
                    <a:pt x="48120" y="15777"/>
                  </a:cubicBezTo>
                  <a:cubicBezTo>
                    <a:pt x="47658" y="15967"/>
                    <a:pt x="47162" y="16074"/>
                    <a:pt x="46660" y="16074"/>
                  </a:cubicBezTo>
                  <a:cubicBezTo>
                    <a:pt x="46517" y="16074"/>
                    <a:pt x="46373" y="16065"/>
                    <a:pt x="46230" y="16047"/>
                  </a:cubicBezTo>
                  <a:cubicBezTo>
                    <a:pt x="45906" y="15993"/>
                    <a:pt x="45609" y="15858"/>
                    <a:pt x="45393" y="15615"/>
                  </a:cubicBezTo>
                  <a:cubicBezTo>
                    <a:pt x="45204" y="15453"/>
                    <a:pt x="45231" y="15183"/>
                    <a:pt x="45420" y="15075"/>
                  </a:cubicBezTo>
                  <a:cubicBezTo>
                    <a:pt x="45501" y="14994"/>
                    <a:pt x="45609" y="14940"/>
                    <a:pt x="45717" y="14913"/>
                  </a:cubicBezTo>
                  <a:cubicBezTo>
                    <a:pt x="46069" y="14821"/>
                    <a:pt x="46440" y="14773"/>
                    <a:pt x="46817" y="14773"/>
                  </a:cubicBezTo>
                  <a:close/>
                  <a:moveTo>
                    <a:pt x="31441" y="12092"/>
                  </a:moveTo>
                  <a:cubicBezTo>
                    <a:pt x="31821" y="12092"/>
                    <a:pt x="32173" y="12369"/>
                    <a:pt x="32269" y="12753"/>
                  </a:cubicBezTo>
                  <a:cubicBezTo>
                    <a:pt x="32323" y="12996"/>
                    <a:pt x="32350" y="13266"/>
                    <a:pt x="32350" y="13536"/>
                  </a:cubicBezTo>
                  <a:cubicBezTo>
                    <a:pt x="32296" y="15129"/>
                    <a:pt x="31702" y="16668"/>
                    <a:pt x="30676" y="17911"/>
                  </a:cubicBezTo>
                  <a:cubicBezTo>
                    <a:pt x="30460" y="18181"/>
                    <a:pt x="30190" y="18397"/>
                    <a:pt x="29866" y="18505"/>
                  </a:cubicBezTo>
                  <a:cubicBezTo>
                    <a:pt x="29707" y="18562"/>
                    <a:pt x="29562" y="18591"/>
                    <a:pt x="29432" y="18591"/>
                  </a:cubicBezTo>
                  <a:cubicBezTo>
                    <a:pt x="29073" y="18591"/>
                    <a:pt x="28824" y="18373"/>
                    <a:pt x="28705" y="17938"/>
                  </a:cubicBezTo>
                  <a:cubicBezTo>
                    <a:pt x="28624" y="17614"/>
                    <a:pt x="28570" y="17263"/>
                    <a:pt x="28597" y="16938"/>
                  </a:cubicBezTo>
                  <a:cubicBezTo>
                    <a:pt x="28624" y="16074"/>
                    <a:pt x="28840" y="15210"/>
                    <a:pt x="29218" y="14427"/>
                  </a:cubicBezTo>
                  <a:cubicBezTo>
                    <a:pt x="29272" y="14292"/>
                    <a:pt x="29353" y="14130"/>
                    <a:pt x="29434" y="13968"/>
                  </a:cubicBezTo>
                  <a:lnTo>
                    <a:pt x="29407" y="13941"/>
                  </a:lnTo>
                  <a:cubicBezTo>
                    <a:pt x="29704" y="13563"/>
                    <a:pt x="29920" y="13158"/>
                    <a:pt x="30217" y="12807"/>
                  </a:cubicBezTo>
                  <a:cubicBezTo>
                    <a:pt x="30406" y="12591"/>
                    <a:pt x="30622" y="12402"/>
                    <a:pt x="30865" y="12267"/>
                  </a:cubicBezTo>
                  <a:cubicBezTo>
                    <a:pt x="31000" y="12159"/>
                    <a:pt x="31135" y="12132"/>
                    <a:pt x="31297" y="12105"/>
                  </a:cubicBezTo>
                  <a:cubicBezTo>
                    <a:pt x="31345" y="12096"/>
                    <a:pt x="31393" y="12092"/>
                    <a:pt x="31441" y="12092"/>
                  </a:cubicBezTo>
                  <a:close/>
                  <a:moveTo>
                    <a:pt x="21672" y="16934"/>
                  </a:moveTo>
                  <a:cubicBezTo>
                    <a:pt x="21813" y="16934"/>
                    <a:pt x="21941" y="17015"/>
                    <a:pt x="21981" y="17154"/>
                  </a:cubicBezTo>
                  <a:cubicBezTo>
                    <a:pt x="22035" y="17290"/>
                    <a:pt x="22062" y="17425"/>
                    <a:pt x="22062" y="17533"/>
                  </a:cubicBezTo>
                  <a:cubicBezTo>
                    <a:pt x="22062" y="17938"/>
                    <a:pt x="21954" y="18343"/>
                    <a:pt x="21765" y="18721"/>
                  </a:cubicBezTo>
                  <a:lnTo>
                    <a:pt x="21738" y="18694"/>
                  </a:lnTo>
                  <a:cubicBezTo>
                    <a:pt x="21630" y="18910"/>
                    <a:pt x="21495" y="19099"/>
                    <a:pt x="21252" y="19153"/>
                  </a:cubicBezTo>
                  <a:cubicBezTo>
                    <a:pt x="21223" y="19162"/>
                    <a:pt x="21194" y="19167"/>
                    <a:pt x="21164" y="19167"/>
                  </a:cubicBezTo>
                  <a:cubicBezTo>
                    <a:pt x="21027" y="19167"/>
                    <a:pt x="20891" y="19070"/>
                    <a:pt x="20847" y="18937"/>
                  </a:cubicBezTo>
                  <a:cubicBezTo>
                    <a:pt x="20712" y="18424"/>
                    <a:pt x="20766" y="17884"/>
                    <a:pt x="21036" y="17452"/>
                  </a:cubicBezTo>
                  <a:cubicBezTo>
                    <a:pt x="21144" y="17235"/>
                    <a:pt x="21306" y="17046"/>
                    <a:pt x="21522" y="16965"/>
                  </a:cubicBezTo>
                  <a:cubicBezTo>
                    <a:pt x="21571" y="16944"/>
                    <a:pt x="21622" y="16934"/>
                    <a:pt x="21672" y="16934"/>
                  </a:cubicBezTo>
                  <a:close/>
                  <a:moveTo>
                    <a:pt x="38946" y="21441"/>
                  </a:moveTo>
                  <a:cubicBezTo>
                    <a:pt x="39379" y="21441"/>
                    <a:pt x="39811" y="21523"/>
                    <a:pt x="40208" y="21691"/>
                  </a:cubicBezTo>
                  <a:lnTo>
                    <a:pt x="40343" y="21799"/>
                  </a:lnTo>
                  <a:cubicBezTo>
                    <a:pt x="40505" y="21907"/>
                    <a:pt x="40505" y="22150"/>
                    <a:pt x="40343" y="22285"/>
                  </a:cubicBezTo>
                  <a:cubicBezTo>
                    <a:pt x="40208" y="22366"/>
                    <a:pt x="40073" y="22447"/>
                    <a:pt x="39938" y="22474"/>
                  </a:cubicBezTo>
                  <a:cubicBezTo>
                    <a:pt x="39704" y="22538"/>
                    <a:pt x="39469" y="22568"/>
                    <a:pt x="39237" y="22568"/>
                  </a:cubicBezTo>
                  <a:cubicBezTo>
                    <a:pt x="38880" y="22568"/>
                    <a:pt x="38526" y="22497"/>
                    <a:pt x="38183" y="22366"/>
                  </a:cubicBezTo>
                  <a:cubicBezTo>
                    <a:pt x="38048" y="22312"/>
                    <a:pt x="37940" y="22204"/>
                    <a:pt x="37832" y="22096"/>
                  </a:cubicBezTo>
                  <a:cubicBezTo>
                    <a:pt x="37670" y="21934"/>
                    <a:pt x="37751" y="21637"/>
                    <a:pt x="37967" y="21583"/>
                  </a:cubicBezTo>
                  <a:cubicBezTo>
                    <a:pt x="38283" y="21489"/>
                    <a:pt x="38615" y="21441"/>
                    <a:pt x="38946" y="21441"/>
                  </a:cubicBezTo>
                  <a:close/>
                  <a:moveTo>
                    <a:pt x="9181" y="21610"/>
                  </a:moveTo>
                  <a:cubicBezTo>
                    <a:pt x="9235" y="21718"/>
                    <a:pt x="9316" y="21799"/>
                    <a:pt x="9289" y="21853"/>
                  </a:cubicBezTo>
                  <a:cubicBezTo>
                    <a:pt x="9235" y="22258"/>
                    <a:pt x="9181" y="22663"/>
                    <a:pt x="9100" y="23068"/>
                  </a:cubicBezTo>
                  <a:cubicBezTo>
                    <a:pt x="9073" y="23122"/>
                    <a:pt x="8992" y="23203"/>
                    <a:pt x="8911" y="23203"/>
                  </a:cubicBezTo>
                  <a:cubicBezTo>
                    <a:pt x="8897" y="23206"/>
                    <a:pt x="8884" y="23207"/>
                    <a:pt x="8871" y="23207"/>
                  </a:cubicBezTo>
                  <a:cubicBezTo>
                    <a:pt x="8765" y="23207"/>
                    <a:pt x="8722" y="23111"/>
                    <a:pt x="8722" y="23014"/>
                  </a:cubicBezTo>
                  <a:cubicBezTo>
                    <a:pt x="8695" y="22609"/>
                    <a:pt x="8749" y="22204"/>
                    <a:pt x="8911" y="21826"/>
                  </a:cubicBezTo>
                  <a:cubicBezTo>
                    <a:pt x="8938" y="21745"/>
                    <a:pt x="9073" y="21691"/>
                    <a:pt x="9181" y="21610"/>
                  </a:cubicBezTo>
                  <a:close/>
                  <a:moveTo>
                    <a:pt x="17632" y="18952"/>
                  </a:moveTo>
                  <a:cubicBezTo>
                    <a:pt x="17956" y="18952"/>
                    <a:pt x="18261" y="19177"/>
                    <a:pt x="18335" y="19531"/>
                  </a:cubicBezTo>
                  <a:cubicBezTo>
                    <a:pt x="18443" y="19909"/>
                    <a:pt x="18470" y="20287"/>
                    <a:pt x="18416" y="20665"/>
                  </a:cubicBezTo>
                  <a:cubicBezTo>
                    <a:pt x="18335" y="21610"/>
                    <a:pt x="18065" y="22555"/>
                    <a:pt x="17660" y="23419"/>
                  </a:cubicBezTo>
                  <a:lnTo>
                    <a:pt x="17687" y="23392"/>
                  </a:lnTo>
                  <a:lnTo>
                    <a:pt x="17687" y="23392"/>
                  </a:lnTo>
                  <a:cubicBezTo>
                    <a:pt x="17471" y="23716"/>
                    <a:pt x="17282" y="24013"/>
                    <a:pt x="17093" y="24310"/>
                  </a:cubicBezTo>
                  <a:cubicBezTo>
                    <a:pt x="16877" y="24607"/>
                    <a:pt x="16580" y="24796"/>
                    <a:pt x="16229" y="24850"/>
                  </a:cubicBezTo>
                  <a:cubicBezTo>
                    <a:pt x="16187" y="24860"/>
                    <a:pt x="16146" y="24864"/>
                    <a:pt x="16105" y="24864"/>
                  </a:cubicBezTo>
                  <a:cubicBezTo>
                    <a:pt x="15907" y="24864"/>
                    <a:pt x="15725" y="24759"/>
                    <a:pt x="15635" y="24580"/>
                  </a:cubicBezTo>
                  <a:cubicBezTo>
                    <a:pt x="15473" y="24310"/>
                    <a:pt x="15392" y="24013"/>
                    <a:pt x="15392" y="23716"/>
                  </a:cubicBezTo>
                  <a:cubicBezTo>
                    <a:pt x="15365" y="23230"/>
                    <a:pt x="15392" y="22717"/>
                    <a:pt x="15527" y="22231"/>
                  </a:cubicBezTo>
                  <a:cubicBezTo>
                    <a:pt x="15689" y="21286"/>
                    <a:pt x="16067" y="20395"/>
                    <a:pt x="16634" y="19612"/>
                  </a:cubicBezTo>
                  <a:cubicBezTo>
                    <a:pt x="16796" y="19396"/>
                    <a:pt x="16985" y="19234"/>
                    <a:pt x="17201" y="19099"/>
                  </a:cubicBezTo>
                  <a:cubicBezTo>
                    <a:pt x="17336" y="18998"/>
                    <a:pt x="17486" y="18952"/>
                    <a:pt x="17632" y="18952"/>
                  </a:cubicBezTo>
                  <a:close/>
                  <a:moveTo>
                    <a:pt x="46282" y="27720"/>
                  </a:moveTo>
                  <a:cubicBezTo>
                    <a:pt x="46544" y="27720"/>
                    <a:pt x="46805" y="27755"/>
                    <a:pt x="47067" y="27821"/>
                  </a:cubicBezTo>
                  <a:cubicBezTo>
                    <a:pt x="47229" y="27848"/>
                    <a:pt x="47283" y="27956"/>
                    <a:pt x="47229" y="28199"/>
                  </a:cubicBezTo>
                  <a:lnTo>
                    <a:pt x="46986" y="28199"/>
                  </a:lnTo>
                  <a:cubicBezTo>
                    <a:pt x="46662" y="28172"/>
                    <a:pt x="46311" y="28145"/>
                    <a:pt x="45987" y="28091"/>
                  </a:cubicBezTo>
                  <a:cubicBezTo>
                    <a:pt x="45825" y="28064"/>
                    <a:pt x="45690" y="27983"/>
                    <a:pt x="45771" y="27767"/>
                  </a:cubicBezTo>
                  <a:cubicBezTo>
                    <a:pt x="45941" y="27735"/>
                    <a:pt x="46112" y="27720"/>
                    <a:pt x="46282" y="27720"/>
                  </a:cubicBezTo>
                  <a:close/>
                  <a:moveTo>
                    <a:pt x="35453" y="25850"/>
                  </a:moveTo>
                  <a:cubicBezTo>
                    <a:pt x="36937" y="25850"/>
                    <a:pt x="38400" y="25990"/>
                    <a:pt x="39830" y="26417"/>
                  </a:cubicBezTo>
                  <a:cubicBezTo>
                    <a:pt x="40343" y="26579"/>
                    <a:pt x="40829" y="26768"/>
                    <a:pt x="41342" y="26930"/>
                  </a:cubicBezTo>
                  <a:cubicBezTo>
                    <a:pt x="41639" y="27119"/>
                    <a:pt x="41909" y="27335"/>
                    <a:pt x="42179" y="27551"/>
                  </a:cubicBezTo>
                  <a:cubicBezTo>
                    <a:pt x="42611" y="27902"/>
                    <a:pt x="42503" y="28577"/>
                    <a:pt x="41990" y="28766"/>
                  </a:cubicBezTo>
                  <a:cubicBezTo>
                    <a:pt x="41666" y="28901"/>
                    <a:pt x="41342" y="29009"/>
                    <a:pt x="41018" y="29063"/>
                  </a:cubicBezTo>
                  <a:cubicBezTo>
                    <a:pt x="40428" y="29155"/>
                    <a:pt x="39837" y="29197"/>
                    <a:pt x="39247" y="29197"/>
                  </a:cubicBezTo>
                  <a:cubicBezTo>
                    <a:pt x="38973" y="29197"/>
                    <a:pt x="38700" y="29188"/>
                    <a:pt x="38426" y="29171"/>
                  </a:cubicBezTo>
                  <a:cubicBezTo>
                    <a:pt x="36914" y="29090"/>
                    <a:pt x="35402" y="28793"/>
                    <a:pt x="33943" y="28280"/>
                  </a:cubicBezTo>
                  <a:cubicBezTo>
                    <a:pt x="33646" y="28172"/>
                    <a:pt x="33349" y="28037"/>
                    <a:pt x="33079" y="27875"/>
                  </a:cubicBezTo>
                  <a:cubicBezTo>
                    <a:pt x="32890" y="27767"/>
                    <a:pt x="32701" y="27632"/>
                    <a:pt x="32566" y="27470"/>
                  </a:cubicBezTo>
                  <a:cubicBezTo>
                    <a:pt x="32215" y="27011"/>
                    <a:pt x="32107" y="26498"/>
                    <a:pt x="32782" y="26201"/>
                  </a:cubicBezTo>
                  <a:cubicBezTo>
                    <a:pt x="32944" y="26120"/>
                    <a:pt x="33133" y="26066"/>
                    <a:pt x="33322" y="26012"/>
                  </a:cubicBezTo>
                  <a:cubicBezTo>
                    <a:pt x="33619" y="25931"/>
                    <a:pt x="33943" y="25877"/>
                    <a:pt x="34267" y="25877"/>
                  </a:cubicBezTo>
                  <a:cubicBezTo>
                    <a:pt x="34664" y="25860"/>
                    <a:pt x="35059" y="25850"/>
                    <a:pt x="35453" y="25850"/>
                  </a:cubicBezTo>
                  <a:close/>
                  <a:moveTo>
                    <a:pt x="26052" y="29479"/>
                  </a:moveTo>
                  <a:cubicBezTo>
                    <a:pt x="26457" y="29479"/>
                    <a:pt x="26858" y="29533"/>
                    <a:pt x="27247" y="29657"/>
                  </a:cubicBezTo>
                  <a:cubicBezTo>
                    <a:pt x="27544" y="29738"/>
                    <a:pt x="27814" y="29900"/>
                    <a:pt x="28003" y="30143"/>
                  </a:cubicBezTo>
                  <a:cubicBezTo>
                    <a:pt x="28300" y="30575"/>
                    <a:pt x="28165" y="30953"/>
                    <a:pt x="27679" y="31061"/>
                  </a:cubicBezTo>
                  <a:cubicBezTo>
                    <a:pt x="27571" y="31088"/>
                    <a:pt x="27463" y="31115"/>
                    <a:pt x="27355" y="31115"/>
                  </a:cubicBezTo>
                  <a:cubicBezTo>
                    <a:pt x="27286" y="31118"/>
                    <a:pt x="27217" y="31119"/>
                    <a:pt x="27149" y="31119"/>
                  </a:cubicBezTo>
                  <a:cubicBezTo>
                    <a:pt x="26521" y="31119"/>
                    <a:pt x="25916" y="31005"/>
                    <a:pt x="25356" y="30737"/>
                  </a:cubicBezTo>
                  <a:cubicBezTo>
                    <a:pt x="25221" y="30656"/>
                    <a:pt x="25113" y="30548"/>
                    <a:pt x="25005" y="30467"/>
                  </a:cubicBezTo>
                  <a:cubicBezTo>
                    <a:pt x="24708" y="30170"/>
                    <a:pt x="24843" y="29684"/>
                    <a:pt x="25221" y="29576"/>
                  </a:cubicBezTo>
                  <a:cubicBezTo>
                    <a:pt x="25275" y="29549"/>
                    <a:pt x="25356" y="29522"/>
                    <a:pt x="25410" y="29522"/>
                  </a:cubicBezTo>
                  <a:cubicBezTo>
                    <a:pt x="25625" y="29494"/>
                    <a:pt x="25839" y="29479"/>
                    <a:pt x="26052" y="29479"/>
                  </a:cubicBezTo>
                  <a:close/>
                  <a:moveTo>
                    <a:pt x="33619" y="31736"/>
                  </a:moveTo>
                  <a:lnTo>
                    <a:pt x="33619" y="31736"/>
                  </a:lnTo>
                  <a:cubicBezTo>
                    <a:pt x="34186" y="31790"/>
                    <a:pt x="34645" y="31790"/>
                    <a:pt x="35105" y="31790"/>
                  </a:cubicBezTo>
                  <a:cubicBezTo>
                    <a:pt x="35240" y="31790"/>
                    <a:pt x="35375" y="31817"/>
                    <a:pt x="35483" y="31871"/>
                  </a:cubicBezTo>
                  <a:cubicBezTo>
                    <a:pt x="35537" y="31925"/>
                    <a:pt x="35591" y="32006"/>
                    <a:pt x="35591" y="32087"/>
                  </a:cubicBezTo>
                  <a:cubicBezTo>
                    <a:pt x="35564" y="32168"/>
                    <a:pt x="35510" y="32222"/>
                    <a:pt x="35429" y="32249"/>
                  </a:cubicBezTo>
                  <a:cubicBezTo>
                    <a:pt x="35266" y="32266"/>
                    <a:pt x="35104" y="32275"/>
                    <a:pt x="34942" y="32275"/>
                  </a:cubicBezTo>
                  <a:cubicBezTo>
                    <a:pt x="34593" y="32275"/>
                    <a:pt x="34249" y="32234"/>
                    <a:pt x="33916" y="32141"/>
                  </a:cubicBezTo>
                  <a:cubicBezTo>
                    <a:pt x="33835" y="32114"/>
                    <a:pt x="33754" y="32087"/>
                    <a:pt x="33700" y="32006"/>
                  </a:cubicBezTo>
                  <a:cubicBezTo>
                    <a:pt x="33646" y="31979"/>
                    <a:pt x="33646" y="31871"/>
                    <a:pt x="33619" y="31736"/>
                  </a:cubicBezTo>
                  <a:close/>
                  <a:moveTo>
                    <a:pt x="40559" y="31763"/>
                  </a:moveTo>
                  <a:cubicBezTo>
                    <a:pt x="40964" y="31817"/>
                    <a:pt x="41369" y="31844"/>
                    <a:pt x="41774" y="31898"/>
                  </a:cubicBezTo>
                  <a:cubicBezTo>
                    <a:pt x="41936" y="31925"/>
                    <a:pt x="41990" y="32060"/>
                    <a:pt x="41990" y="32249"/>
                  </a:cubicBezTo>
                  <a:cubicBezTo>
                    <a:pt x="41963" y="32276"/>
                    <a:pt x="41909" y="32330"/>
                    <a:pt x="41828" y="32357"/>
                  </a:cubicBezTo>
                  <a:cubicBezTo>
                    <a:pt x="41763" y="32362"/>
                    <a:pt x="41697" y="32364"/>
                    <a:pt x="41631" y="32364"/>
                  </a:cubicBezTo>
                  <a:cubicBezTo>
                    <a:pt x="41293" y="32364"/>
                    <a:pt x="40957" y="32304"/>
                    <a:pt x="40640" y="32168"/>
                  </a:cubicBezTo>
                  <a:cubicBezTo>
                    <a:pt x="40586" y="32141"/>
                    <a:pt x="40505" y="32087"/>
                    <a:pt x="40478" y="32006"/>
                  </a:cubicBezTo>
                  <a:cubicBezTo>
                    <a:pt x="40451" y="31952"/>
                    <a:pt x="40451" y="31898"/>
                    <a:pt x="40478" y="31844"/>
                  </a:cubicBezTo>
                  <a:cubicBezTo>
                    <a:pt x="40478" y="31790"/>
                    <a:pt x="40532" y="31763"/>
                    <a:pt x="40559" y="31763"/>
                  </a:cubicBezTo>
                  <a:close/>
                  <a:moveTo>
                    <a:pt x="27813" y="6489"/>
                  </a:moveTo>
                  <a:cubicBezTo>
                    <a:pt x="27597" y="6921"/>
                    <a:pt x="27408" y="7298"/>
                    <a:pt x="27166" y="7649"/>
                  </a:cubicBezTo>
                  <a:cubicBezTo>
                    <a:pt x="26571" y="8675"/>
                    <a:pt x="26139" y="9810"/>
                    <a:pt x="25869" y="10944"/>
                  </a:cubicBezTo>
                  <a:cubicBezTo>
                    <a:pt x="25653" y="11835"/>
                    <a:pt x="25437" y="12726"/>
                    <a:pt x="25302" y="13617"/>
                  </a:cubicBezTo>
                  <a:cubicBezTo>
                    <a:pt x="24978" y="15642"/>
                    <a:pt x="24681" y="17668"/>
                    <a:pt x="24411" y="19693"/>
                  </a:cubicBezTo>
                  <a:cubicBezTo>
                    <a:pt x="24168" y="21421"/>
                    <a:pt x="23736" y="23122"/>
                    <a:pt x="23088" y="24742"/>
                  </a:cubicBezTo>
                  <a:cubicBezTo>
                    <a:pt x="23007" y="24931"/>
                    <a:pt x="22899" y="25147"/>
                    <a:pt x="22845" y="25283"/>
                  </a:cubicBezTo>
                  <a:cubicBezTo>
                    <a:pt x="22791" y="25418"/>
                    <a:pt x="22683" y="25580"/>
                    <a:pt x="22683" y="25769"/>
                  </a:cubicBezTo>
                  <a:cubicBezTo>
                    <a:pt x="22717" y="25777"/>
                    <a:pt x="22750" y="25781"/>
                    <a:pt x="22780" y="25781"/>
                  </a:cubicBezTo>
                  <a:cubicBezTo>
                    <a:pt x="22942" y="25781"/>
                    <a:pt x="23055" y="25675"/>
                    <a:pt x="23169" y="25607"/>
                  </a:cubicBezTo>
                  <a:cubicBezTo>
                    <a:pt x="24006" y="25174"/>
                    <a:pt x="24843" y="24715"/>
                    <a:pt x="25653" y="24256"/>
                  </a:cubicBezTo>
                  <a:cubicBezTo>
                    <a:pt x="28030" y="22879"/>
                    <a:pt x="30406" y="21502"/>
                    <a:pt x="32755" y="20071"/>
                  </a:cubicBezTo>
                  <a:cubicBezTo>
                    <a:pt x="35618" y="18370"/>
                    <a:pt x="38372" y="16479"/>
                    <a:pt x="40991" y="14373"/>
                  </a:cubicBezTo>
                  <a:cubicBezTo>
                    <a:pt x="42206" y="13428"/>
                    <a:pt x="43314" y="12375"/>
                    <a:pt x="44367" y="11268"/>
                  </a:cubicBezTo>
                  <a:cubicBezTo>
                    <a:pt x="44772" y="10836"/>
                    <a:pt x="45123" y="10350"/>
                    <a:pt x="45420" y="9837"/>
                  </a:cubicBezTo>
                  <a:lnTo>
                    <a:pt x="45663" y="9972"/>
                  </a:lnTo>
                  <a:cubicBezTo>
                    <a:pt x="44502" y="11619"/>
                    <a:pt x="43125" y="13104"/>
                    <a:pt x="41585" y="14400"/>
                  </a:cubicBezTo>
                  <a:cubicBezTo>
                    <a:pt x="38993" y="16641"/>
                    <a:pt x="36239" y="18721"/>
                    <a:pt x="33403" y="20638"/>
                  </a:cubicBezTo>
                  <a:cubicBezTo>
                    <a:pt x="31972" y="21610"/>
                    <a:pt x="30487" y="22555"/>
                    <a:pt x="29002" y="23473"/>
                  </a:cubicBezTo>
                  <a:cubicBezTo>
                    <a:pt x="27733" y="24256"/>
                    <a:pt x="26436" y="24958"/>
                    <a:pt x="25140" y="25688"/>
                  </a:cubicBezTo>
                  <a:cubicBezTo>
                    <a:pt x="24087" y="26255"/>
                    <a:pt x="23034" y="26849"/>
                    <a:pt x="21954" y="27389"/>
                  </a:cubicBezTo>
                  <a:cubicBezTo>
                    <a:pt x="20766" y="28010"/>
                    <a:pt x="19551" y="28577"/>
                    <a:pt x="18335" y="29144"/>
                  </a:cubicBezTo>
                  <a:cubicBezTo>
                    <a:pt x="17660" y="29468"/>
                    <a:pt x="16985" y="29819"/>
                    <a:pt x="16283" y="30089"/>
                  </a:cubicBezTo>
                  <a:cubicBezTo>
                    <a:pt x="15149" y="30548"/>
                    <a:pt x="13961" y="30980"/>
                    <a:pt x="12773" y="31412"/>
                  </a:cubicBezTo>
                  <a:lnTo>
                    <a:pt x="12260" y="31601"/>
                  </a:lnTo>
                  <a:cubicBezTo>
                    <a:pt x="12314" y="31655"/>
                    <a:pt x="12368" y="31709"/>
                    <a:pt x="12395" y="31709"/>
                  </a:cubicBezTo>
                  <a:cubicBezTo>
                    <a:pt x="14015" y="31817"/>
                    <a:pt x="15608" y="32141"/>
                    <a:pt x="17147" y="32654"/>
                  </a:cubicBezTo>
                  <a:cubicBezTo>
                    <a:pt x="18551" y="33086"/>
                    <a:pt x="19929" y="33546"/>
                    <a:pt x="21333" y="34005"/>
                  </a:cubicBezTo>
                  <a:cubicBezTo>
                    <a:pt x="23493" y="34734"/>
                    <a:pt x="25734" y="35301"/>
                    <a:pt x="27976" y="35679"/>
                  </a:cubicBezTo>
                  <a:cubicBezTo>
                    <a:pt x="28111" y="35733"/>
                    <a:pt x="28246" y="35787"/>
                    <a:pt x="28354" y="35841"/>
                  </a:cubicBezTo>
                  <a:cubicBezTo>
                    <a:pt x="28192" y="35895"/>
                    <a:pt x="28111" y="35949"/>
                    <a:pt x="28057" y="35949"/>
                  </a:cubicBezTo>
                  <a:cubicBezTo>
                    <a:pt x="27733" y="35922"/>
                    <a:pt x="27409" y="35895"/>
                    <a:pt x="27084" y="35841"/>
                  </a:cubicBezTo>
                  <a:cubicBezTo>
                    <a:pt x="24627" y="35436"/>
                    <a:pt x="22197" y="34896"/>
                    <a:pt x="19821" y="34221"/>
                  </a:cubicBezTo>
                  <a:cubicBezTo>
                    <a:pt x="18632" y="33870"/>
                    <a:pt x="17417" y="33519"/>
                    <a:pt x="16202" y="33194"/>
                  </a:cubicBezTo>
                  <a:cubicBezTo>
                    <a:pt x="15095" y="32924"/>
                    <a:pt x="13934" y="32681"/>
                    <a:pt x="12800" y="32411"/>
                  </a:cubicBezTo>
                  <a:cubicBezTo>
                    <a:pt x="12489" y="32344"/>
                    <a:pt x="12172" y="32310"/>
                    <a:pt x="11851" y="32310"/>
                  </a:cubicBezTo>
                  <a:cubicBezTo>
                    <a:pt x="11531" y="32310"/>
                    <a:pt x="11206" y="32344"/>
                    <a:pt x="10882" y="32411"/>
                  </a:cubicBezTo>
                  <a:cubicBezTo>
                    <a:pt x="9910" y="32627"/>
                    <a:pt x="8911" y="32843"/>
                    <a:pt x="7912" y="33086"/>
                  </a:cubicBezTo>
                  <a:cubicBezTo>
                    <a:pt x="7634" y="33152"/>
                    <a:pt x="7346" y="33188"/>
                    <a:pt x="7060" y="33188"/>
                  </a:cubicBezTo>
                  <a:cubicBezTo>
                    <a:pt x="6874" y="33188"/>
                    <a:pt x="6689" y="33172"/>
                    <a:pt x="6508" y="33140"/>
                  </a:cubicBezTo>
                  <a:cubicBezTo>
                    <a:pt x="6400" y="33086"/>
                    <a:pt x="6292" y="33059"/>
                    <a:pt x="6157" y="33005"/>
                  </a:cubicBezTo>
                  <a:cubicBezTo>
                    <a:pt x="7858" y="32492"/>
                    <a:pt x="9451" y="32060"/>
                    <a:pt x="10963" y="31385"/>
                  </a:cubicBezTo>
                  <a:cubicBezTo>
                    <a:pt x="11261" y="30683"/>
                    <a:pt x="11450" y="29927"/>
                    <a:pt x="11585" y="29171"/>
                  </a:cubicBezTo>
                  <a:cubicBezTo>
                    <a:pt x="11747" y="28010"/>
                    <a:pt x="11909" y="26822"/>
                    <a:pt x="12044" y="25634"/>
                  </a:cubicBezTo>
                  <a:cubicBezTo>
                    <a:pt x="12071" y="25174"/>
                    <a:pt x="12071" y="24742"/>
                    <a:pt x="12044" y="24283"/>
                  </a:cubicBezTo>
                  <a:cubicBezTo>
                    <a:pt x="11963" y="22285"/>
                    <a:pt x="11990" y="20287"/>
                    <a:pt x="12152" y="18289"/>
                  </a:cubicBezTo>
                  <a:cubicBezTo>
                    <a:pt x="12206" y="17344"/>
                    <a:pt x="12368" y="16452"/>
                    <a:pt x="12611" y="15561"/>
                  </a:cubicBezTo>
                  <a:cubicBezTo>
                    <a:pt x="12719" y="15237"/>
                    <a:pt x="12854" y="14940"/>
                    <a:pt x="13016" y="14670"/>
                  </a:cubicBezTo>
                  <a:cubicBezTo>
                    <a:pt x="13043" y="14589"/>
                    <a:pt x="13178" y="14562"/>
                    <a:pt x="13286" y="14508"/>
                  </a:cubicBezTo>
                  <a:lnTo>
                    <a:pt x="13286" y="14697"/>
                  </a:lnTo>
                  <a:cubicBezTo>
                    <a:pt x="12746" y="15804"/>
                    <a:pt x="12638" y="16965"/>
                    <a:pt x="12611" y="18154"/>
                  </a:cubicBezTo>
                  <a:cubicBezTo>
                    <a:pt x="12530" y="20098"/>
                    <a:pt x="12584" y="22042"/>
                    <a:pt x="12719" y="23986"/>
                  </a:cubicBezTo>
                  <a:cubicBezTo>
                    <a:pt x="12854" y="26012"/>
                    <a:pt x="12638" y="28037"/>
                    <a:pt x="12098" y="29981"/>
                  </a:cubicBezTo>
                  <a:cubicBezTo>
                    <a:pt x="12017" y="30332"/>
                    <a:pt x="11882" y="30629"/>
                    <a:pt x="11774" y="30953"/>
                  </a:cubicBezTo>
                  <a:cubicBezTo>
                    <a:pt x="11808" y="30999"/>
                    <a:pt x="11847" y="31016"/>
                    <a:pt x="11887" y="31016"/>
                  </a:cubicBezTo>
                  <a:cubicBezTo>
                    <a:pt x="11941" y="31016"/>
                    <a:pt x="11997" y="30984"/>
                    <a:pt x="12044" y="30953"/>
                  </a:cubicBezTo>
                  <a:cubicBezTo>
                    <a:pt x="13124" y="30494"/>
                    <a:pt x="14177" y="30008"/>
                    <a:pt x="15230" y="29522"/>
                  </a:cubicBezTo>
                  <a:cubicBezTo>
                    <a:pt x="16040" y="29171"/>
                    <a:pt x="16823" y="28820"/>
                    <a:pt x="17606" y="28442"/>
                  </a:cubicBezTo>
                  <a:cubicBezTo>
                    <a:pt x="18956" y="27767"/>
                    <a:pt x="20307" y="27092"/>
                    <a:pt x="21657" y="26444"/>
                  </a:cubicBezTo>
                  <a:cubicBezTo>
                    <a:pt x="21873" y="26336"/>
                    <a:pt x="22062" y="26120"/>
                    <a:pt x="22116" y="25850"/>
                  </a:cubicBezTo>
                  <a:cubicBezTo>
                    <a:pt x="22872" y="23689"/>
                    <a:pt x="23466" y="21448"/>
                    <a:pt x="23898" y="19180"/>
                  </a:cubicBezTo>
                  <a:cubicBezTo>
                    <a:pt x="24276" y="17019"/>
                    <a:pt x="24654" y="14859"/>
                    <a:pt x="25086" y="12699"/>
                  </a:cubicBezTo>
                  <a:cubicBezTo>
                    <a:pt x="25302" y="11673"/>
                    <a:pt x="25653" y="10647"/>
                    <a:pt x="25923" y="9648"/>
                  </a:cubicBezTo>
                  <a:cubicBezTo>
                    <a:pt x="25950" y="9513"/>
                    <a:pt x="26004" y="9378"/>
                    <a:pt x="26085" y="9270"/>
                  </a:cubicBezTo>
                  <a:cubicBezTo>
                    <a:pt x="26517" y="8432"/>
                    <a:pt x="26976" y="7595"/>
                    <a:pt x="27436" y="6758"/>
                  </a:cubicBezTo>
                  <a:cubicBezTo>
                    <a:pt x="27487" y="6604"/>
                    <a:pt x="27636" y="6499"/>
                    <a:pt x="27813" y="6489"/>
                  </a:cubicBezTo>
                  <a:close/>
                  <a:moveTo>
                    <a:pt x="13232" y="35949"/>
                  </a:moveTo>
                  <a:cubicBezTo>
                    <a:pt x="13394" y="35949"/>
                    <a:pt x="13583" y="35949"/>
                    <a:pt x="13745" y="36003"/>
                  </a:cubicBezTo>
                  <a:cubicBezTo>
                    <a:pt x="13934" y="36084"/>
                    <a:pt x="14096" y="36138"/>
                    <a:pt x="14285" y="36219"/>
                  </a:cubicBezTo>
                  <a:cubicBezTo>
                    <a:pt x="14393" y="36300"/>
                    <a:pt x="14528" y="36381"/>
                    <a:pt x="14636" y="36462"/>
                  </a:cubicBezTo>
                  <a:cubicBezTo>
                    <a:pt x="14744" y="36516"/>
                    <a:pt x="14798" y="36651"/>
                    <a:pt x="14771" y="36786"/>
                  </a:cubicBezTo>
                  <a:cubicBezTo>
                    <a:pt x="14717" y="36921"/>
                    <a:pt x="14609" y="37002"/>
                    <a:pt x="14474" y="37002"/>
                  </a:cubicBezTo>
                  <a:cubicBezTo>
                    <a:pt x="13988" y="36948"/>
                    <a:pt x="13529" y="36786"/>
                    <a:pt x="13124" y="36516"/>
                  </a:cubicBezTo>
                  <a:cubicBezTo>
                    <a:pt x="13070" y="36489"/>
                    <a:pt x="13043" y="36462"/>
                    <a:pt x="13043" y="36408"/>
                  </a:cubicBezTo>
                  <a:cubicBezTo>
                    <a:pt x="12989" y="36327"/>
                    <a:pt x="12989" y="36219"/>
                    <a:pt x="12989" y="36111"/>
                  </a:cubicBezTo>
                  <a:cubicBezTo>
                    <a:pt x="13043" y="36030"/>
                    <a:pt x="13124" y="35949"/>
                    <a:pt x="13232" y="35949"/>
                  </a:cubicBezTo>
                  <a:close/>
                  <a:moveTo>
                    <a:pt x="29299" y="39385"/>
                  </a:moveTo>
                  <a:cubicBezTo>
                    <a:pt x="29501" y="39385"/>
                    <a:pt x="29704" y="39419"/>
                    <a:pt x="29893" y="39486"/>
                  </a:cubicBezTo>
                  <a:cubicBezTo>
                    <a:pt x="30244" y="39648"/>
                    <a:pt x="30487" y="39972"/>
                    <a:pt x="30541" y="40350"/>
                  </a:cubicBezTo>
                  <a:cubicBezTo>
                    <a:pt x="30568" y="40539"/>
                    <a:pt x="30433" y="40728"/>
                    <a:pt x="30244" y="40755"/>
                  </a:cubicBezTo>
                  <a:cubicBezTo>
                    <a:pt x="30149" y="40769"/>
                    <a:pt x="30062" y="40776"/>
                    <a:pt x="29977" y="40776"/>
                  </a:cubicBezTo>
                  <a:cubicBezTo>
                    <a:pt x="29893" y="40776"/>
                    <a:pt x="29812" y="40769"/>
                    <a:pt x="29731" y="40755"/>
                  </a:cubicBezTo>
                  <a:cubicBezTo>
                    <a:pt x="29542" y="40701"/>
                    <a:pt x="29353" y="40647"/>
                    <a:pt x="29191" y="40566"/>
                  </a:cubicBezTo>
                  <a:lnTo>
                    <a:pt x="29164" y="40566"/>
                  </a:lnTo>
                  <a:cubicBezTo>
                    <a:pt x="29002" y="40458"/>
                    <a:pt x="28840" y="40350"/>
                    <a:pt x="28678" y="40215"/>
                  </a:cubicBezTo>
                  <a:cubicBezTo>
                    <a:pt x="28597" y="40107"/>
                    <a:pt x="28543" y="39972"/>
                    <a:pt x="28516" y="39837"/>
                  </a:cubicBezTo>
                  <a:cubicBezTo>
                    <a:pt x="28462" y="39675"/>
                    <a:pt x="28543" y="39540"/>
                    <a:pt x="28705" y="39486"/>
                  </a:cubicBezTo>
                  <a:cubicBezTo>
                    <a:pt x="28894" y="39419"/>
                    <a:pt x="29096" y="39385"/>
                    <a:pt x="29299" y="39385"/>
                  </a:cubicBezTo>
                  <a:close/>
                  <a:moveTo>
                    <a:pt x="19829" y="38427"/>
                  </a:moveTo>
                  <a:cubicBezTo>
                    <a:pt x="19880" y="38427"/>
                    <a:pt x="19931" y="38429"/>
                    <a:pt x="19983" y="38433"/>
                  </a:cubicBezTo>
                  <a:cubicBezTo>
                    <a:pt x="20415" y="38487"/>
                    <a:pt x="20874" y="38568"/>
                    <a:pt x="21306" y="38676"/>
                  </a:cubicBezTo>
                  <a:cubicBezTo>
                    <a:pt x="21981" y="38865"/>
                    <a:pt x="22629" y="39054"/>
                    <a:pt x="23277" y="39297"/>
                  </a:cubicBezTo>
                  <a:cubicBezTo>
                    <a:pt x="23844" y="39486"/>
                    <a:pt x="24384" y="39810"/>
                    <a:pt x="24816" y="40215"/>
                  </a:cubicBezTo>
                  <a:cubicBezTo>
                    <a:pt x="25086" y="40485"/>
                    <a:pt x="25302" y="40836"/>
                    <a:pt x="25383" y="41214"/>
                  </a:cubicBezTo>
                  <a:cubicBezTo>
                    <a:pt x="25491" y="41458"/>
                    <a:pt x="25329" y="41755"/>
                    <a:pt x="25059" y="41836"/>
                  </a:cubicBezTo>
                  <a:cubicBezTo>
                    <a:pt x="24924" y="41890"/>
                    <a:pt x="24735" y="41944"/>
                    <a:pt x="24573" y="41944"/>
                  </a:cubicBezTo>
                  <a:cubicBezTo>
                    <a:pt x="24168" y="41944"/>
                    <a:pt x="23763" y="41917"/>
                    <a:pt x="23358" y="41890"/>
                  </a:cubicBezTo>
                  <a:cubicBezTo>
                    <a:pt x="22251" y="41674"/>
                    <a:pt x="21198" y="41323"/>
                    <a:pt x="20199" y="40836"/>
                  </a:cubicBezTo>
                  <a:cubicBezTo>
                    <a:pt x="19794" y="40593"/>
                    <a:pt x="19254" y="40350"/>
                    <a:pt x="18956" y="39810"/>
                  </a:cubicBezTo>
                  <a:cubicBezTo>
                    <a:pt x="18875" y="39675"/>
                    <a:pt x="18821" y="39540"/>
                    <a:pt x="18767" y="39405"/>
                  </a:cubicBezTo>
                  <a:cubicBezTo>
                    <a:pt x="18632" y="39108"/>
                    <a:pt x="18767" y="38784"/>
                    <a:pt x="19037" y="38649"/>
                  </a:cubicBezTo>
                  <a:cubicBezTo>
                    <a:pt x="19287" y="38490"/>
                    <a:pt x="19557" y="38427"/>
                    <a:pt x="19829" y="38427"/>
                  </a:cubicBezTo>
                  <a:close/>
                  <a:moveTo>
                    <a:pt x="27517" y="43024"/>
                  </a:moveTo>
                  <a:cubicBezTo>
                    <a:pt x="27922" y="43078"/>
                    <a:pt x="28327" y="43159"/>
                    <a:pt x="28732" y="43240"/>
                  </a:cubicBezTo>
                  <a:cubicBezTo>
                    <a:pt x="28813" y="43240"/>
                    <a:pt x="28867" y="43348"/>
                    <a:pt x="28948" y="43429"/>
                  </a:cubicBezTo>
                  <a:cubicBezTo>
                    <a:pt x="28948" y="43456"/>
                    <a:pt x="28894" y="43564"/>
                    <a:pt x="28867" y="43591"/>
                  </a:cubicBezTo>
                  <a:cubicBezTo>
                    <a:pt x="28840" y="43604"/>
                    <a:pt x="28819" y="43611"/>
                    <a:pt x="28799" y="43611"/>
                  </a:cubicBezTo>
                  <a:cubicBezTo>
                    <a:pt x="28779" y="43611"/>
                    <a:pt x="28759" y="43604"/>
                    <a:pt x="28732" y="43591"/>
                  </a:cubicBezTo>
                  <a:cubicBezTo>
                    <a:pt x="28354" y="43510"/>
                    <a:pt x="27949" y="43429"/>
                    <a:pt x="27544" y="43321"/>
                  </a:cubicBezTo>
                  <a:cubicBezTo>
                    <a:pt x="27517" y="43321"/>
                    <a:pt x="27490" y="43294"/>
                    <a:pt x="27382" y="43240"/>
                  </a:cubicBezTo>
                  <a:cubicBezTo>
                    <a:pt x="27355" y="43186"/>
                    <a:pt x="27355" y="43159"/>
                    <a:pt x="27382" y="43132"/>
                  </a:cubicBezTo>
                  <a:cubicBezTo>
                    <a:pt x="27409" y="43078"/>
                    <a:pt x="27463" y="43024"/>
                    <a:pt x="27517" y="43024"/>
                  </a:cubicBezTo>
                  <a:close/>
                  <a:moveTo>
                    <a:pt x="47517" y="1"/>
                  </a:moveTo>
                  <a:cubicBezTo>
                    <a:pt x="46979" y="1"/>
                    <a:pt x="46460" y="64"/>
                    <a:pt x="45960" y="223"/>
                  </a:cubicBezTo>
                  <a:cubicBezTo>
                    <a:pt x="44502" y="601"/>
                    <a:pt x="43179" y="1439"/>
                    <a:pt x="42179" y="2573"/>
                  </a:cubicBezTo>
                  <a:cubicBezTo>
                    <a:pt x="41126" y="3788"/>
                    <a:pt x="40127" y="5003"/>
                    <a:pt x="39074" y="6218"/>
                  </a:cubicBezTo>
                  <a:cubicBezTo>
                    <a:pt x="38372" y="7055"/>
                    <a:pt x="37589" y="7811"/>
                    <a:pt x="36725" y="8486"/>
                  </a:cubicBezTo>
                  <a:cubicBezTo>
                    <a:pt x="36320" y="8810"/>
                    <a:pt x="35861" y="9080"/>
                    <a:pt x="35375" y="9242"/>
                  </a:cubicBezTo>
                  <a:cubicBezTo>
                    <a:pt x="35190" y="9335"/>
                    <a:pt x="34993" y="9377"/>
                    <a:pt x="34800" y="9377"/>
                  </a:cubicBezTo>
                  <a:cubicBezTo>
                    <a:pt x="34711" y="9377"/>
                    <a:pt x="34623" y="9368"/>
                    <a:pt x="34537" y="9351"/>
                  </a:cubicBezTo>
                  <a:cubicBezTo>
                    <a:pt x="34294" y="9053"/>
                    <a:pt x="34132" y="8729"/>
                    <a:pt x="34078" y="8351"/>
                  </a:cubicBezTo>
                  <a:cubicBezTo>
                    <a:pt x="33862" y="7352"/>
                    <a:pt x="33700" y="6326"/>
                    <a:pt x="33592" y="5300"/>
                  </a:cubicBezTo>
                  <a:cubicBezTo>
                    <a:pt x="33565" y="4814"/>
                    <a:pt x="33484" y="4328"/>
                    <a:pt x="33376" y="3815"/>
                  </a:cubicBezTo>
                  <a:cubicBezTo>
                    <a:pt x="33241" y="3059"/>
                    <a:pt x="32836" y="2357"/>
                    <a:pt x="32242" y="1844"/>
                  </a:cubicBezTo>
                  <a:cubicBezTo>
                    <a:pt x="31121" y="953"/>
                    <a:pt x="29939" y="496"/>
                    <a:pt x="28698" y="496"/>
                  </a:cubicBezTo>
                  <a:cubicBezTo>
                    <a:pt x="27905" y="496"/>
                    <a:pt x="27089" y="682"/>
                    <a:pt x="26247" y="1060"/>
                  </a:cubicBezTo>
                  <a:cubicBezTo>
                    <a:pt x="25410" y="1439"/>
                    <a:pt x="24654" y="1952"/>
                    <a:pt x="23979" y="2546"/>
                  </a:cubicBezTo>
                  <a:cubicBezTo>
                    <a:pt x="23439" y="3005"/>
                    <a:pt x="22980" y="3545"/>
                    <a:pt x="22575" y="4139"/>
                  </a:cubicBezTo>
                  <a:cubicBezTo>
                    <a:pt x="21981" y="5057"/>
                    <a:pt x="21549" y="6056"/>
                    <a:pt x="21279" y="7109"/>
                  </a:cubicBezTo>
                  <a:cubicBezTo>
                    <a:pt x="21036" y="8135"/>
                    <a:pt x="20820" y="9188"/>
                    <a:pt x="20604" y="10269"/>
                  </a:cubicBezTo>
                  <a:cubicBezTo>
                    <a:pt x="20442" y="11241"/>
                    <a:pt x="20199" y="12186"/>
                    <a:pt x="19875" y="13131"/>
                  </a:cubicBezTo>
                  <a:cubicBezTo>
                    <a:pt x="19632" y="13752"/>
                    <a:pt x="19281" y="14346"/>
                    <a:pt x="18821" y="14805"/>
                  </a:cubicBezTo>
                  <a:cubicBezTo>
                    <a:pt x="18551" y="15062"/>
                    <a:pt x="18288" y="15197"/>
                    <a:pt x="18028" y="15197"/>
                  </a:cubicBezTo>
                  <a:cubicBezTo>
                    <a:pt x="17768" y="15197"/>
                    <a:pt x="17512" y="15062"/>
                    <a:pt x="17255" y="14778"/>
                  </a:cubicBezTo>
                  <a:cubicBezTo>
                    <a:pt x="16931" y="14400"/>
                    <a:pt x="16688" y="13968"/>
                    <a:pt x="16499" y="13509"/>
                  </a:cubicBezTo>
                  <a:cubicBezTo>
                    <a:pt x="16067" y="12510"/>
                    <a:pt x="15554" y="11565"/>
                    <a:pt x="14906" y="10701"/>
                  </a:cubicBezTo>
                  <a:cubicBezTo>
                    <a:pt x="14717" y="10431"/>
                    <a:pt x="14528" y="10188"/>
                    <a:pt x="14285" y="9945"/>
                  </a:cubicBezTo>
                  <a:cubicBezTo>
                    <a:pt x="14042" y="9702"/>
                    <a:pt x="13745" y="9513"/>
                    <a:pt x="13421" y="9432"/>
                  </a:cubicBezTo>
                  <a:cubicBezTo>
                    <a:pt x="12977" y="9271"/>
                    <a:pt x="12516" y="9190"/>
                    <a:pt x="12056" y="9190"/>
                  </a:cubicBezTo>
                  <a:cubicBezTo>
                    <a:pt x="11509" y="9190"/>
                    <a:pt x="10964" y="9305"/>
                    <a:pt x="10450" y="9540"/>
                  </a:cubicBezTo>
                  <a:cubicBezTo>
                    <a:pt x="9451" y="9918"/>
                    <a:pt x="8587" y="10647"/>
                    <a:pt x="7993" y="11538"/>
                  </a:cubicBezTo>
                  <a:cubicBezTo>
                    <a:pt x="7669" y="12105"/>
                    <a:pt x="7453" y="12672"/>
                    <a:pt x="7318" y="13293"/>
                  </a:cubicBezTo>
                  <a:cubicBezTo>
                    <a:pt x="6967" y="14967"/>
                    <a:pt x="6832" y="16668"/>
                    <a:pt x="6859" y="18370"/>
                  </a:cubicBezTo>
                  <a:cubicBezTo>
                    <a:pt x="6886" y="20152"/>
                    <a:pt x="6967" y="21907"/>
                    <a:pt x="7021" y="23689"/>
                  </a:cubicBezTo>
                  <a:cubicBezTo>
                    <a:pt x="7156" y="26795"/>
                    <a:pt x="5995" y="29819"/>
                    <a:pt x="3835" y="32087"/>
                  </a:cubicBezTo>
                  <a:cubicBezTo>
                    <a:pt x="2754" y="33194"/>
                    <a:pt x="1647" y="34275"/>
                    <a:pt x="540" y="35382"/>
                  </a:cubicBezTo>
                  <a:cubicBezTo>
                    <a:pt x="405" y="35517"/>
                    <a:pt x="270" y="35652"/>
                    <a:pt x="135" y="35787"/>
                  </a:cubicBezTo>
                  <a:cubicBezTo>
                    <a:pt x="27" y="35895"/>
                    <a:pt x="0" y="36057"/>
                    <a:pt x="54" y="36192"/>
                  </a:cubicBezTo>
                  <a:cubicBezTo>
                    <a:pt x="214" y="36336"/>
                    <a:pt x="412" y="36414"/>
                    <a:pt x="609" y="36414"/>
                  </a:cubicBezTo>
                  <a:cubicBezTo>
                    <a:pt x="744" y="36414"/>
                    <a:pt x="878" y="36377"/>
                    <a:pt x="999" y="36300"/>
                  </a:cubicBezTo>
                  <a:cubicBezTo>
                    <a:pt x="1296" y="36138"/>
                    <a:pt x="1593" y="36030"/>
                    <a:pt x="1890" y="35922"/>
                  </a:cubicBezTo>
                  <a:cubicBezTo>
                    <a:pt x="2538" y="35644"/>
                    <a:pt x="3206" y="35505"/>
                    <a:pt x="3894" y="35505"/>
                  </a:cubicBezTo>
                  <a:cubicBezTo>
                    <a:pt x="4009" y="35505"/>
                    <a:pt x="4124" y="35509"/>
                    <a:pt x="4240" y="35517"/>
                  </a:cubicBezTo>
                  <a:cubicBezTo>
                    <a:pt x="4915" y="35571"/>
                    <a:pt x="5563" y="35679"/>
                    <a:pt x="6211" y="35841"/>
                  </a:cubicBezTo>
                  <a:cubicBezTo>
                    <a:pt x="6778" y="36030"/>
                    <a:pt x="7345" y="36246"/>
                    <a:pt x="7912" y="36516"/>
                  </a:cubicBezTo>
                  <a:cubicBezTo>
                    <a:pt x="8830" y="36894"/>
                    <a:pt x="9694" y="37434"/>
                    <a:pt x="10477" y="38082"/>
                  </a:cubicBezTo>
                  <a:cubicBezTo>
                    <a:pt x="11071" y="38595"/>
                    <a:pt x="11639" y="39162"/>
                    <a:pt x="12260" y="39675"/>
                  </a:cubicBezTo>
                  <a:cubicBezTo>
                    <a:pt x="12773" y="40107"/>
                    <a:pt x="13340" y="40512"/>
                    <a:pt x="13853" y="40971"/>
                  </a:cubicBezTo>
                  <a:cubicBezTo>
                    <a:pt x="14501" y="41539"/>
                    <a:pt x="15230" y="42079"/>
                    <a:pt x="15959" y="42538"/>
                  </a:cubicBezTo>
                  <a:cubicBezTo>
                    <a:pt x="17093" y="43267"/>
                    <a:pt x="18254" y="43942"/>
                    <a:pt x="19443" y="44536"/>
                  </a:cubicBezTo>
                  <a:cubicBezTo>
                    <a:pt x="20334" y="44968"/>
                    <a:pt x="21252" y="45319"/>
                    <a:pt x="22197" y="45616"/>
                  </a:cubicBezTo>
                  <a:cubicBezTo>
                    <a:pt x="23007" y="45886"/>
                    <a:pt x="23817" y="46048"/>
                    <a:pt x="24654" y="46183"/>
                  </a:cubicBezTo>
                  <a:cubicBezTo>
                    <a:pt x="25165" y="46262"/>
                    <a:pt x="25683" y="46301"/>
                    <a:pt x="26201" y="46301"/>
                  </a:cubicBezTo>
                  <a:cubicBezTo>
                    <a:pt x="27108" y="46301"/>
                    <a:pt x="28017" y="46181"/>
                    <a:pt x="28894" y="45940"/>
                  </a:cubicBezTo>
                  <a:cubicBezTo>
                    <a:pt x="29785" y="45670"/>
                    <a:pt x="30649" y="45319"/>
                    <a:pt x="31459" y="44887"/>
                  </a:cubicBezTo>
                  <a:cubicBezTo>
                    <a:pt x="31972" y="44644"/>
                    <a:pt x="32431" y="44320"/>
                    <a:pt x="32836" y="43942"/>
                  </a:cubicBezTo>
                  <a:cubicBezTo>
                    <a:pt x="33970" y="42754"/>
                    <a:pt x="34699" y="41242"/>
                    <a:pt x="34915" y="39621"/>
                  </a:cubicBezTo>
                  <a:cubicBezTo>
                    <a:pt x="35078" y="38838"/>
                    <a:pt x="34942" y="38001"/>
                    <a:pt x="34564" y="37299"/>
                  </a:cubicBezTo>
                  <a:cubicBezTo>
                    <a:pt x="34240" y="36705"/>
                    <a:pt x="33862" y="36165"/>
                    <a:pt x="33403" y="35679"/>
                  </a:cubicBezTo>
                  <a:cubicBezTo>
                    <a:pt x="32863" y="35085"/>
                    <a:pt x="32242" y="34572"/>
                    <a:pt x="31594" y="34113"/>
                  </a:cubicBezTo>
                  <a:cubicBezTo>
                    <a:pt x="31432" y="34005"/>
                    <a:pt x="31270" y="33870"/>
                    <a:pt x="31162" y="33708"/>
                  </a:cubicBezTo>
                  <a:cubicBezTo>
                    <a:pt x="31324" y="33681"/>
                    <a:pt x="31486" y="33654"/>
                    <a:pt x="31648" y="33627"/>
                  </a:cubicBezTo>
                  <a:cubicBezTo>
                    <a:pt x="32053" y="33654"/>
                    <a:pt x="32458" y="33681"/>
                    <a:pt x="32863" y="33762"/>
                  </a:cubicBezTo>
                  <a:cubicBezTo>
                    <a:pt x="33997" y="34032"/>
                    <a:pt x="35132" y="34356"/>
                    <a:pt x="36239" y="34653"/>
                  </a:cubicBezTo>
                  <a:cubicBezTo>
                    <a:pt x="37526" y="35009"/>
                    <a:pt x="38858" y="35177"/>
                    <a:pt x="40190" y="35177"/>
                  </a:cubicBezTo>
                  <a:cubicBezTo>
                    <a:pt x="40674" y="35177"/>
                    <a:pt x="41158" y="35155"/>
                    <a:pt x="41639" y="35112"/>
                  </a:cubicBezTo>
                  <a:cubicBezTo>
                    <a:pt x="42152" y="35058"/>
                    <a:pt x="42692" y="34977"/>
                    <a:pt x="43206" y="34815"/>
                  </a:cubicBezTo>
                  <a:cubicBezTo>
                    <a:pt x="45501" y="34140"/>
                    <a:pt x="47499" y="32681"/>
                    <a:pt x="48876" y="30737"/>
                  </a:cubicBezTo>
                  <a:cubicBezTo>
                    <a:pt x="49416" y="30008"/>
                    <a:pt x="49821" y="29198"/>
                    <a:pt x="50145" y="28334"/>
                  </a:cubicBezTo>
                  <a:cubicBezTo>
                    <a:pt x="50766" y="26309"/>
                    <a:pt x="49983" y="24094"/>
                    <a:pt x="48201" y="22906"/>
                  </a:cubicBezTo>
                  <a:cubicBezTo>
                    <a:pt x="47499" y="22447"/>
                    <a:pt x="46770" y="22069"/>
                    <a:pt x="46014" y="21799"/>
                  </a:cubicBezTo>
                  <a:cubicBezTo>
                    <a:pt x="45636" y="21664"/>
                    <a:pt x="45258" y="21502"/>
                    <a:pt x="44880" y="21340"/>
                  </a:cubicBezTo>
                  <a:cubicBezTo>
                    <a:pt x="44664" y="21259"/>
                    <a:pt x="44448" y="21151"/>
                    <a:pt x="44151" y="21016"/>
                  </a:cubicBezTo>
                  <a:cubicBezTo>
                    <a:pt x="44556" y="20557"/>
                    <a:pt x="45042" y="20179"/>
                    <a:pt x="45609" y="19909"/>
                  </a:cubicBezTo>
                  <a:cubicBezTo>
                    <a:pt x="46932" y="19315"/>
                    <a:pt x="48201" y="18640"/>
                    <a:pt x="49443" y="17884"/>
                  </a:cubicBezTo>
                  <a:cubicBezTo>
                    <a:pt x="51226" y="16857"/>
                    <a:pt x="52684" y="15345"/>
                    <a:pt x="53656" y="13536"/>
                  </a:cubicBezTo>
                  <a:cubicBezTo>
                    <a:pt x="54574" y="11862"/>
                    <a:pt x="55114" y="10026"/>
                    <a:pt x="55249" y="8135"/>
                  </a:cubicBezTo>
                  <a:cubicBezTo>
                    <a:pt x="55357" y="6596"/>
                    <a:pt x="55033" y="5057"/>
                    <a:pt x="54331" y="3680"/>
                  </a:cubicBezTo>
                  <a:cubicBezTo>
                    <a:pt x="54115" y="3221"/>
                    <a:pt x="53845" y="2789"/>
                    <a:pt x="53494" y="2384"/>
                  </a:cubicBezTo>
                  <a:cubicBezTo>
                    <a:pt x="52954" y="1844"/>
                    <a:pt x="52333" y="1358"/>
                    <a:pt x="51631" y="1006"/>
                  </a:cubicBezTo>
                  <a:cubicBezTo>
                    <a:pt x="50442" y="412"/>
                    <a:pt x="49146" y="61"/>
                    <a:pt x="47823" y="7"/>
                  </a:cubicBezTo>
                  <a:cubicBezTo>
                    <a:pt x="47721" y="3"/>
                    <a:pt x="47619" y="1"/>
                    <a:pt x="4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9" name="Google Shape;4299;p35"/>
            <p:cNvSpPr/>
            <p:nvPr/>
          </p:nvSpPr>
          <p:spPr>
            <a:xfrm rot="10348365">
              <a:off x="7674765" y="694918"/>
              <a:ext cx="140452" cy="55751"/>
            </a:xfrm>
            <a:custGeom>
              <a:avLst/>
              <a:gdLst/>
              <a:ahLst/>
              <a:cxnLst/>
              <a:rect l="l" t="t" r="r" b="b"/>
              <a:pathLst>
                <a:path w="5618" h="2230" extrusionOk="0">
                  <a:moveTo>
                    <a:pt x="402" y="0"/>
                  </a:moveTo>
                  <a:cubicBezTo>
                    <a:pt x="233" y="0"/>
                    <a:pt x="73" y="105"/>
                    <a:pt x="1" y="274"/>
                  </a:cubicBezTo>
                  <a:cubicBezTo>
                    <a:pt x="190" y="571"/>
                    <a:pt x="460" y="814"/>
                    <a:pt x="784" y="976"/>
                  </a:cubicBezTo>
                  <a:cubicBezTo>
                    <a:pt x="1891" y="1597"/>
                    <a:pt x="3133" y="2002"/>
                    <a:pt x="4429" y="2192"/>
                  </a:cubicBezTo>
                  <a:cubicBezTo>
                    <a:pt x="4639" y="2211"/>
                    <a:pt x="4849" y="2230"/>
                    <a:pt x="5059" y="2230"/>
                  </a:cubicBezTo>
                  <a:cubicBezTo>
                    <a:pt x="5146" y="2230"/>
                    <a:pt x="5233" y="2226"/>
                    <a:pt x="5320" y="2219"/>
                  </a:cubicBezTo>
                  <a:cubicBezTo>
                    <a:pt x="5428" y="2192"/>
                    <a:pt x="5509" y="2165"/>
                    <a:pt x="5617" y="2111"/>
                  </a:cubicBezTo>
                  <a:cubicBezTo>
                    <a:pt x="5617" y="2056"/>
                    <a:pt x="5590" y="1975"/>
                    <a:pt x="5590" y="1894"/>
                  </a:cubicBezTo>
                  <a:cubicBezTo>
                    <a:pt x="5266" y="1327"/>
                    <a:pt x="4753" y="895"/>
                    <a:pt x="4132" y="706"/>
                  </a:cubicBezTo>
                  <a:cubicBezTo>
                    <a:pt x="3268" y="490"/>
                    <a:pt x="2431" y="274"/>
                    <a:pt x="1567" y="85"/>
                  </a:cubicBezTo>
                  <a:cubicBezTo>
                    <a:pt x="1189" y="31"/>
                    <a:pt x="838" y="4"/>
                    <a:pt x="460" y="4"/>
                  </a:cubicBezTo>
                  <a:cubicBezTo>
                    <a:pt x="440" y="1"/>
                    <a:pt x="421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0" name="Google Shape;4300;p35"/>
            <p:cNvSpPr/>
            <p:nvPr/>
          </p:nvSpPr>
          <p:spPr>
            <a:xfrm rot="2837145">
              <a:off x="8176436" y="1280808"/>
              <a:ext cx="72270" cy="145291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1" name="Google Shape;4301;p35"/>
            <p:cNvSpPr/>
            <p:nvPr/>
          </p:nvSpPr>
          <p:spPr>
            <a:xfrm rot="-9780231">
              <a:off x="7676080" y="1089151"/>
              <a:ext cx="45249" cy="36599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02" name="Google Shape;4302;p35"/>
          <p:cNvGrpSpPr/>
          <p:nvPr/>
        </p:nvGrpSpPr>
        <p:grpSpPr>
          <a:xfrm rot="10800000" flipH="1">
            <a:off x="-1136384" y="2558884"/>
            <a:ext cx="2528829" cy="2158791"/>
            <a:chOff x="-1136384" y="423662"/>
            <a:chExt cx="2528829" cy="2158791"/>
          </a:xfrm>
        </p:grpSpPr>
        <p:sp>
          <p:nvSpPr>
            <p:cNvPr id="4303" name="Google Shape;4303;p35"/>
            <p:cNvSpPr/>
            <p:nvPr/>
          </p:nvSpPr>
          <p:spPr>
            <a:xfrm rot="1275464" flipH="1">
              <a:off x="-939719" y="760248"/>
              <a:ext cx="2135499" cy="1485619"/>
            </a:xfrm>
            <a:custGeom>
              <a:avLst/>
              <a:gdLst/>
              <a:ahLst/>
              <a:cxnLst/>
              <a:rect l="l" t="t" r="r" b="b"/>
              <a:pathLst>
                <a:path w="61218" h="42588" extrusionOk="0">
                  <a:moveTo>
                    <a:pt x="24198" y="13569"/>
                  </a:moveTo>
                  <a:cubicBezTo>
                    <a:pt x="24227" y="13569"/>
                    <a:pt x="24254" y="13584"/>
                    <a:pt x="24294" y="13614"/>
                  </a:cubicBezTo>
                  <a:lnTo>
                    <a:pt x="24294" y="13614"/>
                  </a:lnTo>
                  <a:cubicBezTo>
                    <a:pt x="24290" y="13614"/>
                    <a:pt x="24286" y="13614"/>
                    <a:pt x="24283" y="13614"/>
                  </a:cubicBezTo>
                  <a:cubicBezTo>
                    <a:pt x="24199" y="13614"/>
                    <a:pt x="24111" y="13694"/>
                    <a:pt x="24007" y="13694"/>
                  </a:cubicBezTo>
                  <a:cubicBezTo>
                    <a:pt x="23935" y="13694"/>
                    <a:pt x="23839" y="13742"/>
                    <a:pt x="23751" y="13742"/>
                  </a:cubicBezTo>
                  <a:cubicBezTo>
                    <a:pt x="23707" y="13742"/>
                    <a:pt x="23665" y="13730"/>
                    <a:pt x="23629" y="13694"/>
                  </a:cubicBezTo>
                  <a:cubicBezTo>
                    <a:pt x="23546" y="13777"/>
                    <a:pt x="23447" y="13891"/>
                    <a:pt x="23308" y="13891"/>
                  </a:cubicBezTo>
                  <a:cubicBezTo>
                    <a:pt x="23266" y="13891"/>
                    <a:pt x="23220" y="13881"/>
                    <a:pt x="23170" y="13856"/>
                  </a:cubicBezTo>
                  <a:lnTo>
                    <a:pt x="23629" y="13667"/>
                  </a:lnTo>
                  <a:cubicBezTo>
                    <a:pt x="23649" y="13682"/>
                    <a:pt x="23672" y="13688"/>
                    <a:pt x="23695" y="13688"/>
                  </a:cubicBezTo>
                  <a:cubicBezTo>
                    <a:pt x="23761" y="13688"/>
                    <a:pt x="23837" y="13643"/>
                    <a:pt x="23906" y="13643"/>
                  </a:cubicBezTo>
                  <a:cubicBezTo>
                    <a:pt x="23942" y="13643"/>
                    <a:pt x="23977" y="13656"/>
                    <a:pt x="24007" y="13694"/>
                  </a:cubicBezTo>
                  <a:cubicBezTo>
                    <a:pt x="24106" y="13609"/>
                    <a:pt x="24153" y="13569"/>
                    <a:pt x="24198" y="13569"/>
                  </a:cubicBezTo>
                  <a:close/>
                  <a:moveTo>
                    <a:pt x="23170" y="13856"/>
                  </a:moveTo>
                  <a:lnTo>
                    <a:pt x="23170" y="13856"/>
                  </a:lnTo>
                  <a:cubicBezTo>
                    <a:pt x="23062" y="13937"/>
                    <a:pt x="22927" y="14018"/>
                    <a:pt x="22765" y="14045"/>
                  </a:cubicBezTo>
                  <a:lnTo>
                    <a:pt x="23170" y="13856"/>
                  </a:lnTo>
                  <a:close/>
                  <a:moveTo>
                    <a:pt x="22414" y="14153"/>
                  </a:moveTo>
                  <a:lnTo>
                    <a:pt x="22360" y="14207"/>
                  </a:lnTo>
                  <a:cubicBezTo>
                    <a:pt x="22333" y="14234"/>
                    <a:pt x="22306" y="14234"/>
                    <a:pt x="22306" y="14234"/>
                  </a:cubicBezTo>
                  <a:cubicBezTo>
                    <a:pt x="22333" y="14207"/>
                    <a:pt x="22360" y="14180"/>
                    <a:pt x="22387" y="14153"/>
                  </a:cubicBezTo>
                  <a:close/>
                  <a:moveTo>
                    <a:pt x="21928" y="14315"/>
                  </a:moveTo>
                  <a:lnTo>
                    <a:pt x="21928" y="14342"/>
                  </a:lnTo>
                  <a:lnTo>
                    <a:pt x="21874" y="14369"/>
                  </a:lnTo>
                  <a:lnTo>
                    <a:pt x="21874" y="14342"/>
                  </a:lnTo>
                  <a:cubicBezTo>
                    <a:pt x="21901" y="14315"/>
                    <a:pt x="21928" y="14315"/>
                    <a:pt x="21928" y="14315"/>
                  </a:cubicBezTo>
                  <a:close/>
                  <a:moveTo>
                    <a:pt x="21388" y="14531"/>
                  </a:moveTo>
                  <a:cubicBezTo>
                    <a:pt x="21361" y="14558"/>
                    <a:pt x="21361" y="14558"/>
                    <a:pt x="21334" y="14558"/>
                  </a:cubicBezTo>
                  <a:lnTo>
                    <a:pt x="21361" y="14531"/>
                  </a:lnTo>
                  <a:close/>
                  <a:moveTo>
                    <a:pt x="22495" y="20390"/>
                  </a:moveTo>
                  <a:lnTo>
                    <a:pt x="22495" y="20390"/>
                  </a:lnTo>
                  <a:cubicBezTo>
                    <a:pt x="22400" y="20532"/>
                    <a:pt x="22306" y="20612"/>
                    <a:pt x="22158" y="20612"/>
                  </a:cubicBezTo>
                  <a:cubicBezTo>
                    <a:pt x="22136" y="20612"/>
                    <a:pt x="22114" y="20610"/>
                    <a:pt x="22090" y="20607"/>
                  </a:cubicBezTo>
                  <a:cubicBezTo>
                    <a:pt x="22036" y="20607"/>
                    <a:pt x="21982" y="20634"/>
                    <a:pt x="21955" y="20661"/>
                  </a:cubicBezTo>
                  <a:cubicBezTo>
                    <a:pt x="21928" y="20661"/>
                    <a:pt x="21874" y="20634"/>
                    <a:pt x="21874" y="20634"/>
                  </a:cubicBezTo>
                  <a:cubicBezTo>
                    <a:pt x="21901" y="20634"/>
                    <a:pt x="21928" y="20607"/>
                    <a:pt x="21928" y="20607"/>
                  </a:cubicBezTo>
                  <a:lnTo>
                    <a:pt x="22090" y="20607"/>
                  </a:lnTo>
                  <a:lnTo>
                    <a:pt x="22495" y="20390"/>
                  </a:lnTo>
                  <a:close/>
                  <a:moveTo>
                    <a:pt x="46177" y="20066"/>
                  </a:moveTo>
                  <a:lnTo>
                    <a:pt x="46285" y="20093"/>
                  </a:lnTo>
                  <a:cubicBezTo>
                    <a:pt x="46204" y="20282"/>
                    <a:pt x="46204" y="20499"/>
                    <a:pt x="46015" y="20661"/>
                  </a:cubicBezTo>
                  <a:lnTo>
                    <a:pt x="46177" y="20066"/>
                  </a:lnTo>
                  <a:close/>
                  <a:moveTo>
                    <a:pt x="21415" y="20769"/>
                  </a:moveTo>
                  <a:cubicBezTo>
                    <a:pt x="21442" y="20769"/>
                    <a:pt x="21469" y="20796"/>
                    <a:pt x="21469" y="20796"/>
                  </a:cubicBezTo>
                  <a:lnTo>
                    <a:pt x="21442" y="20796"/>
                  </a:lnTo>
                  <a:cubicBezTo>
                    <a:pt x="21424" y="20796"/>
                    <a:pt x="21406" y="20808"/>
                    <a:pt x="21396" y="20808"/>
                  </a:cubicBezTo>
                  <a:cubicBezTo>
                    <a:pt x="21391" y="20808"/>
                    <a:pt x="21388" y="20805"/>
                    <a:pt x="21388" y="20796"/>
                  </a:cubicBezTo>
                  <a:cubicBezTo>
                    <a:pt x="21415" y="20796"/>
                    <a:pt x="21415" y="20769"/>
                    <a:pt x="21415" y="20769"/>
                  </a:cubicBezTo>
                  <a:close/>
                  <a:moveTo>
                    <a:pt x="45880" y="21336"/>
                  </a:moveTo>
                  <a:cubicBezTo>
                    <a:pt x="45880" y="21336"/>
                    <a:pt x="45907" y="21363"/>
                    <a:pt x="45907" y="21363"/>
                  </a:cubicBezTo>
                  <a:cubicBezTo>
                    <a:pt x="45907" y="21363"/>
                    <a:pt x="45907" y="21390"/>
                    <a:pt x="45907" y="21417"/>
                  </a:cubicBezTo>
                  <a:lnTo>
                    <a:pt x="45880" y="21417"/>
                  </a:lnTo>
                  <a:lnTo>
                    <a:pt x="45880" y="21336"/>
                  </a:lnTo>
                  <a:close/>
                  <a:moveTo>
                    <a:pt x="37022" y="23955"/>
                  </a:moveTo>
                  <a:lnTo>
                    <a:pt x="36915" y="24009"/>
                  </a:lnTo>
                  <a:lnTo>
                    <a:pt x="36915" y="24009"/>
                  </a:lnTo>
                  <a:cubicBezTo>
                    <a:pt x="36924" y="24000"/>
                    <a:pt x="36933" y="23991"/>
                    <a:pt x="36941" y="23982"/>
                  </a:cubicBezTo>
                  <a:lnTo>
                    <a:pt x="37022" y="23955"/>
                  </a:lnTo>
                  <a:close/>
                  <a:moveTo>
                    <a:pt x="39754" y="23631"/>
                  </a:moveTo>
                  <a:lnTo>
                    <a:pt x="39426" y="24036"/>
                  </a:lnTo>
                  <a:cubicBezTo>
                    <a:pt x="39304" y="24182"/>
                    <a:pt x="39183" y="24306"/>
                    <a:pt x="39041" y="24448"/>
                  </a:cubicBezTo>
                  <a:lnTo>
                    <a:pt x="39041" y="24448"/>
                  </a:lnTo>
                  <a:cubicBezTo>
                    <a:pt x="39177" y="24142"/>
                    <a:pt x="39385" y="23863"/>
                    <a:pt x="39642" y="23658"/>
                  </a:cubicBezTo>
                  <a:cubicBezTo>
                    <a:pt x="39661" y="23638"/>
                    <a:pt x="39709" y="23633"/>
                    <a:pt x="39754" y="23631"/>
                  </a:cubicBezTo>
                  <a:close/>
                  <a:moveTo>
                    <a:pt x="38970" y="24527"/>
                  </a:moveTo>
                  <a:lnTo>
                    <a:pt x="38847" y="24691"/>
                  </a:lnTo>
                  <a:lnTo>
                    <a:pt x="38847" y="24691"/>
                  </a:lnTo>
                  <a:cubicBezTo>
                    <a:pt x="38840" y="24612"/>
                    <a:pt x="38907" y="24565"/>
                    <a:pt x="38970" y="24527"/>
                  </a:cubicBezTo>
                  <a:close/>
                  <a:moveTo>
                    <a:pt x="38759" y="24783"/>
                  </a:moveTo>
                  <a:lnTo>
                    <a:pt x="38624" y="24919"/>
                  </a:lnTo>
                  <a:lnTo>
                    <a:pt x="38624" y="24919"/>
                  </a:lnTo>
                  <a:cubicBezTo>
                    <a:pt x="38643" y="24848"/>
                    <a:pt x="38698" y="24813"/>
                    <a:pt x="38759" y="24783"/>
                  </a:cubicBezTo>
                  <a:close/>
                  <a:moveTo>
                    <a:pt x="38539" y="25028"/>
                  </a:moveTo>
                  <a:lnTo>
                    <a:pt x="38444" y="25171"/>
                  </a:lnTo>
                  <a:lnTo>
                    <a:pt x="38444" y="25171"/>
                  </a:lnTo>
                  <a:cubicBezTo>
                    <a:pt x="38429" y="25108"/>
                    <a:pt x="38481" y="25065"/>
                    <a:pt x="38539" y="25028"/>
                  </a:cubicBezTo>
                  <a:close/>
                  <a:moveTo>
                    <a:pt x="38399" y="25242"/>
                  </a:moveTo>
                  <a:lnTo>
                    <a:pt x="38399" y="25242"/>
                  </a:lnTo>
                  <a:cubicBezTo>
                    <a:pt x="38354" y="25307"/>
                    <a:pt x="38282" y="25367"/>
                    <a:pt x="38204" y="25405"/>
                  </a:cubicBezTo>
                  <a:lnTo>
                    <a:pt x="38204" y="25405"/>
                  </a:lnTo>
                  <a:lnTo>
                    <a:pt x="38399" y="25242"/>
                  </a:lnTo>
                  <a:close/>
                  <a:moveTo>
                    <a:pt x="38099" y="25495"/>
                  </a:moveTo>
                  <a:cubicBezTo>
                    <a:pt x="38079" y="25618"/>
                    <a:pt x="37991" y="25650"/>
                    <a:pt x="37896" y="25680"/>
                  </a:cubicBezTo>
                  <a:lnTo>
                    <a:pt x="37896" y="25680"/>
                  </a:lnTo>
                  <a:lnTo>
                    <a:pt x="38099" y="25495"/>
                  </a:lnTo>
                  <a:close/>
                  <a:moveTo>
                    <a:pt x="37812" y="25768"/>
                  </a:moveTo>
                  <a:cubicBezTo>
                    <a:pt x="37815" y="25856"/>
                    <a:pt x="37775" y="25917"/>
                    <a:pt x="37704" y="25961"/>
                  </a:cubicBezTo>
                  <a:lnTo>
                    <a:pt x="37704" y="25961"/>
                  </a:lnTo>
                  <a:cubicBezTo>
                    <a:pt x="37729" y="25897"/>
                    <a:pt x="37770" y="25832"/>
                    <a:pt x="37812" y="25768"/>
                  </a:cubicBezTo>
                  <a:close/>
                  <a:moveTo>
                    <a:pt x="37668" y="26008"/>
                  </a:moveTo>
                  <a:lnTo>
                    <a:pt x="37668" y="26008"/>
                  </a:lnTo>
                  <a:cubicBezTo>
                    <a:pt x="37652" y="26096"/>
                    <a:pt x="37561" y="26145"/>
                    <a:pt x="37511" y="26193"/>
                  </a:cubicBezTo>
                  <a:lnTo>
                    <a:pt x="37511" y="26193"/>
                  </a:lnTo>
                  <a:cubicBezTo>
                    <a:pt x="37527" y="26116"/>
                    <a:pt x="37601" y="26067"/>
                    <a:pt x="37668" y="26008"/>
                  </a:cubicBezTo>
                  <a:close/>
                  <a:moveTo>
                    <a:pt x="37466" y="26250"/>
                  </a:moveTo>
                  <a:lnTo>
                    <a:pt x="37316" y="26437"/>
                  </a:lnTo>
                  <a:lnTo>
                    <a:pt x="37316" y="26437"/>
                  </a:lnTo>
                  <a:cubicBezTo>
                    <a:pt x="37313" y="26343"/>
                    <a:pt x="37395" y="26293"/>
                    <a:pt x="37466" y="26250"/>
                  </a:cubicBezTo>
                  <a:close/>
                  <a:moveTo>
                    <a:pt x="37281" y="26495"/>
                  </a:moveTo>
                  <a:lnTo>
                    <a:pt x="37281" y="26495"/>
                  </a:lnTo>
                  <a:cubicBezTo>
                    <a:pt x="37266" y="26520"/>
                    <a:pt x="37239" y="26547"/>
                    <a:pt x="37239" y="26547"/>
                  </a:cubicBezTo>
                  <a:lnTo>
                    <a:pt x="37212" y="26547"/>
                  </a:lnTo>
                  <a:lnTo>
                    <a:pt x="37281" y="26495"/>
                  </a:lnTo>
                  <a:close/>
                  <a:moveTo>
                    <a:pt x="30990" y="26887"/>
                  </a:moveTo>
                  <a:cubicBezTo>
                    <a:pt x="30833" y="27054"/>
                    <a:pt x="30633" y="27175"/>
                    <a:pt x="30434" y="27249"/>
                  </a:cubicBezTo>
                  <a:lnTo>
                    <a:pt x="30990" y="26887"/>
                  </a:lnTo>
                  <a:close/>
                  <a:moveTo>
                    <a:pt x="30434" y="27249"/>
                  </a:moveTo>
                  <a:cubicBezTo>
                    <a:pt x="30434" y="27384"/>
                    <a:pt x="30353" y="27492"/>
                    <a:pt x="30218" y="27492"/>
                  </a:cubicBezTo>
                  <a:lnTo>
                    <a:pt x="30434" y="27249"/>
                  </a:lnTo>
                  <a:close/>
                  <a:moveTo>
                    <a:pt x="36266" y="27573"/>
                  </a:moveTo>
                  <a:lnTo>
                    <a:pt x="36239" y="27600"/>
                  </a:lnTo>
                  <a:lnTo>
                    <a:pt x="36239" y="27573"/>
                  </a:lnTo>
                  <a:close/>
                  <a:moveTo>
                    <a:pt x="36023" y="27843"/>
                  </a:moveTo>
                  <a:lnTo>
                    <a:pt x="35996" y="27870"/>
                  </a:lnTo>
                  <a:lnTo>
                    <a:pt x="35969" y="27843"/>
                  </a:lnTo>
                  <a:close/>
                  <a:moveTo>
                    <a:pt x="29840" y="27816"/>
                  </a:moveTo>
                  <a:lnTo>
                    <a:pt x="29651" y="27924"/>
                  </a:lnTo>
                  <a:lnTo>
                    <a:pt x="29651" y="27897"/>
                  </a:lnTo>
                  <a:lnTo>
                    <a:pt x="29840" y="27816"/>
                  </a:lnTo>
                  <a:close/>
                  <a:moveTo>
                    <a:pt x="29300" y="28275"/>
                  </a:moveTo>
                  <a:lnTo>
                    <a:pt x="29137" y="28356"/>
                  </a:lnTo>
                  <a:cubicBezTo>
                    <a:pt x="29191" y="28329"/>
                    <a:pt x="29191" y="28302"/>
                    <a:pt x="29191" y="28302"/>
                  </a:cubicBezTo>
                  <a:cubicBezTo>
                    <a:pt x="29218" y="28275"/>
                    <a:pt x="29246" y="28275"/>
                    <a:pt x="29300" y="28275"/>
                  </a:cubicBezTo>
                  <a:close/>
                  <a:moveTo>
                    <a:pt x="28624" y="28762"/>
                  </a:moveTo>
                  <a:lnTo>
                    <a:pt x="28624" y="28789"/>
                  </a:lnTo>
                  <a:lnTo>
                    <a:pt x="28516" y="28843"/>
                  </a:lnTo>
                  <a:lnTo>
                    <a:pt x="28516" y="28816"/>
                  </a:lnTo>
                  <a:lnTo>
                    <a:pt x="28624" y="28762"/>
                  </a:lnTo>
                  <a:close/>
                  <a:moveTo>
                    <a:pt x="27976" y="29275"/>
                  </a:moveTo>
                  <a:lnTo>
                    <a:pt x="27949" y="29302"/>
                  </a:lnTo>
                  <a:lnTo>
                    <a:pt x="27895" y="29302"/>
                  </a:lnTo>
                  <a:cubicBezTo>
                    <a:pt x="27895" y="29302"/>
                    <a:pt x="27922" y="29275"/>
                    <a:pt x="27949" y="29275"/>
                  </a:cubicBezTo>
                  <a:close/>
                  <a:moveTo>
                    <a:pt x="57303" y="2176"/>
                  </a:moveTo>
                  <a:cubicBezTo>
                    <a:pt x="57347" y="2176"/>
                    <a:pt x="57386" y="2200"/>
                    <a:pt x="57410" y="2271"/>
                  </a:cubicBezTo>
                  <a:lnTo>
                    <a:pt x="57140" y="2460"/>
                  </a:lnTo>
                  <a:cubicBezTo>
                    <a:pt x="56735" y="2703"/>
                    <a:pt x="56303" y="2919"/>
                    <a:pt x="55898" y="3162"/>
                  </a:cubicBezTo>
                  <a:cubicBezTo>
                    <a:pt x="55439" y="3459"/>
                    <a:pt x="55034" y="3756"/>
                    <a:pt x="54629" y="4107"/>
                  </a:cubicBezTo>
                  <a:cubicBezTo>
                    <a:pt x="53765" y="4945"/>
                    <a:pt x="52981" y="5836"/>
                    <a:pt x="52306" y="6808"/>
                  </a:cubicBezTo>
                  <a:cubicBezTo>
                    <a:pt x="51334" y="8185"/>
                    <a:pt x="50470" y="9643"/>
                    <a:pt x="49741" y="11155"/>
                  </a:cubicBezTo>
                  <a:cubicBezTo>
                    <a:pt x="48499" y="13748"/>
                    <a:pt x="47419" y="16421"/>
                    <a:pt x="46555" y="19148"/>
                  </a:cubicBezTo>
                  <a:cubicBezTo>
                    <a:pt x="46528" y="19283"/>
                    <a:pt x="46447" y="19418"/>
                    <a:pt x="46339" y="19526"/>
                  </a:cubicBezTo>
                  <a:cubicBezTo>
                    <a:pt x="46393" y="19256"/>
                    <a:pt x="46474" y="18959"/>
                    <a:pt x="46582" y="18689"/>
                  </a:cubicBezTo>
                  <a:cubicBezTo>
                    <a:pt x="47122" y="16988"/>
                    <a:pt x="47716" y="15314"/>
                    <a:pt x="48337" y="13667"/>
                  </a:cubicBezTo>
                  <a:cubicBezTo>
                    <a:pt x="48742" y="12560"/>
                    <a:pt x="49201" y="11479"/>
                    <a:pt x="49741" y="10426"/>
                  </a:cubicBezTo>
                  <a:cubicBezTo>
                    <a:pt x="49903" y="10102"/>
                    <a:pt x="50038" y="9778"/>
                    <a:pt x="50173" y="9454"/>
                  </a:cubicBezTo>
                  <a:cubicBezTo>
                    <a:pt x="50551" y="8509"/>
                    <a:pt x="51010" y="7591"/>
                    <a:pt x="51523" y="6727"/>
                  </a:cubicBezTo>
                  <a:cubicBezTo>
                    <a:pt x="51577" y="6619"/>
                    <a:pt x="51631" y="6511"/>
                    <a:pt x="51685" y="6376"/>
                  </a:cubicBezTo>
                  <a:lnTo>
                    <a:pt x="51685" y="6376"/>
                  </a:lnTo>
                  <a:cubicBezTo>
                    <a:pt x="51199" y="6700"/>
                    <a:pt x="50794" y="7105"/>
                    <a:pt x="50443" y="7537"/>
                  </a:cubicBezTo>
                  <a:cubicBezTo>
                    <a:pt x="49228" y="8887"/>
                    <a:pt x="48121" y="10318"/>
                    <a:pt x="47068" y="11803"/>
                  </a:cubicBezTo>
                  <a:cubicBezTo>
                    <a:pt x="46042" y="13370"/>
                    <a:pt x="44988" y="14909"/>
                    <a:pt x="44097" y="16556"/>
                  </a:cubicBezTo>
                  <a:cubicBezTo>
                    <a:pt x="43422" y="17744"/>
                    <a:pt x="42747" y="18932"/>
                    <a:pt x="42072" y="20120"/>
                  </a:cubicBezTo>
                  <a:cubicBezTo>
                    <a:pt x="41478" y="21147"/>
                    <a:pt x="40830" y="22146"/>
                    <a:pt x="40128" y="23091"/>
                  </a:cubicBezTo>
                  <a:cubicBezTo>
                    <a:pt x="39994" y="23251"/>
                    <a:pt x="39913" y="23439"/>
                    <a:pt x="39780" y="23600"/>
                  </a:cubicBezTo>
                  <a:lnTo>
                    <a:pt x="39780" y="23600"/>
                  </a:lnTo>
                  <a:lnTo>
                    <a:pt x="39723" y="23523"/>
                  </a:lnTo>
                  <a:cubicBezTo>
                    <a:pt x="39723" y="23469"/>
                    <a:pt x="39750" y="23415"/>
                    <a:pt x="39804" y="23361"/>
                  </a:cubicBezTo>
                  <a:cubicBezTo>
                    <a:pt x="40776" y="21984"/>
                    <a:pt x="41667" y="20526"/>
                    <a:pt x="42450" y="19040"/>
                  </a:cubicBezTo>
                  <a:cubicBezTo>
                    <a:pt x="43179" y="17663"/>
                    <a:pt x="43908" y="16259"/>
                    <a:pt x="44664" y="14882"/>
                  </a:cubicBezTo>
                  <a:cubicBezTo>
                    <a:pt x="45394" y="13505"/>
                    <a:pt x="46231" y="12154"/>
                    <a:pt x="47122" y="10831"/>
                  </a:cubicBezTo>
                  <a:cubicBezTo>
                    <a:pt x="47176" y="10750"/>
                    <a:pt x="47230" y="10669"/>
                    <a:pt x="47257" y="10561"/>
                  </a:cubicBezTo>
                  <a:lnTo>
                    <a:pt x="47257" y="10561"/>
                  </a:lnTo>
                  <a:cubicBezTo>
                    <a:pt x="47068" y="10696"/>
                    <a:pt x="46879" y="10831"/>
                    <a:pt x="46717" y="11020"/>
                  </a:cubicBezTo>
                  <a:cubicBezTo>
                    <a:pt x="45367" y="12343"/>
                    <a:pt x="44016" y="13667"/>
                    <a:pt x="42666" y="15017"/>
                  </a:cubicBezTo>
                  <a:cubicBezTo>
                    <a:pt x="41559" y="16124"/>
                    <a:pt x="40452" y="17231"/>
                    <a:pt x="39480" y="18419"/>
                  </a:cubicBezTo>
                  <a:cubicBezTo>
                    <a:pt x="37968" y="20228"/>
                    <a:pt x="36320" y="21930"/>
                    <a:pt x="34700" y="23631"/>
                  </a:cubicBezTo>
                  <a:cubicBezTo>
                    <a:pt x="34673" y="23658"/>
                    <a:pt x="34619" y="23712"/>
                    <a:pt x="34592" y="23739"/>
                  </a:cubicBezTo>
                  <a:cubicBezTo>
                    <a:pt x="34052" y="24171"/>
                    <a:pt x="33566" y="24630"/>
                    <a:pt x="33080" y="25089"/>
                  </a:cubicBezTo>
                  <a:cubicBezTo>
                    <a:pt x="32445" y="25724"/>
                    <a:pt x="31784" y="26281"/>
                    <a:pt x="31072" y="26811"/>
                  </a:cubicBezTo>
                  <a:lnTo>
                    <a:pt x="31072" y="26811"/>
                  </a:lnTo>
                  <a:cubicBezTo>
                    <a:pt x="31084" y="26776"/>
                    <a:pt x="31089" y="26729"/>
                    <a:pt x="31109" y="26709"/>
                  </a:cubicBezTo>
                  <a:cubicBezTo>
                    <a:pt x="31784" y="26088"/>
                    <a:pt x="32459" y="25494"/>
                    <a:pt x="33107" y="24873"/>
                  </a:cubicBezTo>
                  <a:cubicBezTo>
                    <a:pt x="34214" y="23847"/>
                    <a:pt x="35267" y="22767"/>
                    <a:pt x="36212" y="21633"/>
                  </a:cubicBezTo>
                  <a:cubicBezTo>
                    <a:pt x="36860" y="20823"/>
                    <a:pt x="37536" y="20039"/>
                    <a:pt x="38184" y="19256"/>
                  </a:cubicBezTo>
                  <a:cubicBezTo>
                    <a:pt x="39750" y="17393"/>
                    <a:pt x="41262" y="15503"/>
                    <a:pt x="42963" y="13748"/>
                  </a:cubicBezTo>
                  <a:cubicBezTo>
                    <a:pt x="43044" y="13640"/>
                    <a:pt x="43125" y="13505"/>
                    <a:pt x="43206" y="13370"/>
                  </a:cubicBezTo>
                  <a:lnTo>
                    <a:pt x="43206" y="13370"/>
                  </a:lnTo>
                  <a:lnTo>
                    <a:pt x="42315" y="14072"/>
                  </a:lnTo>
                  <a:cubicBezTo>
                    <a:pt x="41181" y="14936"/>
                    <a:pt x="40047" y="15800"/>
                    <a:pt x="38832" y="16556"/>
                  </a:cubicBezTo>
                  <a:cubicBezTo>
                    <a:pt x="37779" y="17231"/>
                    <a:pt x="36698" y="17933"/>
                    <a:pt x="35672" y="18635"/>
                  </a:cubicBezTo>
                  <a:cubicBezTo>
                    <a:pt x="34349" y="19553"/>
                    <a:pt x="32972" y="20390"/>
                    <a:pt x="31595" y="21174"/>
                  </a:cubicBezTo>
                  <a:cubicBezTo>
                    <a:pt x="31163" y="21444"/>
                    <a:pt x="30704" y="21714"/>
                    <a:pt x="30272" y="21984"/>
                  </a:cubicBezTo>
                  <a:cubicBezTo>
                    <a:pt x="29002" y="22767"/>
                    <a:pt x="27733" y="23577"/>
                    <a:pt x="26437" y="24360"/>
                  </a:cubicBezTo>
                  <a:cubicBezTo>
                    <a:pt x="25060" y="25170"/>
                    <a:pt x="23629" y="25953"/>
                    <a:pt x="22252" y="26709"/>
                  </a:cubicBezTo>
                  <a:cubicBezTo>
                    <a:pt x="20901" y="27465"/>
                    <a:pt x="19524" y="28194"/>
                    <a:pt x="18147" y="28951"/>
                  </a:cubicBezTo>
                  <a:lnTo>
                    <a:pt x="13422" y="31516"/>
                  </a:lnTo>
                  <a:lnTo>
                    <a:pt x="12935" y="31786"/>
                  </a:lnTo>
                  <a:cubicBezTo>
                    <a:pt x="12989" y="31705"/>
                    <a:pt x="13070" y="31624"/>
                    <a:pt x="13151" y="31597"/>
                  </a:cubicBezTo>
                  <a:cubicBezTo>
                    <a:pt x="14340" y="30895"/>
                    <a:pt x="15528" y="30220"/>
                    <a:pt x="16716" y="29545"/>
                  </a:cubicBezTo>
                  <a:cubicBezTo>
                    <a:pt x="18768" y="28410"/>
                    <a:pt x="20820" y="27357"/>
                    <a:pt x="22819" y="26142"/>
                  </a:cubicBezTo>
                  <a:cubicBezTo>
                    <a:pt x="23170" y="25899"/>
                    <a:pt x="23548" y="25710"/>
                    <a:pt x="23899" y="25521"/>
                  </a:cubicBezTo>
                  <a:cubicBezTo>
                    <a:pt x="25006" y="24873"/>
                    <a:pt x="26113" y="24279"/>
                    <a:pt x="27193" y="23604"/>
                  </a:cubicBezTo>
                  <a:cubicBezTo>
                    <a:pt x="29164" y="22389"/>
                    <a:pt x="31136" y="21147"/>
                    <a:pt x="33134" y="19904"/>
                  </a:cubicBezTo>
                  <a:cubicBezTo>
                    <a:pt x="33458" y="19688"/>
                    <a:pt x="33782" y="19472"/>
                    <a:pt x="34106" y="19256"/>
                  </a:cubicBezTo>
                  <a:lnTo>
                    <a:pt x="37995" y="16637"/>
                  </a:lnTo>
                  <a:cubicBezTo>
                    <a:pt x="38562" y="16259"/>
                    <a:pt x="39156" y="15881"/>
                    <a:pt x="39723" y="15476"/>
                  </a:cubicBezTo>
                  <a:cubicBezTo>
                    <a:pt x="40479" y="14909"/>
                    <a:pt x="41235" y="14342"/>
                    <a:pt x="41964" y="13748"/>
                  </a:cubicBezTo>
                  <a:cubicBezTo>
                    <a:pt x="43071" y="12857"/>
                    <a:pt x="44178" y="11965"/>
                    <a:pt x="45286" y="11074"/>
                  </a:cubicBezTo>
                  <a:cubicBezTo>
                    <a:pt x="45340" y="11020"/>
                    <a:pt x="45394" y="10966"/>
                    <a:pt x="45448" y="10912"/>
                  </a:cubicBezTo>
                  <a:cubicBezTo>
                    <a:pt x="45502" y="10858"/>
                    <a:pt x="45610" y="10831"/>
                    <a:pt x="45556" y="10696"/>
                  </a:cubicBezTo>
                  <a:lnTo>
                    <a:pt x="45556" y="10696"/>
                  </a:lnTo>
                  <a:cubicBezTo>
                    <a:pt x="45475" y="10723"/>
                    <a:pt x="45421" y="10723"/>
                    <a:pt x="45340" y="10750"/>
                  </a:cubicBezTo>
                  <a:cubicBezTo>
                    <a:pt x="43638" y="11155"/>
                    <a:pt x="41937" y="11668"/>
                    <a:pt x="40263" y="12235"/>
                  </a:cubicBezTo>
                  <a:cubicBezTo>
                    <a:pt x="38967" y="12668"/>
                    <a:pt x="37671" y="13154"/>
                    <a:pt x="36428" y="13748"/>
                  </a:cubicBezTo>
                  <a:cubicBezTo>
                    <a:pt x="35294" y="14315"/>
                    <a:pt x="34214" y="14963"/>
                    <a:pt x="33107" y="15584"/>
                  </a:cubicBezTo>
                  <a:cubicBezTo>
                    <a:pt x="32675" y="15827"/>
                    <a:pt x="32270" y="16097"/>
                    <a:pt x="31784" y="16394"/>
                  </a:cubicBezTo>
                  <a:cubicBezTo>
                    <a:pt x="31325" y="16664"/>
                    <a:pt x="30839" y="16934"/>
                    <a:pt x="30353" y="17177"/>
                  </a:cubicBezTo>
                  <a:cubicBezTo>
                    <a:pt x="29435" y="17663"/>
                    <a:pt x="28543" y="18176"/>
                    <a:pt x="27625" y="18635"/>
                  </a:cubicBezTo>
                  <a:cubicBezTo>
                    <a:pt x="26221" y="19337"/>
                    <a:pt x="24736" y="19904"/>
                    <a:pt x="23224" y="20309"/>
                  </a:cubicBezTo>
                  <a:cubicBezTo>
                    <a:pt x="23035" y="20363"/>
                    <a:pt x="22846" y="20417"/>
                    <a:pt x="22657" y="20471"/>
                  </a:cubicBezTo>
                  <a:cubicBezTo>
                    <a:pt x="22603" y="20471"/>
                    <a:pt x="22549" y="20417"/>
                    <a:pt x="22495" y="20390"/>
                  </a:cubicBezTo>
                  <a:lnTo>
                    <a:pt x="22549" y="20390"/>
                  </a:lnTo>
                  <a:cubicBezTo>
                    <a:pt x="23521" y="20093"/>
                    <a:pt x="24439" y="19769"/>
                    <a:pt x="25357" y="19364"/>
                  </a:cubicBezTo>
                  <a:cubicBezTo>
                    <a:pt x="26248" y="18959"/>
                    <a:pt x="27112" y="18527"/>
                    <a:pt x="27976" y="18122"/>
                  </a:cubicBezTo>
                  <a:cubicBezTo>
                    <a:pt x="29597" y="17312"/>
                    <a:pt x="31163" y="16448"/>
                    <a:pt x="32702" y="15530"/>
                  </a:cubicBezTo>
                  <a:cubicBezTo>
                    <a:pt x="33728" y="14909"/>
                    <a:pt x="34727" y="14288"/>
                    <a:pt x="35807" y="13775"/>
                  </a:cubicBezTo>
                  <a:cubicBezTo>
                    <a:pt x="36914" y="13235"/>
                    <a:pt x="38049" y="12695"/>
                    <a:pt x="39183" y="12208"/>
                  </a:cubicBezTo>
                  <a:cubicBezTo>
                    <a:pt x="40209" y="11776"/>
                    <a:pt x="41235" y="11398"/>
                    <a:pt x="42315" y="11020"/>
                  </a:cubicBezTo>
                  <a:cubicBezTo>
                    <a:pt x="43422" y="10669"/>
                    <a:pt x="44529" y="10345"/>
                    <a:pt x="45610" y="9886"/>
                  </a:cubicBezTo>
                  <a:cubicBezTo>
                    <a:pt x="46312" y="9616"/>
                    <a:pt x="47014" y="9265"/>
                    <a:pt x="47662" y="8887"/>
                  </a:cubicBezTo>
                  <a:cubicBezTo>
                    <a:pt x="47743" y="8833"/>
                    <a:pt x="47851" y="8806"/>
                    <a:pt x="47797" y="8671"/>
                  </a:cubicBezTo>
                  <a:lnTo>
                    <a:pt x="47797" y="8671"/>
                  </a:lnTo>
                  <a:cubicBezTo>
                    <a:pt x="47689" y="8698"/>
                    <a:pt x="47581" y="8725"/>
                    <a:pt x="47473" y="8752"/>
                  </a:cubicBezTo>
                  <a:cubicBezTo>
                    <a:pt x="46717" y="8995"/>
                    <a:pt x="45961" y="9157"/>
                    <a:pt x="45205" y="9265"/>
                  </a:cubicBezTo>
                  <a:cubicBezTo>
                    <a:pt x="42450" y="9643"/>
                    <a:pt x="39723" y="10102"/>
                    <a:pt x="37022" y="10615"/>
                  </a:cubicBezTo>
                  <a:cubicBezTo>
                    <a:pt x="35564" y="10885"/>
                    <a:pt x="34079" y="11236"/>
                    <a:pt x="32621" y="11533"/>
                  </a:cubicBezTo>
                  <a:cubicBezTo>
                    <a:pt x="32054" y="11668"/>
                    <a:pt x="31487" y="11803"/>
                    <a:pt x="30920" y="11938"/>
                  </a:cubicBezTo>
                  <a:cubicBezTo>
                    <a:pt x="28948" y="12424"/>
                    <a:pt x="26950" y="12938"/>
                    <a:pt x="24979" y="13424"/>
                  </a:cubicBezTo>
                  <a:lnTo>
                    <a:pt x="24763" y="13424"/>
                  </a:lnTo>
                  <a:lnTo>
                    <a:pt x="24378" y="13629"/>
                  </a:lnTo>
                  <a:lnTo>
                    <a:pt x="24378" y="13629"/>
                  </a:lnTo>
                  <a:cubicBezTo>
                    <a:pt x="24448" y="13504"/>
                    <a:pt x="24540" y="13419"/>
                    <a:pt x="24699" y="13419"/>
                  </a:cubicBezTo>
                  <a:cubicBezTo>
                    <a:pt x="24720" y="13419"/>
                    <a:pt x="24741" y="13421"/>
                    <a:pt x="24763" y="13424"/>
                  </a:cubicBezTo>
                  <a:cubicBezTo>
                    <a:pt x="24898" y="13370"/>
                    <a:pt x="25033" y="13316"/>
                    <a:pt x="25195" y="13262"/>
                  </a:cubicBezTo>
                  <a:cubicBezTo>
                    <a:pt x="26437" y="12938"/>
                    <a:pt x="27706" y="12587"/>
                    <a:pt x="28975" y="12262"/>
                  </a:cubicBezTo>
                  <a:cubicBezTo>
                    <a:pt x="31055" y="11722"/>
                    <a:pt x="33134" y="11182"/>
                    <a:pt x="35213" y="10723"/>
                  </a:cubicBezTo>
                  <a:cubicBezTo>
                    <a:pt x="37428" y="10237"/>
                    <a:pt x="39669" y="9805"/>
                    <a:pt x="41883" y="9373"/>
                  </a:cubicBezTo>
                  <a:cubicBezTo>
                    <a:pt x="43233" y="9103"/>
                    <a:pt x="44583" y="8887"/>
                    <a:pt x="45934" y="8509"/>
                  </a:cubicBezTo>
                  <a:cubicBezTo>
                    <a:pt x="47149" y="8185"/>
                    <a:pt x="48337" y="7807"/>
                    <a:pt x="49498" y="7348"/>
                  </a:cubicBezTo>
                  <a:cubicBezTo>
                    <a:pt x="49768" y="7240"/>
                    <a:pt x="49984" y="7105"/>
                    <a:pt x="50227" y="6916"/>
                  </a:cubicBezTo>
                  <a:lnTo>
                    <a:pt x="52360" y="5188"/>
                  </a:lnTo>
                  <a:cubicBezTo>
                    <a:pt x="52468" y="5107"/>
                    <a:pt x="52549" y="5026"/>
                    <a:pt x="52630" y="4918"/>
                  </a:cubicBezTo>
                  <a:lnTo>
                    <a:pt x="52630" y="4918"/>
                  </a:lnTo>
                  <a:lnTo>
                    <a:pt x="52306" y="5053"/>
                  </a:lnTo>
                  <a:cubicBezTo>
                    <a:pt x="50794" y="5701"/>
                    <a:pt x="49228" y="6214"/>
                    <a:pt x="47608" y="6538"/>
                  </a:cubicBezTo>
                  <a:cubicBezTo>
                    <a:pt x="46312" y="6781"/>
                    <a:pt x="44988" y="6916"/>
                    <a:pt x="43665" y="6916"/>
                  </a:cubicBezTo>
                  <a:cubicBezTo>
                    <a:pt x="42315" y="6943"/>
                    <a:pt x="40938" y="6943"/>
                    <a:pt x="39588" y="6943"/>
                  </a:cubicBezTo>
                  <a:lnTo>
                    <a:pt x="38724" y="6943"/>
                  </a:lnTo>
                  <a:cubicBezTo>
                    <a:pt x="36590" y="6862"/>
                    <a:pt x="34430" y="6808"/>
                    <a:pt x="32297" y="6727"/>
                  </a:cubicBezTo>
                  <a:cubicBezTo>
                    <a:pt x="32108" y="6723"/>
                    <a:pt x="31919" y="6722"/>
                    <a:pt x="31730" y="6722"/>
                  </a:cubicBezTo>
                  <a:cubicBezTo>
                    <a:pt x="30407" y="6722"/>
                    <a:pt x="29087" y="6804"/>
                    <a:pt x="27787" y="6970"/>
                  </a:cubicBezTo>
                  <a:cubicBezTo>
                    <a:pt x="27760" y="6970"/>
                    <a:pt x="27727" y="6983"/>
                    <a:pt x="27696" y="6983"/>
                  </a:cubicBezTo>
                  <a:cubicBezTo>
                    <a:pt x="27666" y="6983"/>
                    <a:pt x="27639" y="6970"/>
                    <a:pt x="27625" y="6916"/>
                  </a:cubicBezTo>
                  <a:cubicBezTo>
                    <a:pt x="27841" y="6835"/>
                    <a:pt x="28111" y="6781"/>
                    <a:pt x="28354" y="6754"/>
                  </a:cubicBezTo>
                  <a:cubicBezTo>
                    <a:pt x="29486" y="6612"/>
                    <a:pt x="30617" y="6533"/>
                    <a:pt x="31749" y="6533"/>
                  </a:cubicBezTo>
                  <a:cubicBezTo>
                    <a:pt x="31914" y="6533"/>
                    <a:pt x="32078" y="6534"/>
                    <a:pt x="32243" y="6538"/>
                  </a:cubicBezTo>
                  <a:cubicBezTo>
                    <a:pt x="33863" y="6565"/>
                    <a:pt x="35483" y="6592"/>
                    <a:pt x="37103" y="6646"/>
                  </a:cubicBezTo>
                  <a:cubicBezTo>
                    <a:pt x="37747" y="6670"/>
                    <a:pt x="38390" y="6683"/>
                    <a:pt x="39036" y="6683"/>
                  </a:cubicBezTo>
                  <a:cubicBezTo>
                    <a:pt x="39827" y="6683"/>
                    <a:pt x="40621" y="6663"/>
                    <a:pt x="41424" y="6619"/>
                  </a:cubicBezTo>
                  <a:cubicBezTo>
                    <a:pt x="42693" y="6565"/>
                    <a:pt x="43962" y="6484"/>
                    <a:pt x="45259" y="6376"/>
                  </a:cubicBezTo>
                  <a:cubicBezTo>
                    <a:pt x="46744" y="6187"/>
                    <a:pt x="48229" y="5863"/>
                    <a:pt x="49687" y="5350"/>
                  </a:cubicBezTo>
                  <a:cubicBezTo>
                    <a:pt x="50929" y="4999"/>
                    <a:pt x="52144" y="4540"/>
                    <a:pt x="53306" y="3972"/>
                  </a:cubicBezTo>
                  <a:cubicBezTo>
                    <a:pt x="53981" y="3675"/>
                    <a:pt x="54656" y="3324"/>
                    <a:pt x="55331" y="3000"/>
                  </a:cubicBezTo>
                  <a:cubicBezTo>
                    <a:pt x="55925" y="2730"/>
                    <a:pt x="56519" y="2487"/>
                    <a:pt x="57140" y="2244"/>
                  </a:cubicBezTo>
                  <a:cubicBezTo>
                    <a:pt x="57185" y="2214"/>
                    <a:pt x="57247" y="2176"/>
                    <a:pt x="57303" y="2176"/>
                  </a:cubicBezTo>
                  <a:close/>
                  <a:moveTo>
                    <a:pt x="60483" y="1"/>
                  </a:moveTo>
                  <a:cubicBezTo>
                    <a:pt x="58931" y="1"/>
                    <a:pt x="57402" y="216"/>
                    <a:pt x="55898" y="624"/>
                  </a:cubicBezTo>
                  <a:cubicBezTo>
                    <a:pt x="54602" y="975"/>
                    <a:pt x="53306" y="1407"/>
                    <a:pt x="52063" y="1920"/>
                  </a:cubicBezTo>
                  <a:cubicBezTo>
                    <a:pt x="51550" y="2136"/>
                    <a:pt x="51064" y="2379"/>
                    <a:pt x="50551" y="2622"/>
                  </a:cubicBezTo>
                  <a:cubicBezTo>
                    <a:pt x="49444" y="3162"/>
                    <a:pt x="48310" y="3675"/>
                    <a:pt x="47149" y="4107"/>
                  </a:cubicBezTo>
                  <a:cubicBezTo>
                    <a:pt x="45691" y="4594"/>
                    <a:pt x="44178" y="4891"/>
                    <a:pt x="42666" y="4972"/>
                  </a:cubicBezTo>
                  <a:cubicBezTo>
                    <a:pt x="41714" y="5009"/>
                    <a:pt x="40761" y="5029"/>
                    <a:pt x="39812" y="5029"/>
                  </a:cubicBezTo>
                  <a:cubicBezTo>
                    <a:pt x="38715" y="5029"/>
                    <a:pt x="37622" y="5002"/>
                    <a:pt x="36536" y="4945"/>
                  </a:cubicBezTo>
                  <a:cubicBezTo>
                    <a:pt x="35562" y="4903"/>
                    <a:pt x="34572" y="4846"/>
                    <a:pt x="33578" y="4846"/>
                  </a:cubicBezTo>
                  <a:cubicBezTo>
                    <a:pt x="33277" y="4846"/>
                    <a:pt x="32976" y="4851"/>
                    <a:pt x="32675" y="4864"/>
                  </a:cubicBezTo>
                  <a:cubicBezTo>
                    <a:pt x="30083" y="4891"/>
                    <a:pt x="27490" y="5269"/>
                    <a:pt x="24979" y="5998"/>
                  </a:cubicBezTo>
                  <a:cubicBezTo>
                    <a:pt x="23872" y="6322"/>
                    <a:pt x="22792" y="6727"/>
                    <a:pt x="21712" y="7186"/>
                  </a:cubicBezTo>
                  <a:cubicBezTo>
                    <a:pt x="21307" y="7348"/>
                    <a:pt x="20928" y="7510"/>
                    <a:pt x="20523" y="7672"/>
                  </a:cubicBezTo>
                  <a:cubicBezTo>
                    <a:pt x="20199" y="7861"/>
                    <a:pt x="19902" y="7996"/>
                    <a:pt x="19578" y="8185"/>
                  </a:cubicBezTo>
                  <a:cubicBezTo>
                    <a:pt x="19389" y="8320"/>
                    <a:pt x="19362" y="8401"/>
                    <a:pt x="19416" y="8590"/>
                  </a:cubicBezTo>
                  <a:cubicBezTo>
                    <a:pt x="19438" y="8763"/>
                    <a:pt x="19494" y="8849"/>
                    <a:pt x="19626" y="8849"/>
                  </a:cubicBezTo>
                  <a:cubicBezTo>
                    <a:pt x="19659" y="8849"/>
                    <a:pt x="19697" y="8844"/>
                    <a:pt x="19740" y="8833"/>
                  </a:cubicBezTo>
                  <a:cubicBezTo>
                    <a:pt x="20550" y="8725"/>
                    <a:pt x="21334" y="8725"/>
                    <a:pt x="22144" y="8590"/>
                  </a:cubicBezTo>
                  <a:cubicBezTo>
                    <a:pt x="23251" y="8401"/>
                    <a:pt x="24358" y="8320"/>
                    <a:pt x="25465" y="8320"/>
                  </a:cubicBezTo>
                  <a:lnTo>
                    <a:pt x="30461" y="8320"/>
                  </a:lnTo>
                  <a:cubicBezTo>
                    <a:pt x="31282" y="8320"/>
                    <a:pt x="32120" y="8355"/>
                    <a:pt x="32948" y="8355"/>
                  </a:cubicBezTo>
                  <a:cubicBezTo>
                    <a:pt x="33155" y="8355"/>
                    <a:pt x="33361" y="8352"/>
                    <a:pt x="33566" y="8347"/>
                  </a:cubicBezTo>
                  <a:cubicBezTo>
                    <a:pt x="34565" y="8347"/>
                    <a:pt x="35564" y="8239"/>
                    <a:pt x="36536" y="8185"/>
                  </a:cubicBezTo>
                  <a:cubicBezTo>
                    <a:pt x="37103" y="8131"/>
                    <a:pt x="37698" y="8077"/>
                    <a:pt x="38265" y="8050"/>
                  </a:cubicBezTo>
                  <a:cubicBezTo>
                    <a:pt x="38286" y="8043"/>
                    <a:pt x="38310" y="8039"/>
                    <a:pt x="38335" y="8039"/>
                  </a:cubicBezTo>
                  <a:cubicBezTo>
                    <a:pt x="38402" y="8039"/>
                    <a:pt x="38475" y="8064"/>
                    <a:pt x="38535" y="8104"/>
                  </a:cubicBezTo>
                  <a:cubicBezTo>
                    <a:pt x="38454" y="8131"/>
                    <a:pt x="38373" y="8158"/>
                    <a:pt x="38292" y="8185"/>
                  </a:cubicBezTo>
                  <a:cubicBezTo>
                    <a:pt x="36563" y="8752"/>
                    <a:pt x="34808" y="9211"/>
                    <a:pt x="33053" y="9643"/>
                  </a:cubicBezTo>
                  <a:cubicBezTo>
                    <a:pt x="31352" y="10048"/>
                    <a:pt x="29651" y="10507"/>
                    <a:pt x="27949" y="10939"/>
                  </a:cubicBezTo>
                  <a:cubicBezTo>
                    <a:pt x="27031" y="11182"/>
                    <a:pt x="26113" y="11398"/>
                    <a:pt x="25168" y="11614"/>
                  </a:cubicBezTo>
                  <a:cubicBezTo>
                    <a:pt x="23467" y="12019"/>
                    <a:pt x="21766" y="12560"/>
                    <a:pt x="20118" y="13181"/>
                  </a:cubicBezTo>
                  <a:cubicBezTo>
                    <a:pt x="18768" y="13694"/>
                    <a:pt x="17445" y="14234"/>
                    <a:pt x="16149" y="14882"/>
                  </a:cubicBezTo>
                  <a:cubicBezTo>
                    <a:pt x="14664" y="15584"/>
                    <a:pt x="13232" y="16421"/>
                    <a:pt x="11828" y="17339"/>
                  </a:cubicBezTo>
                  <a:cubicBezTo>
                    <a:pt x="11072" y="17852"/>
                    <a:pt x="10289" y="18365"/>
                    <a:pt x="9506" y="18878"/>
                  </a:cubicBezTo>
                  <a:cubicBezTo>
                    <a:pt x="9182" y="19067"/>
                    <a:pt x="8858" y="19310"/>
                    <a:pt x="8561" y="19580"/>
                  </a:cubicBezTo>
                  <a:lnTo>
                    <a:pt x="8615" y="20093"/>
                  </a:lnTo>
                  <a:cubicBezTo>
                    <a:pt x="8728" y="20191"/>
                    <a:pt x="8871" y="20239"/>
                    <a:pt x="9013" y="20239"/>
                  </a:cubicBezTo>
                  <a:cubicBezTo>
                    <a:pt x="9109" y="20239"/>
                    <a:pt x="9204" y="20218"/>
                    <a:pt x="9290" y="20174"/>
                  </a:cubicBezTo>
                  <a:cubicBezTo>
                    <a:pt x="9722" y="20066"/>
                    <a:pt x="10154" y="19931"/>
                    <a:pt x="10586" y="19796"/>
                  </a:cubicBezTo>
                  <a:cubicBezTo>
                    <a:pt x="12233" y="19256"/>
                    <a:pt x="13881" y="18689"/>
                    <a:pt x="15555" y="18149"/>
                  </a:cubicBezTo>
                  <a:cubicBezTo>
                    <a:pt x="17472" y="17501"/>
                    <a:pt x="19470" y="16934"/>
                    <a:pt x="21469" y="16502"/>
                  </a:cubicBezTo>
                  <a:cubicBezTo>
                    <a:pt x="22171" y="16340"/>
                    <a:pt x="22873" y="16151"/>
                    <a:pt x="23575" y="16016"/>
                  </a:cubicBezTo>
                  <a:cubicBezTo>
                    <a:pt x="25114" y="15638"/>
                    <a:pt x="26680" y="15314"/>
                    <a:pt x="28219" y="14963"/>
                  </a:cubicBezTo>
                  <a:cubicBezTo>
                    <a:pt x="29489" y="14666"/>
                    <a:pt x="30758" y="14288"/>
                    <a:pt x="32000" y="13910"/>
                  </a:cubicBezTo>
                  <a:cubicBezTo>
                    <a:pt x="32135" y="13856"/>
                    <a:pt x="32270" y="13829"/>
                    <a:pt x="32405" y="13802"/>
                  </a:cubicBezTo>
                  <a:lnTo>
                    <a:pt x="32405" y="13802"/>
                  </a:lnTo>
                  <a:cubicBezTo>
                    <a:pt x="32351" y="14018"/>
                    <a:pt x="32135" y="13964"/>
                    <a:pt x="32000" y="14045"/>
                  </a:cubicBezTo>
                  <a:cubicBezTo>
                    <a:pt x="31865" y="14126"/>
                    <a:pt x="31730" y="14207"/>
                    <a:pt x="31568" y="14261"/>
                  </a:cubicBezTo>
                  <a:cubicBezTo>
                    <a:pt x="30758" y="14639"/>
                    <a:pt x="29948" y="14990"/>
                    <a:pt x="29137" y="15341"/>
                  </a:cubicBezTo>
                  <a:cubicBezTo>
                    <a:pt x="27679" y="15962"/>
                    <a:pt x="26167" y="16610"/>
                    <a:pt x="24709" y="17177"/>
                  </a:cubicBezTo>
                  <a:cubicBezTo>
                    <a:pt x="23278" y="17717"/>
                    <a:pt x="21847" y="18311"/>
                    <a:pt x="20388" y="18851"/>
                  </a:cubicBezTo>
                  <a:cubicBezTo>
                    <a:pt x="18768" y="19472"/>
                    <a:pt x="17175" y="20174"/>
                    <a:pt x="15609" y="20904"/>
                  </a:cubicBezTo>
                  <a:cubicBezTo>
                    <a:pt x="13773" y="21768"/>
                    <a:pt x="11963" y="22740"/>
                    <a:pt x="10235" y="23793"/>
                  </a:cubicBezTo>
                  <a:cubicBezTo>
                    <a:pt x="9344" y="24333"/>
                    <a:pt x="8480" y="24927"/>
                    <a:pt x="7616" y="25521"/>
                  </a:cubicBezTo>
                  <a:cubicBezTo>
                    <a:pt x="6617" y="26223"/>
                    <a:pt x="5618" y="26952"/>
                    <a:pt x="4645" y="27681"/>
                  </a:cubicBezTo>
                  <a:cubicBezTo>
                    <a:pt x="4321" y="27924"/>
                    <a:pt x="3997" y="28194"/>
                    <a:pt x="3700" y="28465"/>
                  </a:cubicBezTo>
                  <a:cubicBezTo>
                    <a:pt x="3484" y="28627"/>
                    <a:pt x="3349" y="28816"/>
                    <a:pt x="3268" y="29059"/>
                  </a:cubicBezTo>
                  <a:cubicBezTo>
                    <a:pt x="3451" y="29460"/>
                    <a:pt x="3571" y="29615"/>
                    <a:pt x="3839" y="29615"/>
                  </a:cubicBezTo>
                  <a:cubicBezTo>
                    <a:pt x="3967" y="29615"/>
                    <a:pt x="4129" y="29579"/>
                    <a:pt x="4348" y="29518"/>
                  </a:cubicBezTo>
                  <a:cubicBezTo>
                    <a:pt x="4726" y="29383"/>
                    <a:pt x="5077" y="29248"/>
                    <a:pt x="5429" y="29086"/>
                  </a:cubicBezTo>
                  <a:cubicBezTo>
                    <a:pt x="7238" y="28302"/>
                    <a:pt x="9047" y="27492"/>
                    <a:pt x="10856" y="26736"/>
                  </a:cubicBezTo>
                  <a:cubicBezTo>
                    <a:pt x="12071" y="26250"/>
                    <a:pt x="13340" y="25845"/>
                    <a:pt x="14583" y="25413"/>
                  </a:cubicBezTo>
                  <a:cubicBezTo>
                    <a:pt x="16689" y="24684"/>
                    <a:pt x="18822" y="23955"/>
                    <a:pt x="20901" y="23118"/>
                  </a:cubicBezTo>
                  <a:cubicBezTo>
                    <a:pt x="22792" y="22335"/>
                    <a:pt x="24682" y="21552"/>
                    <a:pt x="26545" y="20742"/>
                  </a:cubicBezTo>
                  <a:cubicBezTo>
                    <a:pt x="28462" y="19904"/>
                    <a:pt x="30299" y="18959"/>
                    <a:pt x="32108" y="17906"/>
                  </a:cubicBezTo>
                  <a:lnTo>
                    <a:pt x="35348" y="16097"/>
                  </a:lnTo>
                  <a:cubicBezTo>
                    <a:pt x="35537" y="15989"/>
                    <a:pt x="35699" y="15908"/>
                    <a:pt x="35888" y="15827"/>
                  </a:cubicBezTo>
                  <a:lnTo>
                    <a:pt x="35888" y="15827"/>
                  </a:lnTo>
                  <a:cubicBezTo>
                    <a:pt x="35807" y="15908"/>
                    <a:pt x="35726" y="15989"/>
                    <a:pt x="35591" y="16097"/>
                  </a:cubicBezTo>
                  <a:cubicBezTo>
                    <a:pt x="35456" y="16178"/>
                    <a:pt x="35321" y="16286"/>
                    <a:pt x="35213" y="16367"/>
                  </a:cubicBezTo>
                  <a:cubicBezTo>
                    <a:pt x="34079" y="17042"/>
                    <a:pt x="32945" y="17744"/>
                    <a:pt x="31811" y="18419"/>
                  </a:cubicBezTo>
                  <a:cubicBezTo>
                    <a:pt x="29516" y="19796"/>
                    <a:pt x="27193" y="21201"/>
                    <a:pt x="24871" y="22551"/>
                  </a:cubicBezTo>
                  <a:cubicBezTo>
                    <a:pt x="23332" y="23469"/>
                    <a:pt x="21739" y="24306"/>
                    <a:pt x="20172" y="25197"/>
                  </a:cubicBezTo>
                  <a:cubicBezTo>
                    <a:pt x="18147" y="26331"/>
                    <a:pt x="16122" y="27519"/>
                    <a:pt x="14178" y="28789"/>
                  </a:cubicBezTo>
                  <a:cubicBezTo>
                    <a:pt x="11612" y="30544"/>
                    <a:pt x="9182" y="32461"/>
                    <a:pt x="6887" y="34540"/>
                  </a:cubicBezTo>
                  <a:cubicBezTo>
                    <a:pt x="4969" y="36322"/>
                    <a:pt x="3214" y="38240"/>
                    <a:pt x="1594" y="40265"/>
                  </a:cubicBezTo>
                  <a:cubicBezTo>
                    <a:pt x="1162" y="40751"/>
                    <a:pt x="784" y="41264"/>
                    <a:pt x="379" y="41777"/>
                  </a:cubicBezTo>
                  <a:cubicBezTo>
                    <a:pt x="271" y="41912"/>
                    <a:pt x="190" y="42047"/>
                    <a:pt x="82" y="42209"/>
                  </a:cubicBezTo>
                  <a:cubicBezTo>
                    <a:pt x="1" y="42344"/>
                    <a:pt x="28" y="42398"/>
                    <a:pt x="271" y="42587"/>
                  </a:cubicBezTo>
                  <a:cubicBezTo>
                    <a:pt x="460" y="42479"/>
                    <a:pt x="622" y="42371"/>
                    <a:pt x="811" y="42236"/>
                  </a:cubicBezTo>
                  <a:cubicBezTo>
                    <a:pt x="1648" y="41615"/>
                    <a:pt x="2512" y="40994"/>
                    <a:pt x="3349" y="40319"/>
                  </a:cubicBezTo>
                  <a:cubicBezTo>
                    <a:pt x="4348" y="39536"/>
                    <a:pt x="5347" y="38780"/>
                    <a:pt x="6374" y="38051"/>
                  </a:cubicBezTo>
                  <a:cubicBezTo>
                    <a:pt x="7508" y="37268"/>
                    <a:pt x="8669" y="36485"/>
                    <a:pt x="9857" y="35782"/>
                  </a:cubicBezTo>
                  <a:cubicBezTo>
                    <a:pt x="10802" y="35188"/>
                    <a:pt x="11801" y="34702"/>
                    <a:pt x="12827" y="34162"/>
                  </a:cubicBezTo>
                  <a:cubicBezTo>
                    <a:pt x="13449" y="33838"/>
                    <a:pt x="14070" y="33541"/>
                    <a:pt x="14664" y="33244"/>
                  </a:cubicBezTo>
                  <a:lnTo>
                    <a:pt x="18957" y="31057"/>
                  </a:lnTo>
                  <a:cubicBezTo>
                    <a:pt x="19578" y="30706"/>
                    <a:pt x="20199" y="30382"/>
                    <a:pt x="20820" y="30031"/>
                  </a:cubicBezTo>
                  <a:cubicBezTo>
                    <a:pt x="23278" y="28735"/>
                    <a:pt x="25681" y="27384"/>
                    <a:pt x="28030" y="25926"/>
                  </a:cubicBezTo>
                  <a:cubicBezTo>
                    <a:pt x="28840" y="25413"/>
                    <a:pt x="29678" y="24954"/>
                    <a:pt x="30488" y="24468"/>
                  </a:cubicBezTo>
                  <a:lnTo>
                    <a:pt x="31190" y="24036"/>
                  </a:lnTo>
                  <a:lnTo>
                    <a:pt x="31190" y="24036"/>
                  </a:lnTo>
                  <a:cubicBezTo>
                    <a:pt x="31217" y="24198"/>
                    <a:pt x="31082" y="24252"/>
                    <a:pt x="31001" y="24333"/>
                  </a:cubicBezTo>
                  <a:cubicBezTo>
                    <a:pt x="29678" y="25386"/>
                    <a:pt x="28408" y="26439"/>
                    <a:pt x="27085" y="27546"/>
                  </a:cubicBezTo>
                  <a:cubicBezTo>
                    <a:pt x="25762" y="28681"/>
                    <a:pt x="24439" y="29788"/>
                    <a:pt x="23143" y="30922"/>
                  </a:cubicBezTo>
                  <a:cubicBezTo>
                    <a:pt x="22117" y="31813"/>
                    <a:pt x="21144" y="32704"/>
                    <a:pt x="20172" y="33622"/>
                  </a:cubicBezTo>
                  <a:cubicBezTo>
                    <a:pt x="18687" y="35080"/>
                    <a:pt x="17364" y="36674"/>
                    <a:pt x="16176" y="38375"/>
                  </a:cubicBezTo>
                  <a:cubicBezTo>
                    <a:pt x="15393" y="39482"/>
                    <a:pt x="14610" y="40616"/>
                    <a:pt x="13827" y="41723"/>
                  </a:cubicBezTo>
                  <a:cubicBezTo>
                    <a:pt x="13719" y="41885"/>
                    <a:pt x="13638" y="42047"/>
                    <a:pt x="13557" y="42209"/>
                  </a:cubicBezTo>
                  <a:cubicBezTo>
                    <a:pt x="13503" y="42263"/>
                    <a:pt x="13557" y="42371"/>
                    <a:pt x="13611" y="42425"/>
                  </a:cubicBezTo>
                  <a:cubicBezTo>
                    <a:pt x="13651" y="42439"/>
                    <a:pt x="13692" y="42445"/>
                    <a:pt x="13729" y="42445"/>
                  </a:cubicBezTo>
                  <a:cubicBezTo>
                    <a:pt x="13766" y="42445"/>
                    <a:pt x="13800" y="42439"/>
                    <a:pt x="13827" y="42425"/>
                  </a:cubicBezTo>
                  <a:cubicBezTo>
                    <a:pt x="13962" y="42344"/>
                    <a:pt x="14070" y="42236"/>
                    <a:pt x="14178" y="42128"/>
                  </a:cubicBezTo>
                  <a:cubicBezTo>
                    <a:pt x="15312" y="41156"/>
                    <a:pt x="16446" y="40157"/>
                    <a:pt x="17580" y="39212"/>
                  </a:cubicBezTo>
                  <a:cubicBezTo>
                    <a:pt x="18525" y="38429"/>
                    <a:pt x="19497" y="37700"/>
                    <a:pt x="20469" y="36944"/>
                  </a:cubicBezTo>
                  <a:cubicBezTo>
                    <a:pt x="22468" y="35431"/>
                    <a:pt x="24466" y="33919"/>
                    <a:pt x="26437" y="32407"/>
                  </a:cubicBezTo>
                  <a:cubicBezTo>
                    <a:pt x="27517" y="31597"/>
                    <a:pt x="28597" y="30787"/>
                    <a:pt x="29678" y="30004"/>
                  </a:cubicBezTo>
                  <a:cubicBezTo>
                    <a:pt x="32081" y="28248"/>
                    <a:pt x="34376" y="26385"/>
                    <a:pt x="36563" y="24360"/>
                  </a:cubicBezTo>
                  <a:cubicBezTo>
                    <a:pt x="36689" y="24259"/>
                    <a:pt x="36792" y="24135"/>
                    <a:pt x="36915" y="24009"/>
                  </a:cubicBezTo>
                  <a:lnTo>
                    <a:pt x="36915" y="24009"/>
                  </a:lnTo>
                  <a:cubicBezTo>
                    <a:pt x="37022" y="24144"/>
                    <a:pt x="36860" y="24225"/>
                    <a:pt x="36779" y="24306"/>
                  </a:cubicBezTo>
                  <a:cubicBezTo>
                    <a:pt x="36347" y="24792"/>
                    <a:pt x="35915" y="25278"/>
                    <a:pt x="35456" y="25737"/>
                  </a:cubicBezTo>
                  <a:cubicBezTo>
                    <a:pt x="34106" y="27141"/>
                    <a:pt x="32756" y="28600"/>
                    <a:pt x="31514" y="30085"/>
                  </a:cubicBezTo>
                  <a:cubicBezTo>
                    <a:pt x="30218" y="31651"/>
                    <a:pt x="29056" y="33298"/>
                    <a:pt x="28057" y="35053"/>
                  </a:cubicBezTo>
                  <a:cubicBezTo>
                    <a:pt x="27085" y="36728"/>
                    <a:pt x="26221" y="38456"/>
                    <a:pt x="25465" y="40238"/>
                  </a:cubicBezTo>
                  <a:cubicBezTo>
                    <a:pt x="25222" y="40778"/>
                    <a:pt x="24979" y="41291"/>
                    <a:pt x="24736" y="41831"/>
                  </a:cubicBezTo>
                  <a:cubicBezTo>
                    <a:pt x="24682" y="41939"/>
                    <a:pt x="24655" y="42074"/>
                    <a:pt x="24601" y="42182"/>
                  </a:cubicBezTo>
                  <a:cubicBezTo>
                    <a:pt x="24520" y="42398"/>
                    <a:pt x="24574" y="42506"/>
                    <a:pt x="24790" y="42560"/>
                  </a:cubicBezTo>
                  <a:cubicBezTo>
                    <a:pt x="24871" y="42506"/>
                    <a:pt x="24979" y="42452"/>
                    <a:pt x="25060" y="42371"/>
                  </a:cubicBezTo>
                  <a:cubicBezTo>
                    <a:pt x="25195" y="42209"/>
                    <a:pt x="25330" y="42020"/>
                    <a:pt x="25465" y="41831"/>
                  </a:cubicBezTo>
                  <a:cubicBezTo>
                    <a:pt x="26248" y="40724"/>
                    <a:pt x="27085" y="39617"/>
                    <a:pt x="28003" y="38591"/>
                  </a:cubicBezTo>
                  <a:cubicBezTo>
                    <a:pt x="29516" y="36863"/>
                    <a:pt x="31028" y="35134"/>
                    <a:pt x="32648" y="33514"/>
                  </a:cubicBezTo>
                  <a:cubicBezTo>
                    <a:pt x="33458" y="32677"/>
                    <a:pt x="34268" y="31867"/>
                    <a:pt x="35105" y="31084"/>
                  </a:cubicBezTo>
                  <a:cubicBezTo>
                    <a:pt x="36104" y="30139"/>
                    <a:pt x="37076" y="29167"/>
                    <a:pt x="38022" y="28167"/>
                  </a:cubicBezTo>
                  <a:cubicBezTo>
                    <a:pt x="38562" y="27627"/>
                    <a:pt x="39075" y="27087"/>
                    <a:pt x="39615" y="26547"/>
                  </a:cubicBezTo>
                  <a:cubicBezTo>
                    <a:pt x="40803" y="25386"/>
                    <a:pt x="41883" y="24144"/>
                    <a:pt x="42882" y="22848"/>
                  </a:cubicBezTo>
                  <a:lnTo>
                    <a:pt x="44016" y="21417"/>
                  </a:lnTo>
                  <a:lnTo>
                    <a:pt x="44016" y="21417"/>
                  </a:lnTo>
                  <a:cubicBezTo>
                    <a:pt x="44124" y="21552"/>
                    <a:pt x="44016" y="21660"/>
                    <a:pt x="43989" y="21768"/>
                  </a:cubicBezTo>
                  <a:cubicBezTo>
                    <a:pt x="43530" y="23118"/>
                    <a:pt x="43152" y="24495"/>
                    <a:pt x="42909" y="25899"/>
                  </a:cubicBezTo>
                  <a:cubicBezTo>
                    <a:pt x="42828" y="26412"/>
                    <a:pt x="42774" y="26925"/>
                    <a:pt x="42747" y="27438"/>
                  </a:cubicBezTo>
                  <a:cubicBezTo>
                    <a:pt x="42666" y="28465"/>
                    <a:pt x="42612" y="29464"/>
                    <a:pt x="42585" y="30490"/>
                  </a:cubicBezTo>
                  <a:cubicBezTo>
                    <a:pt x="42558" y="31813"/>
                    <a:pt x="42747" y="33109"/>
                    <a:pt x="43152" y="34378"/>
                  </a:cubicBezTo>
                  <a:cubicBezTo>
                    <a:pt x="43260" y="34756"/>
                    <a:pt x="43422" y="35134"/>
                    <a:pt x="43557" y="35485"/>
                  </a:cubicBezTo>
                  <a:cubicBezTo>
                    <a:pt x="43607" y="35610"/>
                    <a:pt x="43657" y="35758"/>
                    <a:pt x="43878" y="35758"/>
                  </a:cubicBezTo>
                  <a:cubicBezTo>
                    <a:pt x="43896" y="35758"/>
                    <a:pt x="43915" y="35757"/>
                    <a:pt x="43935" y="35755"/>
                  </a:cubicBezTo>
                  <a:cubicBezTo>
                    <a:pt x="43989" y="35701"/>
                    <a:pt x="44016" y="35620"/>
                    <a:pt x="44043" y="35539"/>
                  </a:cubicBezTo>
                  <a:cubicBezTo>
                    <a:pt x="44097" y="35323"/>
                    <a:pt x="44124" y="35107"/>
                    <a:pt x="44151" y="34891"/>
                  </a:cubicBezTo>
                  <a:cubicBezTo>
                    <a:pt x="44313" y="33811"/>
                    <a:pt x="44448" y="32704"/>
                    <a:pt x="44610" y="31597"/>
                  </a:cubicBezTo>
                  <a:cubicBezTo>
                    <a:pt x="44853" y="30031"/>
                    <a:pt x="45232" y="28492"/>
                    <a:pt x="45772" y="27006"/>
                  </a:cubicBezTo>
                  <a:cubicBezTo>
                    <a:pt x="46717" y="24252"/>
                    <a:pt x="47851" y="21552"/>
                    <a:pt x="49147" y="18959"/>
                  </a:cubicBezTo>
                  <a:cubicBezTo>
                    <a:pt x="49498" y="18284"/>
                    <a:pt x="49957" y="17636"/>
                    <a:pt x="50362" y="16961"/>
                  </a:cubicBezTo>
                  <a:cubicBezTo>
                    <a:pt x="51361" y="15368"/>
                    <a:pt x="52252" y="13721"/>
                    <a:pt x="53063" y="12019"/>
                  </a:cubicBezTo>
                  <a:cubicBezTo>
                    <a:pt x="53360" y="11398"/>
                    <a:pt x="53657" y="10750"/>
                    <a:pt x="53981" y="10102"/>
                  </a:cubicBezTo>
                  <a:cubicBezTo>
                    <a:pt x="54224" y="9670"/>
                    <a:pt x="54467" y="9238"/>
                    <a:pt x="54737" y="8833"/>
                  </a:cubicBezTo>
                  <a:cubicBezTo>
                    <a:pt x="55574" y="7375"/>
                    <a:pt x="56492" y="5944"/>
                    <a:pt x="57491" y="4594"/>
                  </a:cubicBezTo>
                  <a:cubicBezTo>
                    <a:pt x="58490" y="3270"/>
                    <a:pt x="59597" y="2001"/>
                    <a:pt x="60812" y="840"/>
                  </a:cubicBezTo>
                  <a:cubicBezTo>
                    <a:pt x="61029" y="678"/>
                    <a:pt x="61164" y="462"/>
                    <a:pt x="61218" y="192"/>
                  </a:cubicBezTo>
                  <a:cubicBezTo>
                    <a:pt x="61137" y="3"/>
                    <a:pt x="60947" y="3"/>
                    <a:pt x="60758" y="3"/>
                  </a:cubicBezTo>
                  <a:cubicBezTo>
                    <a:pt x="60667" y="1"/>
                    <a:pt x="60575" y="1"/>
                    <a:pt x="60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4" name="Google Shape;4304;p35"/>
            <p:cNvSpPr/>
            <p:nvPr/>
          </p:nvSpPr>
          <p:spPr>
            <a:xfrm rot="3963123" flipH="1">
              <a:off x="722967" y="1325901"/>
              <a:ext cx="147198" cy="55099"/>
            </a:xfrm>
            <a:custGeom>
              <a:avLst/>
              <a:gdLst/>
              <a:ahLst/>
              <a:cxnLst/>
              <a:rect l="l" t="t" r="r" b="b"/>
              <a:pathLst>
                <a:path w="5888" h="2204" extrusionOk="0">
                  <a:moveTo>
                    <a:pt x="1813" y="0"/>
                  </a:moveTo>
                  <a:cubicBezTo>
                    <a:pt x="1519" y="0"/>
                    <a:pt x="1229" y="27"/>
                    <a:pt x="945" y="81"/>
                  </a:cubicBezTo>
                  <a:cubicBezTo>
                    <a:pt x="702" y="135"/>
                    <a:pt x="459" y="216"/>
                    <a:pt x="270" y="324"/>
                  </a:cubicBezTo>
                  <a:cubicBezTo>
                    <a:pt x="27" y="486"/>
                    <a:pt x="0" y="675"/>
                    <a:pt x="189" y="891"/>
                  </a:cubicBezTo>
                  <a:cubicBezTo>
                    <a:pt x="405" y="1161"/>
                    <a:pt x="702" y="1377"/>
                    <a:pt x="1026" y="1512"/>
                  </a:cubicBezTo>
                  <a:cubicBezTo>
                    <a:pt x="2007" y="1979"/>
                    <a:pt x="3088" y="2204"/>
                    <a:pt x="4183" y="2204"/>
                  </a:cubicBezTo>
                  <a:cubicBezTo>
                    <a:pt x="4355" y="2204"/>
                    <a:pt x="4527" y="2198"/>
                    <a:pt x="4699" y="2187"/>
                  </a:cubicBezTo>
                  <a:cubicBezTo>
                    <a:pt x="4996" y="2133"/>
                    <a:pt x="5266" y="2052"/>
                    <a:pt x="5509" y="1944"/>
                  </a:cubicBezTo>
                  <a:cubicBezTo>
                    <a:pt x="5860" y="1782"/>
                    <a:pt x="5887" y="1539"/>
                    <a:pt x="5644" y="1269"/>
                  </a:cubicBezTo>
                  <a:cubicBezTo>
                    <a:pt x="5536" y="1161"/>
                    <a:pt x="5428" y="1080"/>
                    <a:pt x="5320" y="999"/>
                  </a:cubicBezTo>
                  <a:cubicBezTo>
                    <a:pt x="4861" y="702"/>
                    <a:pt x="4375" y="486"/>
                    <a:pt x="3862" y="324"/>
                  </a:cubicBezTo>
                  <a:cubicBezTo>
                    <a:pt x="3538" y="243"/>
                    <a:pt x="3106" y="135"/>
                    <a:pt x="2701" y="81"/>
                  </a:cubicBezTo>
                  <a:cubicBezTo>
                    <a:pt x="2404" y="27"/>
                    <a:pt x="2107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5" name="Google Shape;4305;p35"/>
            <p:cNvSpPr/>
            <p:nvPr/>
          </p:nvSpPr>
          <p:spPr>
            <a:xfrm rot="4682502" flipH="1">
              <a:off x="448517" y="2328048"/>
              <a:ext cx="124250" cy="39100"/>
            </a:xfrm>
            <a:custGeom>
              <a:avLst/>
              <a:gdLst/>
              <a:ahLst/>
              <a:cxnLst/>
              <a:rect l="l" t="t" r="r" b="b"/>
              <a:pathLst>
                <a:path w="4970" h="1564" extrusionOk="0">
                  <a:moveTo>
                    <a:pt x="1684" y="0"/>
                  </a:moveTo>
                  <a:cubicBezTo>
                    <a:pt x="1519" y="0"/>
                    <a:pt x="1354" y="7"/>
                    <a:pt x="1189" y="21"/>
                  </a:cubicBezTo>
                  <a:cubicBezTo>
                    <a:pt x="1000" y="48"/>
                    <a:pt x="811" y="75"/>
                    <a:pt x="622" y="102"/>
                  </a:cubicBezTo>
                  <a:cubicBezTo>
                    <a:pt x="487" y="156"/>
                    <a:pt x="352" y="210"/>
                    <a:pt x="244" y="264"/>
                  </a:cubicBezTo>
                  <a:cubicBezTo>
                    <a:pt x="1" y="426"/>
                    <a:pt x="1" y="588"/>
                    <a:pt x="190" y="750"/>
                  </a:cubicBezTo>
                  <a:cubicBezTo>
                    <a:pt x="487" y="966"/>
                    <a:pt x="838" y="1128"/>
                    <a:pt x="1189" y="1209"/>
                  </a:cubicBezTo>
                  <a:cubicBezTo>
                    <a:pt x="1931" y="1431"/>
                    <a:pt x="2672" y="1563"/>
                    <a:pt x="3435" y="1563"/>
                  </a:cubicBezTo>
                  <a:cubicBezTo>
                    <a:pt x="3505" y="1563"/>
                    <a:pt x="3576" y="1562"/>
                    <a:pt x="3646" y="1560"/>
                  </a:cubicBezTo>
                  <a:cubicBezTo>
                    <a:pt x="3889" y="1560"/>
                    <a:pt x="4105" y="1533"/>
                    <a:pt x="4321" y="1479"/>
                  </a:cubicBezTo>
                  <a:cubicBezTo>
                    <a:pt x="4456" y="1452"/>
                    <a:pt x="4591" y="1398"/>
                    <a:pt x="4727" y="1344"/>
                  </a:cubicBezTo>
                  <a:cubicBezTo>
                    <a:pt x="4943" y="1236"/>
                    <a:pt x="4970" y="1020"/>
                    <a:pt x="4781" y="885"/>
                  </a:cubicBezTo>
                  <a:cubicBezTo>
                    <a:pt x="4564" y="723"/>
                    <a:pt x="4294" y="588"/>
                    <a:pt x="4051" y="453"/>
                  </a:cubicBezTo>
                  <a:cubicBezTo>
                    <a:pt x="3289" y="161"/>
                    <a:pt x="2490" y="0"/>
                    <a:pt x="1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06" name="Google Shape;4306;p35"/>
          <p:cNvSpPr/>
          <p:nvPr/>
        </p:nvSpPr>
        <p:spPr>
          <a:xfrm rot="-9137370" flipH="1">
            <a:off x="1531415" y="1581395"/>
            <a:ext cx="140449" cy="55749"/>
          </a:xfrm>
          <a:custGeom>
            <a:avLst/>
            <a:gdLst/>
            <a:ahLst/>
            <a:cxnLst/>
            <a:rect l="l" t="t" r="r" b="b"/>
            <a:pathLst>
              <a:path w="5618" h="2230" extrusionOk="0">
                <a:moveTo>
                  <a:pt x="402" y="0"/>
                </a:moveTo>
                <a:cubicBezTo>
                  <a:pt x="233" y="0"/>
                  <a:pt x="73" y="105"/>
                  <a:pt x="1" y="274"/>
                </a:cubicBezTo>
                <a:cubicBezTo>
                  <a:pt x="190" y="571"/>
                  <a:pt x="460" y="814"/>
                  <a:pt x="784" y="976"/>
                </a:cubicBezTo>
                <a:cubicBezTo>
                  <a:pt x="1891" y="1597"/>
                  <a:pt x="3133" y="2002"/>
                  <a:pt x="4429" y="2192"/>
                </a:cubicBezTo>
                <a:cubicBezTo>
                  <a:pt x="4639" y="2211"/>
                  <a:pt x="4849" y="2230"/>
                  <a:pt x="5059" y="2230"/>
                </a:cubicBezTo>
                <a:cubicBezTo>
                  <a:pt x="5146" y="2230"/>
                  <a:pt x="5233" y="2226"/>
                  <a:pt x="5320" y="2219"/>
                </a:cubicBezTo>
                <a:cubicBezTo>
                  <a:pt x="5428" y="2192"/>
                  <a:pt x="5509" y="2165"/>
                  <a:pt x="5617" y="2111"/>
                </a:cubicBezTo>
                <a:cubicBezTo>
                  <a:pt x="5617" y="2056"/>
                  <a:pt x="5590" y="1975"/>
                  <a:pt x="5590" y="1894"/>
                </a:cubicBezTo>
                <a:cubicBezTo>
                  <a:pt x="5266" y="1327"/>
                  <a:pt x="4753" y="895"/>
                  <a:pt x="4132" y="706"/>
                </a:cubicBezTo>
                <a:cubicBezTo>
                  <a:pt x="3268" y="490"/>
                  <a:pt x="2431" y="274"/>
                  <a:pt x="1567" y="85"/>
                </a:cubicBezTo>
                <a:cubicBezTo>
                  <a:pt x="1189" y="31"/>
                  <a:pt x="838" y="4"/>
                  <a:pt x="460" y="4"/>
                </a:cubicBezTo>
                <a:cubicBezTo>
                  <a:pt x="440" y="1"/>
                  <a:pt x="421" y="0"/>
                  <a:pt x="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7" name="Google Shape;4307;p35"/>
          <p:cNvSpPr/>
          <p:nvPr/>
        </p:nvSpPr>
        <p:spPr>
          <a:xfrm rot="-6088035" flipH="1">
            <a:off x="1346465" y="1069853"/>
            <a:ext cx="38498" cy="137745"/>
          </a:xfrm>
          <a:custGeom>
            <a:avLst/>
            <a:gdLst/>
            <a:ahLst/>
            <a:cxnLst/>
            <a:rect l="l" t="t" r="r" b="b"/>
            <a:pathLst>
              <a:path w="1540" h="5510" extrusionOk="0">
                <a:moveTo>
                  <a:pt x="1216" y="0"/>
                </a:moveTo>
                <a:cubicBezTo>
                  <a:pt x="1162" y="0"/>
                  <a:pt x="1081" y="27"/>
                  <a:pt x="1027" y="54"/>
                </a:cubicBezTo>
                <a:cubicBezTo>
                  <a:pt x="541" y="432"/>
                  <a:pt x="217" y="1000"/>
                  <a:pt x="163" y="1621"/>
                </a:cubicBezTo>
                <a:cubicBezTo>
                  <a:pt x="82" y="2458"/>
                  <a:pt x="28" y="3295"/>
                  <a:pt x="1" y="4105"/>
                </a:cubicBezTo>
                <a:cubicBezTo>
                  <a:pt x="28" y="4456"/>
                  <a:pt x="55" y="4780"/>
                  <a:pt x="109" y="5131"/>
                </a:cubicBezTo>
                <a:cubicBezTo>
                  <a:pt x="109" y="5320"/>
                  <a:pt x="244" y="5482"/>
                  <a:pt x="433" y="5509"/>
                </a:cubicBezTo>
                <a:cubicBezTo>
                  <a:pt x="676" y="5293"/>
                  <a:pt x="865" y="5023"/>
                  <a:pt x="946" y="4699"/>
                </a:cubicBezTo>
                <a:cubicBezTo>
                  <a:pt x="1351" y="3538"/>
                  <a:pt x="1540" y="2323"/>
                  <a:pt x="1486" y="1108"/>
                </a:cubicBezTo>
                <a:cubicBezTo>
                  <a:pt x="1459" y="811"/>
                  <a:pt x="1432" y="540"/>
                  <a:pt x="1351" y="270"/>
                </a:cubicBezTo>
                <a:cubicBezTo>
                  <a:pt x="1324" y="162"/>
                  <a:pt x="1270" y="81"/>
                  <a:pt x="12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8" name="Google Shape;4308;p35"/>
          <p:cNvSpPr/>
          <p:nvPr/>
        </p:nvSpPr>
        <p:spPr>
          <a:xfrm rot="-3065541" flipH="1">
            <a:off x="1357046" y="1824900"/>
            <a:ext cx="72279" cy="145308"/>
          </a:xfrm>
          <a:custGeom>
            <a:avLst/>
            <a:gdLst/>
            <a:ahLst/>
            <a:cxnLst/>
            <a:rect l="l" t="t" r="r" b="b"/>
            <a:pathLst>
              <a:path w="2891" h="5812" extrusionOk="0">
                <a:moveTo>
                  <a:pt x="2435" y="0"/>
                </a:moveTo>
                <a:cubicBezTo>
                  <a:pt x="2354" y="0"/>
                  <a:pt x="2261" y="28"/>
                  <a:pt x="2161" y="78"/>
                </a:cubicBezTo>
                <a:cubicBezTo>
                  <a:pt x="1837" y="240"/>
                  <a:pt x="1567" y="510"/>
                  <a:pt x="1378" y="834"/>
                </a:cubicBezTo>
                <a:cubicBezTo>
                  <a:pt x="595" y="1914"/>
                  <a:pt x="136" y="3210"/>
                  <a:pt x="1" y="4533"/>
                </a:cubicBezTo>
                <a:cubicBezTo>
                  <a:pt x="1" y="4831"/>
                  <a:pt x="28" y="5128"/>
                  <a:pt x="82" y="5425"/>
                </a:cubicBezTo>
                <a:cubicBezTo>
                  <a:pt x="151" y="5685"/>
                  <a:pt x="276" y="5811"/>
                  <a:pt x="443" y="5811"/>
                </a:cubicBezTo>
                <a:cubicBezTo>
                  <a:pt x="535" y="5811"/>
                  <a:pt x="641" y="5772"/>
                  <a:pt x="757" y="5695"/>
                </a:cubicBezTo>
                <a:cubicBezTo>
                  <a:pt x="892" y="5614"/>
                  <a:pt x="1000" y="5506"/>
                  <a:pt x="1108" y="5398"/>
                </a:cubicBezTo>
                <a:cubicBezTo>
                  <a:pt x="1513" y="4993"/>
                  <a:pt x="1837" y="4533"/>
                  <a:pt x="2080" y="4020"/>
                </a:cubicBezTo>
                <a:cubicBezTo>
                  <a:pt x="2242" y="3696"/>
                  <a:pt x="2431" y="3291"/>
                  <a:pt x="2566" y="2859"/>
                </a:cubicBezTo>
                <a:cubicBezTo>
                  <a:pt x="2782" y="2265"/>
                  <a:pt x="2890" y="1644"/>
                  <a:pt x="2890" y="1023"/>
                </a:cubicBezTo>
                <a:cubicBezTo>
                  <a:pt x="2863" y="753"/>
                  <a:pt x="2809" y="510"/>
                  <a:pt x="2728" y="267"/>
                </a:cubicBezTo>
                <a:cubicBezTo>
                  <a:pt x="2677" y="80"/>
                  <a:pt x="2573" y="0"/>
                  <a:pt x="2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p36"/>
          <p:cNvSpPr/>
          <p:nvPr/>
        </p:nvSpPr>
        <p:spPr>
          <a:xfrm rot="-8990705">
            <a:off x="7412615" y="-1720337"/>
            <a:ext cx="3159460" cy="3974034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11" name="Google Shape;4311;p36"/>
          <p:cNvGrpSpPr/>
          <p:nvPr/>
        </p:nvGrpSpPr>
        <p:grpSpPr>
          <a:xfrm>
            <a:off x="7953329" y="-399059"/>
            <a:ext cx="2812262" cy="2693865"/>
            <a:chOff x="7953329" y="-399059"/>
            <a:chExt cx="2812262" cy="2693865"/>
          </a:xfrm>
        </p:grpSpPr>
        <p:grpSp>
          <p:nvGrpSpPr>
            <p:cNvPr id="4312" name="Google Shape;4312;p36"/>
            <p:cNvGrpSpPr/>
            <p:nvPr/>
          </p:nvGrpSpPr>
          <p:grpSpPr>
            <a:xfrm rot="-7782846">
              <a:off x="8609136" y="-256826"/>
              <a:ext cx="1500647" cy="2409400"/>
              <a:chOff x="7120913" y="1755200"/>
              <a:chExt cx="1075425" cy="1726675"/>
            </a:xfrm>
          </p:grpSpPr>
          <p:sp>
            <p:nvSpPr>
              <p:cNvPr id="4313" name="Google Shape;4313;p36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4" name="Google Shape;4314;p36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5" name="Google Shape;4315;p36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6" name="Google Shape;4316;p36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7" name="Google Shape;4317;p36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8" name="Google Shape;4318;p36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9" name="Google Shape;4319;p36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0" name="Google Shape;4320;p36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1" name="Google Shape;4321;p36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2" name="Google Shape;4322;p36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3" name="Google Shape;4323;p36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4" name="Google Shape;4324;p36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5" name="Google Shape;4325;p36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6" name="Google Shape;4326;p36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7" name="Google Shape;4327;p36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8" name="Google Shape;4328;p36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9" name="Google Shape;4329;p36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0" name="Google Shape;4330;p36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1" name="Google Shape;4331;p36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2" name="Google Shape;4332;p36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3" name="Google Shape;4333;p36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4" name="Google Shape;4334;p36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5" name="Google Shape;4335;p36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6" name="Google Shape;4336;p36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7" name="Google Shape;4337;p36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8" name="Google Shape;4338;p36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9" name="Google Shape;4339;p36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0" name="Google Shape;4340;p36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1" name="Google Shape;4341;p36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2" name="Google Shape;4342;p36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3" name="Google Shape;4343;p36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4" name="Google Shape;4344;p36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45" name="Google Shape;4345;p36"/>
            <p:cNvSpPr/>
            <p:nvPr/>
          </p:nvSpPr>
          <p:spPr>
            <a:xfrm rot="5137431">
              <a:off x="8566454" y="1702106"/>
              <a:ext cx="136679" cy="43400"/>
            </a:xfrm>
            <a:custGeom>
              <a:avLst/>
              <a:gdLst/>
              <a:ahLst/>
              <a:cxnLst/>
              <a:rect l="l" t="t" r="r" b="b"/>
              <a:pathLst>
                <a:path w="5294" h="1681" extrusionOk="0">
                  <a:moveTo>
                    <a:pt x="1838" y="0"/>
                  </a:moveTo>
                  <a:cubicBezTo>
                    <a:pt x="1684" y="0"/>
                    <a:pt x="1531" y="5"/>
                    <a:pt x="1378" y="14"/>
                  </a:cubicBezTo>
                  <a:cubicBezTo>
                    <a:pt x="1108" y="41"/>
                    <a:pt x="810" y="68"/>
                    <a:pt x="540" y="149"/>
                  </a:cubicBezTo>
                  <a:cubicBezTo>
                    <a:pt x="378" y="203"/>
                    <a:pt x="243" y="284"/>
                    <a:pt x="108" y="392"/>
                  </a:cubicBezTo>
                  <a:cubicBezTo>
                    <a:pt x="0" y="500"/>
                    <a:pt x="0" y="662"/>
                    <a:pt x="108" y="770"/>
                  </a:cubicBezTo>
                  <a:cubicBezTo>
                    <a:pt x="324" y="932"/>
                    <a:pt x="567" y="1067"/>
                    <a:pt x="783" y="1175"/>
                  </a:cubicBezTo>
                  <a:cubicBezTo>
                    <a:pt x="1616" y="1508"/>
                    <a:pt x="2496" y="1680"/>
                    <a:pt x="3374" y="1680"/>
                  </a:cubicBezTo>
                  <a:cubicBezTo>
                    <a:pt x="3637" y="1680"/>
                    <a:pt x="3898" y="1665"/>
                    <a:pt x="4159" y="1634"/>
                  </a:cubicBezTo>
                  <a:cubicBezTo>
                    <a:pt x="4402" y="1607"/>
                    <a:pt x="4618" y="1553"/>
                    <a:pt x="4834" y="1499"/>
                  </a:cubicBezTo>
                  <a:cubicBezTo>
                    <a:pt x="4942" y="1445"/>
                    <a:pt x="5050" y="1391"/>
                    <a:pt x="5131" y="1310"/>
                  </a:cubicBezTo>
                  <a:cubicBezTo>
                    <a:pt x="5266" y="1229"/>
                    <a:pt x="5293" y="1040"/>
                    <a:pt x="5158" y="932"/>
                  </a:cubicBezTo>
                  <a:cubicBezTo>
                    <a:pt x="5077" y="824"/>
                    <a:pt x="4942" y="743"/>
                    <a:pt x="4834" y="662"/>
                  </a:cubicBezTo>
                  <a:cubicBezTo>
                    <a:pt x="4564" y="527"/>
                    <a:pt x="4294" y="419"/>
                    <a:pt x="4105" y="338"/>
                  </a:cubicBezTo>
                  <a:cubicBezTo>
                    <a:pt x="3385" y="113"/>
                    <a:pt x="2608" y="0"/>
                    <a:pt x="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6" name="Google Shape;4346;p36"/>
            <p:cNvSpPr/>
            <p:nvPr/>
          </p:nvSpPr>
          <p:spPr>
            <a:xfrm rot="-8283464">
              <a:off x="8285655" y="2006871"/>
              <a:ext cx="57880" cy="137187"/>
            </a:xfrm>
            <a:custGeom>
              <a:avLst/>
              <a:gdLst/>
              <a:ahLst/>
              <a:cxnLst/>
              <a:rect l="l" t="t" r="r" b="b"/>
              <a:pathLst>
                <a:path w="2242" h="5314" extrusionOk="0">
                  <a:moveTo>
                    <a:pt x="1808" y="0"/>
                  </a:moveTo>
                  <a:cubicBezTo>
                    <a:pt x="1754" y="0"/>
                    <a:pt x="1697" y="18"/>
                    <a:pt x="1647" y="58"/>
                  </a:cubicBezTo>
                  <a:cubicBezTo>
                    <a:pt x="1431" y="247"/>
                    <a:pt x="1269" y="463"/>
                    <a:pt x="1107" y="679"/>
                  </a:cubicBezTo>
                  <a:cubicBezTo>
                    <a:pt x="459" y="1705"/>
                    <a:pt x="81" y="2893"/>
                    <a:pt x="0" y="4108"/>
                  </a:cubicBezTo>
                  <a:cubicBezTo>
                    <a:pt x="0" y="4324"/>
                    <a:pt x="0" y="4567"/>
                    <a:pt x="27" y="4810"/>
                  </a:cubicBezTo>
                  <a:cubicBezTo>
                    <a:pt x="54" y="4945"/>
                    <a:pt x="81" y="5053"/>
                    <a:pt x="162" y="5161"/>
                  </a:cubicBezTo>
                  <a:cubicBezTo>
                    <a:pt x="197" y="5265"/>
                    <a:pt x="287" y="5314"/>
                    <a:pt x="383" y="5314"/>
                  </a:cubicBezTo>
                  <a:cubicBezTo>
                    <a:pt x="436" y="5314"/>
                    <a:pt x="492" y="5298"/>
                    <a:pt x="540" y="5269"/>
                  </a:cubicBezTo>
                  <a:cubicBezTo>
                    <a:pt x="675" y="5188"/>
                    <a:pt x="783" y="5080"/>
                    <a:pt x="864" y="4972"/>
                  </a:cubicBezTo>
                  <a:cubicBezTo>
                    <a:pt x="1080" y="4729"/>
                    <a:pt x="1242" y="4459"/>
                    <a:pt x="1377" y="4297"/>
                  </a:cubicBezTo>
                  <a:cubicBezTo>
                    <a:pt x="1809" y="3433"/>
                    <a:pt x="2079" y="2488"/>
                    <a:pt x="2214" y="1516"/>
                  </a:cubicBezTo>
                  <a:cubicBezTo>
                    <a:pt x="2241" y="1219"/>
                    <a:pt x="2241" y="922"/>
                    <a:pt x="2214" y="625"/>
                  </a:cubicBezTo>
                  <a:cubicBezTo>
                    <a:pt x="2187" y="436"/>
                    <a:pt x="2133" y="274"/>
                    <a:pt x="2025" y="139"/>
                  </a:cubicBezTo>
                  <a:cubicBezTo>
                    <a:pt x="1991" y="53"/>
                    <a:pt x="1903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47" name="Google Shape;4347;p36"/>
          <p:cNvSpPr/>
          <p:nvPr/>
        </p:nvSpPr>
        <p:spPr>
          <a:xfrm rot="3292099">
            <a:off x="-1054051" y="2604626"/>
            <a:ext cx="3159460" cy="3974034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8" name="Google Shape;4348;p36"/>
          <p:cNvSpPr/>
          <p:nvPr/>
        </p:nvSpPr>
        <p:spPr>
          <a:xfrm rot="-7496776" flipH="1">
            <a:off x="8196915" y="3462595"/>
            <a:ext cx="2135600" cy="1485689"/>
          </a:xfrm>
          <a:custGeom>
            <a:avLst/>
            <a:gdLst/>
            <a:ahLst/>
            <a:cxnLst/>
            <a:rect l="l" t="t" r="r" b="b"/>
            <a:pathLst>
              <a:path w="61218" h="42588" extrusionOk="0">
                <a:moveTo>
                  <a:pt x="24198" y="13569"/>
                </a:moveTo>
                <a:cubicBezTo>
                  <a:pt x="24227" y="13569"/>
                  <a:pt x="24254" y="13584"/>
                  <a:pt x="24294" y="13614"/>
                </a:cubicBezTo>
                <a:lnTo>
                  <a:pt x="24294" y="13614"/>
                </a:lnTo>
                <a:cubicBezTo>
                  <a:pt x="24290" y="13614"/>
                  <a:pt x="24286" y="13614"/>
                  <a:pt x="24283" y="13614"/>
                </a:cubicBezTo>
                <a:cubicBezTo>
                  <a:pt x="24199" y="13614"/>
                  <a:pt x="24111" y="13694"/>
                  <a:pt x="24007" y="13694"/>
                </a:cubicBezTo>
                <a:cubicBezTo>
                  <a:pt x="23935" y="13694"/>
                  <a:pt x="23839" y="13742"/>
                  <a:pt x="23751" y="13742"/>
                </a:cubicBezTo>
                <a:cubicBezTo>
                  <a:pt x="23707" y="13742"/>
                  <a:pt x="23665" y="13730"/>
                  <a:pt x="23629" y="13694"/>
                </a:cubicBezTo>
                <a:cubicBezTo>
                  <a:pt x="23546" y="13777"/>
                  <a:pt x="23447" y="13891"/>
                  <a:pt x="23308" y="13891"/>
                </a:cubicBezTo>
                <a:cubicBezTo>
                  <a:pt x="23266" y="13891"/>
                  <a:pt x="23220" y="13881"/>
                  <a:pt x="23170" y="13856"/>
                </a:cubicBezTo>
                <a:lnTo>
                  <a:pt x="23629" y="13667"/>
                </a:lnTo>
                <a:cubicBezTo>
                  <a:pt x="23649" y="13682"/>
                  <a:pt x="23672" y="13688"/>
                  <a:pt x="23695" y="13688"/>
                </a:cubicBezTo>
                <a:cubicBezTo>
                  <a:pt x="23761" y="13688"/>
                  <a:pt x="23837" y="13643"/>
                  <a:pt x="23906" y="13643"/>
                </a:cubicBezTo>
                <a:cubicBezTo>
                  <a:pt x="23942" y="13643"/>
                  <a:pt x="23977" y="13656"/>
                  <a:pt x="24007" y="13694"/>
                </a:cubicBezTo>
                <a:cubicBezTo>
                  <a:pt x="24106" y="13609"/>
                  <a:pt x="24153" y="13569"/>
                  <a:pt x="24198" y="13569"/>
                </a:cubicBezTo>
                <a:close/>
                <a:moveTo>
                  <a:pt x="23170" y="13856"/>
                </a:moveTo>
                <a:lnTo>
                  <a:pt x="23170" y="13856"/>
                </a:lnTo>
                <a:cubicBezTo>
                  <a:pt x="23062" y="13937"/>
                  <a:pt x="22927" y="14018"/>
                  <a:pt x="22765" y="14045"/>
                </a:cubicBezTo>
                <a:lnTo>
                  <a:pt x="23170" y="13856"/>
                </a:lnTo>
                <a:close/>
                <a:moveTo>
                  <a:pt x="22414" y="14153"/>
                </a:moveTo>
                <a:lnTo>
                  <a:pt x="22360" y="14207"/>
                </a:lnTo>
                <a:cubicBezTo>
                  <a:pt x="22333" y="14234"/>
                  <a:pt x="22306" y="14234"/>
                  <a:pt x="22306" y="14234"/>
                </a:cubicBezTo>
                <a:cubicBezTo>
                  <a:pt x="22333" y="14207"/>
                  <a:pt x="22360" y="14180"/>
                  <a:pt x="22387" y="14153"/>
                </a:cubicBezTo>
                <a:close/>
                <a:moveTo>
                  <a:pt x="21928" y="14315"/>
                </a:moveTo>
                <a:lnTo>
                  <a:pt x="21928" y="14342"/>
                </a:lnTo>
                <a:lnTo>
                  <a:pt x="21874" y="14369"/>
                </a:lnTo>
                <a:lnTo>
                  <a:pt x="21874" y="14342"/>
                </a:lnTo>
                <a:cubicBezTo>
                  <a:pt x="21901" y="14315"/>
                  <a:pt x="21928" y="14315"/>
                  <a:pt x="21928" y="14315"/>
                </a:cubicBezTo>
                <a:close/>
                <a:moveTo>
                  <a:pt x="21388" y="14531"/>
                </a:moveTo>
                <a:cubicBezTo>
                  <a:pt x="21361" y="14558"/>
                  <a:pt x="21361" y="14558"/>
                  <a:pt x="21334" y="14558"/>
                </a:cubicBezTo>
                <a:lnTo>
                  <a:pt x="21361" y="14531"/>
                </a:lnTo>
                <a:close/>
                <a:moveTo>
                  <a:pt x="22495" y="20390"/>
                </a:moveTo>
                <a:lnTo>
                  <a:pt x="22495" y="20390"/>
                </a:lnTo>
                <a:cubicBezTo>
                  <a:pt x="22400" y="20532"/>
                  <a:pt x="22306" y="20612"/>
                  <a:pt x="22158" y="20612"/>
                </a:cubicBezTo>
                <a:cubicBezTo>
                  <a:pt x="22136" y="20612"/>
                  <a:pt x="22114" y="20610"/>
                  <a:pt x="22090" y="20607"/>
                </a:cubicBezTo>
                <a:cubicBezTo>
                  <a:pt x="22036" y="20607"/>
                  <a:pt x="21982" y="20634"/>
                  <a:pt x="21955" y="20661"/>
                </a:cubicBezTo>
                <a:cubicBezTo>
                  <a:pt x="21928" y="20661"/>
                  <a:pt x="21874" y="20634"/>
                  <a:pt x="21874" y="20634"/>
                </a:cubicBezTo>
                <a:cubicBezTo>
                  <a:pt x="21901" y="20634"/>
                  <a:pt x="21928" y="20607"/>
                  <a:pt x="21928" y="20607"/>
                </a:cubicBezTo>
                <a:lnTo>
                  <a:pt x="22090" y="20607"/>
                </a:lnTo>
                <a:lnTo>
                  <a:pt x="22495" y="20390"/>
                </a:lnTo>
                <a:close/>
                <a:moveTo>
                  <a:pt x="46177" y="20066"/>
                </a:moveTo>
                <a:lnTo>
                  <a:pt x="46285" y="20093"/>
                </a:lnTo>
                <a:cubicBezTo>
                  <a:pt x="46204" y="20282"/>
                  <a:pt x="46204" y="20499"/>
                  <a:pt x="46015" y="20661"/>
                </a:cubicBezTo>
                <a:lnTo>
                  <a:pt x="46177" y="20066"/>
                </a:lnTo>
                <a:close/>
                <a:moveTo>
                  <a:pt x="21415" y="20769"/>
                </a:moveTo>
                <a:cubicBezTo>
                  <a:pt x="21442" y="20769"/>
                  <a:pt x="21469" y="20796"/>
                  <a:pt x="21469" y="20796"/>
                </a:cubicBezTo>
                <a:lnTo>
                  <a:pt x="21442" y="20796"/>
                </a:lnTo>
                <a:cubicBezTo>
                  <a:pt x="21424" y="20796"/>
                  <a:pt x="21406" y="20808"/>
                  <a:pt x="21396" y="20808"/>
                </a:cubicBezTo>
                <a:cubicBezTo>
                  <a:pt x="21391" y="20808"/>
                  <a:pt x="21388" y="20805"/>
                  <a:pt x="21388" y="20796"/>
                </a:cubicBezTo>
                <a:cubicBezTo>
                  <a:pt x="21415" y="20796"/>
                  <a:pt x="21415" y="20769"/>
                  <a:pt x="21415" y="20769"/>
                </a:cubicBezTo>
                <a:close/>
                <a:moveTo>
                  <a:pt x="45880" y="21336"/>
                </a:moveTo>
                <a:cubicBezTo>
                  <a:pt x="45880" y="21336"/>
                  <a:pt x="45907" y="21363"/>
                  <a:pt x="45907" y="21363"/>
                </a:cubicBezTo>
                <a:cubicBezTo>
                  <a:pt x="45907" y="21363"/>
                  <a:pt x="45907" y="21390"/>
                  <a:pt x="45907" y="21417"/>
                </a:cubicBezTo>
                <a:lnTo>
                  <a:pt x="45880" y="21417"/>
                </a:lnTo>
                <a:lnTo>
                  <a:pt x="45880" y="21336"/>
                </a:lnTo>
                <a:close/>
                <a:moveTo>
                  <a:pt x="37022" y="23955"/>
                </a:moveTo>
                <a:lnTo>
                  <a:pt x="36915" y="24009"/>
                </a:lnTo>
                <a:lnTo>
                  <a:pt x="36915" y="24009"/>
                </a:lnTo>
                <a:cubicBezTo>
                  <a:pt x="36924" y="24000"/>
                  <a:pt x="36933" y="23991"/>
                  <a:pt x="36941" y="23982"/>
                </a:cubicBezTo>
                <a:lnTo>
                  <a:pt x="37022" y="23955"/>
                </a:lnTo>
                <a:close/>
                <a:moveTo>
                  <a:pt x="39754" y="23631"/>
                </a:moveTo>
                <a:lnTo>
                  <a:pt x="39426" y="24036"/>
                </a:lnTo>
                <a:cubicBezTo>
                  <a:pt x="39304" y="24182"/>
                  <a:pt x="39183" y="24306"/>
                  <a:pt x="39041" y="24448"/>
                </a:cubicBezTo>
                <a:lnTo>
                  <a:pt x="39041" y="24448"/>
                </a:lnTo>
                <a:cubicBezTo>
                  <a:pt x="39177" y="24142"/>
                  <a:pt x="39385" y="23863"/>
                  <a:pt x="39642" y="23658"/>
                </a:cubicBezTo>
                <a:cubicBezTo>
                  <a:pt x="39661" y="23638"/>
                  <a:pt x="39709" y="23633"/>
                  <a:pt x="39754" y="23631"/>
                </a:cubicBezTo>
                <a:close/>
                <a:moveTo>
                  <a:pt x="38970" y="24527"/>
                </a:moveTo>
                <a:lnTo>
                  <a:pt x="38847" y="24691"/>
                </a:lnTo>
                <a:lnTo>
                  <a:pt x="38847" y="24691"/>
                </a:lnTo>
                <a:cubicBezTo>
                  <a:pt x="38840" y="24612"/>
                  <a:pt x="38907" y="24565"/>
                  <a:pt x="38970" y="24527"/>
                </a:cubicBezTo>
                <a:close/>
                <a:moveTo>
                  <a:pt x="38759" y="24783"/>
                </a:moveTo>
                <a:lnTo>
                  <a:pt x="38624" y="24919"/>
                </a:lnTo>
                <a:lnTo>
                  <a:pt x="38624" y="24919"/>
                </a:lnTo>
                <a:cubicBezTo>
                  <a:pt x="38643" y="24848"/>
                  <a:pt x="38698" y="24813"/>
                  <a:pt x="38759" y="24783"/>
                </a:cubicBezTo>
                <a:close/>
                <a:moveTo>
                  <a:pt x="38539" y="25028"/>
                </a:moveTo>
                <a:lnTo>
                  <a:pt x="38444" y="25171"/>
                </a:lnTo>
                <a:lnTo>
                  <a:pt x="38444" y="25171"/>
                </a:lnTo>
                <a:cubicBezTo>
                  <a:pt x="38429" y="25108"/>
                  <a:pt x="38481" y="25065"/>
                  <a:pt x="38539" y="25028"/>
                </a:cubicBezTo>
                <a:close/>
                <a:moveTo>
                  <a:pt x="38399" y="25242"/>
                </a:moveTo>
                <a:lnTo>
                  <a:pt x="38399" y="25242"/>
                </a:lnTo>
                <a:cubicBezTo>
                  <a:pt x="38354" y="25307"/>
                  <a:pt x="38282" y="25367"/>
                  <a:pt x="38204" y="25405"/>
                </a:cubicBezTo>
                <a:lnTo>
                  <a:pt x="38204" y="25405"/>
                </a:lnTo>
                <a:lnTo>
                  <a:pt x="38399" y="25242"/>
                </a:lnTo>
                <a:close/>
                <a:moveTo>
                  <a:pt x="38099" y="25495"/>
                </a:moveTo>
                <a:cubicBezTo>
                  <a:pt x="38079" y="25618"/>
                  <a:pt x="37991" y="25650"/>
                  <a:pt x="37896" y="25680"/>
                </a:cubicBezTo>
                <a:lnTo>
                  <a:pt x="37896" y="25680"/>
                </a:lnTo>
                <a:lnTo>
                  <a:pt x="38099" y="25495"/>
                </a:lnTo>
                <a:close/>
                <a:moveTo>
                  <a:pt x="37812" y="25768"/>
                </a:moveTo>
                <a:cubicBezTo>
                  <a:pt x="37815" y="25856"/>
                  <a:pt x="37775" y="25917"/>
                  <a:pt x="37704" y="25961"/>
                </a:cubicBezTo>
                <a:lnTo>
                  <a:pt x="37704" y="25961"/>
                </a:lnTo>
                <a:cubicBezTo>
                  <a:pt x="37729" y="25897"/>
                  <a:pt x="37770" y="25832"/>
                  <a:pt x="37812" y="25768"/>
                </a:cubicBezTo>
                <a:close/>
                <a:moveTo>
                  <a:pt x="37668" y="26008"/>
                </a:moveTo>
                <a:lnTo>
                  <a:pt x="37668" y="26008"/>
                </a:lnTo>
                <a:cubicBezTo>
                  <a:pt x="37652" y="26096"/>
                  <a:pt x="37561" y="26145"/>
                  <a:pt x="37511" y="26193"/>
                </a:cubicBezTo>
                <a:lnTo>
                  <a:pt x="37511" y="26193"/>
                </a:lnTo>
                <a:cubicBezTo>
                  <a:pt x="37527" y="26116"/>
                  <a:pt x="37601" y="26067"/>
                  <a:pt x="37668" y="26008"/>
                </a:cubicBezTo>
                <a:close/>
                <a:moveTo>
                  <a:pt x="37466" y="26250"/>
                </a:moveTo>
                <a:lnTo>
                  <a:pt x="37316" y="26437"/>
                </a:lnTo>
                <a:lnTo>
                  <a:pt x="37316" y="26437"/>
                </a:lnTo>
                <a:cubicBezTo>
                  <a:pt x="37313" y="26343"/>
                  <a:pt x="37395" y="26293"/>
                  <a:pt x="37466" y="26250"/>
                </a:cubicBezTo>
                <a:close/>
                <a:moveTo>
                  <a:pt x="37281" y="26495"/>
                </a:moveTo>
                <a:lnTo>
                  <a:pt x="37281" y="26495"/>
                </a:lnTo>
                <a:cubicBezTo>
                  <a:pt x="37266" y="26520"/>
                  <a:pt x="37239" y="26547"/>
                  <a:pt x="37239" y="26547"/>
                </a:cubicBezTo>
                <a:lnTo>
                  <a:pt x="37212" y="26547"/>
                </a:lnTo>
                <a:lnTo>
                  <a:pt x="37281" y="26495"/>
                </a:lnTo>
                <a:close/>
                <a:moveTo>
                  <a:pt x="30990" y="26887"/>
                </a:moveTo>
                <a:cubicBezTo>
                  <a:pt x="30833" y="27054"/>
                  <a:pt x="30633" y="27175"/>
                  <a:pt x="30434" y="27249"/>
                </a:cubicBezTo>
                <a:lnTo>
                  <a:pt x="30990" y="26887"/>
                </a:lnTo>
                <a:close/>
                <a:moveTo>
                  <a:pt x="30434" y="27249"/>
                </a:moveTo>
                <a:cubicBezTo>
                  <a:pt x="30434" y="27384"/>
                  <a:pt x="30353" y="27492"/>
                  <a:pt x="30218" y="27492"/>
                </a:cubicBezTo>
                <a:lnTo>
                  <a:pt x="30434" y="27249"/>
                </a:lnTo>
                <a:close/>
                <a:moveTo>
                  <a:pt x="36266" y="27573"/>
                </a:moveTo>
                <a:lnTo>
                  <a:pt x="36239" y="27600"/>
                </a:lnTo>
                <a:lnTo>
                  <a:pt x="36239" y="27573"/>
                </a:lnTo>
                <a:close/>
                <a:moveTo>
                  <a:pt x="36023" y="27843"/>
                </a:moveTo>
                <a:lnTo>
                  <a:pt x="35996" y="27870"/>
                </a:lnTo>
                <a:lnTo>
                  <a:pt x="35969" y="27843"/>
                </a:lnTo>
                <a:close/>
                <a:moveTo>
                  <a:pt x="29840" y="27816"/>
                </a:moveTo>
                <a:lnTo>
                  <a:pt x="29651" y="27924"/>
                </a:lnTo>
                <a:lnTo>
                  <a:pt x="29651" y="27897"/>
                </a:lnTo>
                <a:lnTo>
                  <a:pt x="29840" y="27816"/>
                </a:lnTo>
                <a:close/>
                <a:moveTo>
                  <a:pt x="29300" y="28275"/>
                </a:moveTo>
                <a:lnTo>
                  <a:pt x="29137" y="28356"/>
                </a:lnTo>
                <a:cubicBezTo>
                  <a:pt x="29191" y="28329"/>
                  <a:pt x="29191" y="28302"/>
                  <a:pt x="29191" y="28302"/>
                </a:cubicBezTo>
                <a:cubicBezTo>
                  <a:pt x="29218" y="28275"/>
                  <a:pt x="29246" y="28275"/>
                  <a:pt x="29300" y="28275"/>
                </a:cubicBezTo>
                <a:close/>
                <a:moveTo>
                  <a:pt x="28624" y="28762"/>
                </a:moveTo>
                <a:lnTo>
                  <a:pt x="28624" y="28789"/>
                </a:lnTo>
                <a:lnTo>
                  <a:pt x="28516" y="28843"/>
                </a:lnTo>
                <a:lnTo>
                  <a:pt x="28516" y="28816"/>
                </a:lnTo>
                <a:lnTo>
                  <a:pt x="28624" y="28762"/>
                </a:lnTo>
                <a:close/>
                <a:moveTo>
                  <a:pt x="27976" y="29275"/>
                </a:moveTo>
                <a:lnTo>
                  <a:pt x="27949" y="29302"/>
                </a:lnTo>
                <a:lnTo>
                  <a:pt x="27895" y="29302"/>
                </a:lnTo>
                <a:cubicBezTo>
                  <a:pt x="27895" y="29302"/>
                  <a:pt x="27922" y="29275"/>
                  <a:pt x="27949" y="29275"/>
                </a:cubicBezTo>
                <a:close/>
                <a:moveTo>
                  <a:pt x="57303" y="2176"/>
                </a:moveTo>
                <a:cubicBezTo>
                  <a:pt x="57347" y="2176"/>
                  <a:pt x="57386" y="2200"/>
                  <a:pt x="57410" y="2271"/>
                </a:cubicBezTo>
                <a:lnTo>
                  <a:pt x="57140" y="2460"/>
                </a:lnTo>
                <a:cubicBezTo>
                  <a:pt x="56735" y="2703"/>
                  <a:pt x="56303" y="2919"/>
                  <a:pt x="55898" y="3162"/>
                </a:cubicBezTo>
                <a:cubicBezTo>
                  <a:pt x="55439" y="3459"/>
                  <a:pt x="55034" y="3756"/>
                  <a:pt x="54629" y="4107"/>
                </a:cubicBezTo>
                <a:cubicBezTo>
                  <a:pt x="53765" y="4945"/>
                  <a:pt x="52981" y="5836"/>
                  <a:pt x="52306" y="6808"/>
                </a:cubicBezTo>
                <a:cubicBezTo>
                  <a:pt x="51334" y="8185"/>
                  <a:pt x="50470" y="9643"/>
                  <a:pt x="49741" y="11155"/>
                </a:cubicBezTo>
                <a:cubicBezTo>
                  <a:pt x="48499" y="13748"/>
                  <a:pt x="47419" y="16421"/>
                  <a:pt x="46555" y="19148"/>
                </a:cubicBezTo>
                <a:cubicBezTo>
                  <a:pt x="46528" y="19283"/>
                  <a:pt x="46447" y="19418"/>
                  <a:pt x="46339" y="19526"/>
                </a:cubicBezTo>
                <a:cubicBezTo>
                  <a:pt x="46393" y="19256"/>
                  <a:pt x="46474" y="18959"/>
                  <a:pt x="46582" y="18689"/>
                </a:cubicBezTo>
                <a:cubicBezTo>
                  <a:pt x="47122" y="16988"/>
                  <a:pt x="47716" y="15314"/>
                  <a:pt x="48337" y="13667"/>
                </a:cubicBezTo>
                <a:cubicBezTo>
                  <a:pt x="48742" y="12560"/>
                  <a:pt x="49201" y="11479"/>
                  <a:pt x="49741" y="10426"/>
                </a:cubicBezTo>
                <a:cubicBezTo>
                  <a:pt x="49903" y="10102"/>
                  <a:pt x="50038" y="9778"/>
                  <a:pt x="50173" y="9454"/>
                </a:cubicBezTo>
                <a:cubicBezTo>
                  <a:pt x="50551" y="8509"/>
                  <a:pt x="51010" y="7591"/>
                  <a:pt x="51523" y="6727"/>
                </a:cubicBezTo>
                <a:cubicBezTo>
                  <a:pt x="51577" y="6619"/>
                  <a:pt x="51631" y="6511"/>
                  <a:pt x="51685" y="6376"/>
                </a:cubicBezTo>
                <a:lnTo>
                  <a:pt x="51685" y="6376"/>
                </a:lnTo>
                <a:cubicBezTo>
                  <a:pt x="51199" y="6700"/>
                  <a:pt x="50794" y="7105"/>
                  <a:pt x="50443" y="7537"/>
                </a:cubicBezTo>
                <a:cubicBezTo>
                  <a:pt x="49228" y="8887"/>
                  <a:pt x="48121" y="10318"/>
                  <a:pt x="47068" y="11803"/>
                </a:cubicBezTo>
                <a:cubicBezTo>
                  <a:pt x="46042" y="13370"/>
                  <a:pt x="44988" y="14909"/>
                  <a:pt x="44097" y="16556"/>
                </a:cubicBezTo>
                <a:cubicBezTo>
                  <a:pt x="43422" y="17744"/>
                  <a:pt x="42747" y="18932"/>
                  <a:pt x="42072" y="20120"/>
                </a:cubicBezTo>
                <a:cubicBezTo>
                  <a:pt x="41478" y="21147"/>
                  <a:pt x="40830" y="22146"/>
                  <a:pt x="40128" y="23091"/>
                </a:cubicBezTo>
                <a:cubicBezTo>
                  <a:pt x="39994" y="23251"/>
                  <a:pt x="39913" y="23439"/>
                  <a:pt x="39780" y="23600"/>
                </a:cubicBezTo>
                <a:lnTo>
                  <a:pt x="39780" y="23600"/>
                </a:lnTo>
                <a:lnTo>
                  <a:pt x="39723" y="23523"/>
                </a:lnTo>
                <a:cubicBezTo>
                  <a:pt x="39723" y="23469"/>
                  <a:pt x="39750" y="23415"/>
                  <a:pt x="39804" y="23361"/>
                </a:cubicBezTo>
                <a:cubicBezTo>
                  <a:pt x="40776" y="21984"/>
                  <a:pt x="41667" y="20526"/>
                  <a:pt x="42450" y="19040"/>
                </a:cubicBezTo>
                <a:cubicBezTo>
                  <a:pt x="43179" y="17663"/>
                  <a:pt x="43908" y="16259"/>
                  <a:pt x="44664" y="14882"/>
                </a:cubicBezTo>
                <a:cubicBezTo>
                  <a:pt x="45394" y="13505"/>
                  <a:pt x="46231" y="12154"/>
                  <a:pt x="47122" y="10831"/>
                </a:cubicBezTo>
                <a:cubicBezTo>
                  <a:pt x="47176" y="10750"/>
                  <a:pt x="47230" y="10669"/>
                  <a:pt x="47257" y="10561"/>
                </a:cubicBezTo>
                <a:lnTo>
                  <a:pt x="47257" y="10561"/>
                </a:lnTo>
                <a:cubicBezTo>
                  <a:pt x="47068" y="10696"/>
                  <a:pt x="46879" y="10831"/>
                  <a:pt x="46717" y="11020"/>
                </a:cubicBezTo>
                <a:cubicBezTo>
                  <a:pt x="45367" y="12343"/>
                  <a:pt x="44016" y="13667"/>
                  <a:pt x="42666" y="15017"/>
                </a:cubicBezTo>
                <a:cubicBezTo>
                  <a:pt x="41559" y="16124"/>
                  <a:pt x="40452" y="17231"/>
                  <a:pt x="39480" y="18419"/>
                </a:cubicBezTo>
                <a:cubicBezTo>
                  <a:pt x="37968" y="20228"/>
                  <a:pt x="36320" y="21930"/>
                  <a:pt x="34700" y="23631"/>
                </a:cubicBezTo>
                <a:cubicBezTo>
                  <a:pt x="34673" y="23658"/>
                  <a:pt x="34619" y="23712"/>
                  <a:pt x="34592" y="23739"/>
                </a:cubicBezTo>
                <a:cubicBezTo>
                  <a:pt x="34052" y="24171"/>
                  <a:pt x="33566" y="24630"/>
                  <a:pt x="33080" y="25089"/>
                </a:cubicBezTo>
                <a:cubicBezTo>
                  <a:pt x="32445" y="25724"/>
                  <a:pt x="31784" y="26281"/>
                  <a:pt x="31072" y="26811"/>
                </a:cubicBezTo>
                <a:lnTo>
                  <a:pt x="31072" y="26811"/>
                </a:lnTo>
                <a:cubicBezTo>
                  <a:pt x="31084" y="26776"/>
                  <a:pt x="31089" y="26729"/>
                  <a:pt x="31109" y="26709"/>
                </a:cubicBezTo>
                <a:cubicBezTo>
                  <a:pt x="31784" y="26088"/>
                  <a:pt x="32459" y="25494"/>
                  <a:pt x="33107" y="24873"/>
                </a:cubicBezTo>
                <a:cubicBezTo>
                  <a:pt x="34214" y="23847"/>
                  <a:pt x="35267" y="22767"/>
                  <a:pt x="36212" y="21633"/>
                </a:cubicBezTo>
                <a:cubicBezTo>
                  <a:pt x="36860" y="20823"/>
                  <a:pt x="37536" y="20039"/>
                  <a:pt x="38184" y="19256"/>
                </a:cubicBezTo>
                <a:cubicBezTo>
                  <a:pt x="39750" y="17393"/>
                  <a:pt x="41262" y="15503"/>
                  <a:pt x="42963" y="13748"/>
                </a:cubicBezTo>
                <a:cubicBezTo>
                  <a:pt x="43044" y="13640"/>
                  <a:pt x="43125" y="13505"/>
                  <a:pt x="43206" y="13370"/>
                </a:cubicBezTo>
                <a:lnTo>
                  <a:pt x="43206" y="13370"/>
                </a:lnTo>
                <a:lnTo>
                  <a:pt x="42315" y="14072"/>
                </a:lnTo>
                <a:cubicBezTo>
                  <a:pt x="41181" y="14936"/>
                  <a:pt x="40047" y="15800"/>
                  <a:pt x="38832" y="16556"/>
                </a:cubicBezTo>
                <a:cubicBezTo>
                  <a:pt x="37779" y="17231"/>
                  <a:pt x="36698" y="17933"/>
                  <a:pt x="35672" y="18635"/>
                </a:cubicBezTo>
                <a:cubicBezTo>
                  <a:pt x="34349" y="19553"/>
                  <a:pt x="32972" y="20390"/>
                  <a:pt x="31595" y="21174"/>
                </a:cubicBezTo>
                <a:cubicBezTo>
                  <a:pt x="31163" y="21444"/>
                  <a:pt x="30704" y="21714"/>
                  <a:pt x="30272" y="21984"/>
                </a:cubicBezTo>
                <a:cubicBezTo>
                  <a:pt x="29002" y="22767"/>
                  <a:pt x="27733" y="23577"/>
                  <a:pt x="26437" y="24360"/>
                </a:cubicBezTo>
                <a:cubicBezTo>
                  <a:pt x="25060" y="25170"/>
                  <a:pt x="23629" y="25953"/>
                  <a:pt x="22252" y="26709"/>
                </a:cubicBezTo>
                <a:cubicBezTo>
                  <a:pt x="20901" y="27465"/>
                  <a:pt x="19524" y="28194"/>
                  <a:pt x="18147" y="28951"/>
                </a:cubicBezTo>
                <a:lnTo>
                  <a:pt x="13422" y="31516"/>
                </a:lnTo>
                <a:lnTo>
                  <a:pt x="12935" y="31786"/>
                </a:lnTo>
                <a:cubicBezTo>
                  <a:pt x="12989" y="31705"/>
                  <a:pt x="13070" y="31624"/>
                  <a:pt x="13151" y="31597"/>
                </a:cubicBezTo>
                <a:cubicBezTo>
                  <a:pt x="14340" y="30895"/>
                  <a:pt x="15528" y="30220"/>
                  <a:pt x="16716" y="29545"/>
                </a:cubicBezTo>
                <a:cubicBezTo>
                  <a:pt x="18768" y="28410"/>
                  <a:pt x="20820" y="27357"/>
                  <a:pt x="22819" y="26142"/>
                </a:cubicBezTo>
                <a:cubicBezTo>
                  <a:pt x="23170" y="25899"/>
                  <a:pt x="23548" y="25710"/>
                  <a:pt x="23899" y="25521"/>
                </a:cubicBezTo>
                <a:cubicBezTo>
                  <a:pt x="25006" y="24873"/>
                  <a:pt x="26113" y="24279"/>
                  <a:pt x="27193" y="23604"/>
                </a:cubicBezTo>
                <a:cubicBezTo>
                  <a:pt x="29164" y="22389"/>
                  <a:pt x="31136" y="21147"/>
                  <a:pt x="33134" y="19904"/>
                </a:cubicBezTo>
                <a:cubicBezTo>
                  <a:pt x="33458" y="19688"/>
                  <a:pt x="33782" y="19472"/>
                  <a:pt x="34106" y="19256"/>
                </a:cubicBezTo>
                <a:lnTo>
                  <a:pt x="37995" y="16637"/>
                </a:lnTo>
                <a:cubicBezTo>
                  <a:pt x="38562" y="16259"/>
                  <a:pt x="39156" y="15881"/>
                  <a:pt x="39723" y="15476"/>
                </a:cubicBezTo>
                <a:cubicBezTo>
                  <a:pt x="40479" y="14909"/>
                  <a:pt x="41235" y="14342"/>
                  <a:pt x="41964" y="13748"/>
                </a:cubicBezTo>
                <a:cubicBezTo>
                  <a:pt x="43071" y="12857"/>
                  <a:pt x="44178" y="11965"/>
                  <a:pt x="45286" y="11074"/>
                </a:cubicBezTo>
                <a:cubicBezTo>
                  <a:pt x="45340" y="11020"/>
                  <a:pt x="45394" y="10966"/>
                  <a:pt x="45448" y="10912"/>
                </a:cubicBezTo>
                <a:cubicBezTo>
                  <a:pt x="45502" y="10858"/>
                  <a:pt x="45610" y="10831"/>
                  <a:pt x="45556" y="10696"/>
                </a:cubicBezTo>
                <a:lnTo>
                  <a:pt x="45556" y="10696"/>
                </a:lnTo>
                <a:cubicBezTo>
                  <a:pt x="45475" y="10723"/>
                  <a:pt x="45421" y="10723"/>
                  <a:pt x="45340" y="10750"/>
                </a:cubicBezTo>
                <a:cubicBezTo>
                  <a:pt x="43638" y="11155"/>
                  <a:pt x="41937" y="11668"/>
                  <a:pt x="40263" y="12235"/>
                </a:cubicBezTo>
                <a:cubicBezTo>
                  <a:pt x="38967" y="12668"/>
                  <a:pt x="37671" y="13154"/>
                  <a:pt x="36428" y="13748"/>
                </a:cubicBezTo>
                <a:cubicBezTo>
                  <a:pt x="35294" y="14315"/>
                  <a:pt x="34214" y="14963"/>
                  <a:pt x="33107" y="15584"/>
                </a:cubicBezTo>
                <a:cubicBezTo>
                  <a:pt x="32675" y="15827"/>
                  <a:pt x="32270" y="16097"/>
                  <a:pt x="31784" y="16394"/>
                </a:cubicBezTo>
                <a:cubicBezTo>
                  <a:pt x="31325" y="16664"/>
                  <a:pt x="30839" y="16934"/>
                  <a:pt x="30353" y="17177"/>
                </a:cubicBezTo>
                <a:cubicBezTo>
                  <a:pt x="29435" y="17663"/>
                  <a:pt x="28543" y="18176"/>
                  <a:pt x="27625" y="18635"/>
                </a:cubicBezTo>
                <a:cubicBezTo>
                  <a:pt x="26221" y="19337"/>
                  <a:pt x="24736" y="19904"/>
                  <a:pt x="23224" y="20309"/>
                </a:cubicBezTo>
                <a:cubicBezTo>
                  <a:pt x="23035" y="20363"/>
                  <a:pt x="22846" y="20417"/>
                  <a:pt x="22657" y="20471"/>
                </a:cubicBezTo>
                <a:cubicBezTo>
                  <a:pt x="22603" y="20471"/>
                  <a:pt x="22549" y="20417"/>
                  <a:pt x="22495" y="20390"/>
                </a:cubicBezTo>
                <a:lnTo>
                  <a:pt x="22549" y="20390"/>
                </a:lnTo>
                <a:cubicBezTo>
                  <a:pt x="23521" y="20093"/>
                  <a:pt x="24439" y="19769"/>
                  <a:pt x="25357" y="19364"/>
                </a:cubicBezTo>
                <a:cubicBezTo>
                  <a:pt x="26248" y="18959"/>
                  <a:pt x="27112" y="18527"/>
                  <a:pt x="27976" y="18122"/>
                </a:cubicBezTo>
                <a:cubicBezTo>
                  <a:pt x="29597" y="17312"/>
                  <a:pt x="31163" y="16448"/>
                  <a:pt x="32702" y="15530"/>
                </a:cubicBezTo>
                <a:cubicBezTo>
                  <a:pt x="33728" y="14909"/>
                  <a:pt x="34727" y="14288"/>
                  <a:pt x="35807" y="13775"/>
                </a:cubicBezTo>
                <a:cubicBezTo>
                  <a:pt x="36914" y="13235"/>
                  <a:pt x="38049" y="12695"/>
                  <a:pt x="39183" y="12208"/>
                </a:cubicBezTo>
                <a:cubicBezTo>
                  <a:pt x="40209" y="11776"/>
                  <a:pt x="41235" y="11398"/>
                  <a:pt x="42315" y="11020"/>
                </a:cubicBezTo>
                <a:cubicBezTo>
                  <a:pt x="43422" y="10669"/>
                  <a:pt x="44529" y="10345"/>
                  <a:pt x="45610" y="9886"/>
                </a:cubicBezTo>
                <a:cubicBezTo>
                  <a:pt x="46312" y="9616"/>
                  <a:pt x="47014" y="9265"/>
                  <a:pt x="47662" y="8887"/>
                </a:cubicBezTo>
                <a:cubicBezTo>
                  <a:pt x="47743" y="8833"/>
                  <a:pt x="47851" y="8806"/>
                  <a:pt x="47797" y="8671"/>
                </a:cubicBezTo>
                <a:lnTo>
                  <a:pt x="47797" y="8671"/>
                </a:lnTo>
                <a:cubicBezTo>
                  <a:pt x="47689" y="8698"/>
                  <a:pt x="47581" y="8725"/>
                  <a:pt x="47473" y="8752"/>
                </a:cubicBezTo>
                <a:cubicBezTo>
                  <a:pt x="46717" y="8995"/>
                  <a:pt x="45961" y="9157"/>
                  <a:pt x="45205" y="9265"/>
                </a:cubicBezTo>
                <a:cubicBezTo>
                  <a:pt x="42450" y="9643"/>
                  <a:pt x="39723" y="10102"/>
                  <a:pt x="37022" y="10615"/>
                </a:cubicBezTo>
                <a:cubicBezTo>
                  <a:pt x="35564" y="10885"/>
                  <a:pt x="34079" y="11236"/>
                  <a:pt x="32621" y="11533"/>
                </a:cubicBezTo>
                <a:cubicBezTo>
                  <a:pt x="32054" y="11668"/>
                  <a:pt x="31487" y="11803"/>
                  <a:pt x="30920" y="11938"/>
                </a:cubicBezTo>
                <a:cubicBezTo>
                  <a:pt x="28948" y="12424"/>
                  <a:pt x="26950" y="12938"/>
                  <a:pt x="24979" y="13424"/>
                </a:cubicBezTo>
                <a:lnTo>
                  <a:pt x="24763" y="13424"/>
                </a:lnTo>
                <a:lnTo>
                  <a:pt x="24378" y="13629"/>
                </a:lnTo>
                <a:lnTo>
                  <a:pt x="24378" y="13629"/>
                </a:lnTo>
                <a:cubicBezTo>
                  <a:pt x="24448" y="13504"/>
                  <a:pt x="24540" y="13419"/>
                  <a:pt x="24699" y="13419"/>
                </a:cubicBezTo>
                <a:cubicBezTo>
                  <a:pt x="24720" y="13419"/>
                  <a:pt x="24741" y="13421"/>
                  <a:pt x="24763" y="13424"/>
                </a:cubicBezTo>
                <a:cubicBezTo>
                  <a:pt x="24898" y="13370"/>
                  <a:pt x="25033" y="13316"/>
                  <a:pt x="25195" y="13262"/>
                </a:cubicBezTo>
                <a:cubicBezTo>
                  <a:pt x="26437" y="12938"/>
                  <a:pt x="27706" y="12587"/>
                  <a:pt x="28975" y="12262"/>
                </a:cubicBezTo>
                <a:cubicBezTo>
                  <a:pt x="31055" y="11722"/>
                  <a:pt x="33134" y="11182"/>
                  <a:pt x="35213" y="10723"/>
                </a:cubicBezTo>
                <a:cubicBezTo>
                  <a:pt x="37428" y="10237"/>
                  <a:pt x="39669" y="9805"/>
                  <a:pt x="41883" y="9373"/>
                </a:cubicBezTo>
                <a:cubicBezTo>
                  <a:pt x="43233" y="9103"/>
                  <a:pt x="44583" y="8887"/>
                  <a:pt x="45934" y="8509"/>
                </a:cubicBezTo>
                <a:cubicBezTo>
                  <a:pt x="47149" y="8185"/>
                  <a:pt x="48337" y="7807"/>
                  <a:pt x="49498" y="7348"/>
                </a:cubicBezTo>
                <a:cubicBezTo>
                  <a:pt x="49768" y="7240"/>
                  <a:pt x="49984" y="7105"/>
                  <a:pt x="50227" y="6916"/>
                </a:cubicBezTo>
                <a:lnTo>
                  <a:pt x="52360" y="5188"/>
                </a:lnTo>
                <a:cubicBezTo>
                  <a:pt x="52468" y="5107"/>
                  <a:pt x="52549" y="5026"/>
                  <a:pt x="52630" y="4918"/>
                </a:cubicBezTo>
                <a:lnTo>
                  <a:pt x="52630" y="4918"/>
                </a:lnTo>
                <a:lnTo>
                  <a:pt x="52306" y="5053"/>
                </a:lnTo>
                <a:cubicBezTo>
                  <a:pt x="50794" y="5701"/>
                  <a:pt x="49228" y="6214"/>
                  <a:pt x="47608" y="6538"/>
                </a:cubicBezTo>
                <a:cubicBezTo>
                  <a:pt x="46312" y="6781"/>
                  <a:pt x="44988" y="6916"/>
                  <a:pt x="43665" y="6916"/>
                </a:cubicBezTo>
                <a:cubicBezTo>
                  <a:pt x="42315" y="6943"/>
                  <a:pt x="40938" y="6943"/>
                  <a:pt x="39588" y="6943"/>
                </a:cubicBezTo>
                <a:lnTo>
                  <a:pt x="38724" y="6943"/>
                </a:lnTo>
                <a:cubicBezTo>
                  <a:pt x="36590" y="6862"/>
                  <a:pt x="34430" y="6808"/>
                  <a:pt x="32297" y="6727"/>
                </a:cubicBezTo>
                <a:cubicBezTo>
                  <a:pt x="32108" y="6723"/>
                  <a:pt x="31919" y="6722"/>
                  <a:pt x="31730" y="6722"/>
                </a:cubicBezTo>
                <a:cubicBezTo>
                  <a:pt x="30407" y="6722"/>
                  <a:pt x="29087" y="6804"/>
                  <a:pt x="27787" y="6970"/>
                </a:cubicBezTo>
                <a:cubicBezTo>
                  <a:pt x="27760" y="6970"/>
                  <a:pt x="27727" y="6983"/>
                  <a:pt x="27696" y="6983"/>
                </a:cubicBezTo>
                <a:cubicBezTo>
                  <a:pt x="27666" y="6983"/>
                  <a:pt x="27639" y="6970"/>
                  <a:pt x="27625" y="6916"/>
                </a:cubicBezTo>
                <a:cubicBezTo>
                  <a:pt x="27841" y="6835"/>
                  <a:pt x="28111" y="6781"/>
                  <a:pt x="28354" y="6754"/>
                </a:cubicBezTo>
                <a:cubicBezTo>
                  <a:pt x="29486" y="6612"/>
                  <a:pt x="30617" y="6533"/>
                  <a:pt x="31749" y="6533"/>
                </a:cubicBezTo>
                <a:cubicBezTo>
                  <a:pt x="31914" y="6533"/>
                  <a:pt x="32078" y="6534"/>
                  <a:pt x="32243" y="6538"/>
                </a:cubicBezTo>
                <a:cubicBezTo>
                  <a:pt x="33863" y="6565"/>
                  <a:pt x="35483" y="6592"/>
                  <a:pt x="37103" y="6646"/>
                </a:cubicBezTo>
                <a:cubicBezTo>
                  <a:pt x="37747" y="6670"/>
                  <a:pt x="38390" y="6683"/>
                  <a:pt x="39036" y="6683"/>
                </a:cubicBezTo>
                <a:cubicBezTo>
                  <a:pt x="39827" y="6683"/>
                  <a:pt x="40621" y="6663"/>
                  <a:pt x="41424" y="6619"/>
                </a:cubicBezTo>
                <a:cubicBezTo>
                  <a:pt x="42693" y="6565"/>
                  <a:pt x="43962" y="6484"/>
                  <a:pt x="45259" y="6376"/>
                </a:cubicBezTo>
                <a:cubicBezTo>
                  <a:pt x="46744" y="6187"/>
                  <a:pt x="48229" y="5863"/>
                  <a:pt x="49687" y="5350"/>
                </a:cubicBezTo>
                <a:cubicBezTo>
                  <a:pt x="50929" y="4999"/>
                  <a:pt x="52144" y="4540"/>
                  <a:pt x="53306" y="3972"/>
                </a:cubicBezTo>
                <a:cubicBezTo>
                  <a:pt x="53981" y="3675"/>
                  <a:pt x="54656" y="3324"/>
                  <a:pt x="55331" y="3000"/>
                </a:cubicBezTo>
                <a:cubicBezTo>
                  <a:pt x="55925" y="2730"/>
                  <a:pt x="56519" y="2487"/>
                  <a:pt x="57140" y="2244"/>
                </a:cubicBezTo>
                <a:cubicBezTo>
                  <a:pt x="57185" y="2214"/>
                  <a:pt x="57247" y="2176"/>
                  <a:pt x="57303" y="2176"/>
                </a:cubicBezTo>
                <a:close/>
                <a:moveTo>
                  <a:pt x="60483" y="1"/>
                </a:moveTo>
                <a:cubicBezTo>
                  <a:pt x="58931" y="1"/>
                  <a:pt x="57402" y="216"/>
                  <a:pt x="55898" y="624"/>
                </a:cubicBezTo>
                <a:cubicBezTo>
                  <a:pt x="54602" y="975"/>
                  <a:pt x="53306" y="1407"/>
                  <a:pt x="52063" y="1920"/>
                </a:cubicBezTo>
                <a:cubicBezTo>
                  <a:pt x="51550" y="2136"/>
                  <a:pt x="51064" y="2379"/>
                  <a:pt x="50551" y="2622"/>
                </a:cubicBezTo>
                <a:cubicBezTo>
                  <a:pt x="49444" y="3162"/>
                  <a:pt x="48310" y="3675"/>
                  <a:pt x="47149" y="4107"/>
                </a:cubicBezTo>
                <a:cubicBezTo>
                  <a:pt x="45691" y="4594"/>
                  <a:pt x="44178" y="4891"/>
                  <a:pt x="42666" y="4972"/>
                </a:cubicBezTo>
                <a:cubicBezTo>
                  <a:pt x="41714" y="5009"/>
                  <a:pt x="40761" y="5029"/>
                  <a:pt x="39812" y="5029"/>
                </a:cubicBezTo>
                <a:cubicBezTo>
                  <a:pt x="38715" y="5029"/>
                  <a:pt x="37622" y="5002"/>
                  <a:pt x="36536" y="4945"/>
                </a:cubicBezTo>
                <a:cubicBezTo>
                  <a:pt x="35562" y="4903"/>
                  <a:pt x="34572" y="4846"/>
                  <a:pt x="33578" y="4846"/>
                </a:cubicBezTo>
                <a:cubicBezTo>
                  <a:pt x="33277" y="4846"/>
                  <a:pt x="32976" y="4851"/>
                  <a:pt x="32675" y="4864"/>
                </a:cubicBezTo>
                <a:cubicBezTo>
                  <a:pt x="30083" y="4891"/>
                  <a:pt x="27490" y="5269"/>
                  <a:pt x="24979" y="5998"/>
                </a:cubicBezTo>
                <a:cubicBezTo>
                  <a:pt x="23872" y="6322"/>
                  <a:pt x="22792" y="6727"/>
                  <a:pt x="21712" y="7186"/>
                </a:cubicBezTo>
                <a:cubicBezTo>
                  <a:pt x="21307" y="7348"/>
                  <a:pt x="20928" y="7510"/>
                  <a:pt x="20523" y="7672"/>
                </a:cubicBezTo>
                <a:cubicBezTo>
                  <a:pt x="20199" y="7861"/>
                  <a:pt x="19902" y="7996"/>
                  <a:pt x="19578" y="8185"/>
                </a:cubicBezTo>
                <a:cubicBezTo>
                  <a:pt x="19389" y="8320"/>
                  <a:pt x="19362" y="8401"/>
                  <a:pt x="19416" y="8590"/>
                </a:cubicBezTo>
                <a:cubicBezTo>
                  <a:pt x="19438" y="8763"/>
                  <a:pt x="19494" y="8849"/>
                  <a:pt x="19626" y="8849"/>
                </a:cubicBezTo>
                <a:cubicBezTo>
                  <a:pt x="19659" y="8849"/>
                  <a:pt x="19697" y="8844"/>
                  <a:pt x="19740" y="8833"/>
                </a:cubicBezTo>
                <a:cubicBezTo>
                  <a:pt x="20550" y="8725"/>
                  <a:pt x="21334" y="8725"/>
                  <a:pt x="22144" y="8590"/>
                </a:cubicBezTo>
                <a:cubicBezTo>
                  <a:pt x="23251" y="8401"/>
                  <a:pt x="24358" y="8320"/>
                  <a:pt x="25465" y="8320"/>
                </a:cubicBezTo>
                <a:lnTo>
                  <a:pt x="30461" y="8320"/>
                </a:lnTo>
                <a:cubicBezTo>
                  <a:pt x="31282" y="8320"/>
                  <a:pt x="32120" y="8355"/>
                  <a:pt x="32948" y="8355"/>
                </a:cubicBezTo>
                <a:cubicBezTo>
                  <a:pt x="33155" y="8355"/>
                  <a:pt x="33361" y="8352"/>
                  <a:pt x="33566" y="8347"/>
                </a:cubicBezTo>
                <a:cubicBezTo>
                  <a:pt x="34565" y="8347"/>
                  <a:pt x="35564" y="8239"/>
                  <a:pt x="36536" y="8185"/>
                </a:cubicBezTo>
                <a:cubicBezTo>
                  <a:pt x="37103" y="8131"/>
                  <a:pt x="37698" y="8077"/>
                  <a:pt x="38265" y="8050"/>
                </a:cubicBezTo>
                <a:cubicBezTo>
                  <a:pt x="38286" y="8043"/>
                  <a:pt x="38310" y="8039"/>
                  <a:pt x="38335" y="8039"/>
                </a:cubicBezTo>
                <a:cubicBezTo>
                  <a:pt x="38402" y="8039"/>
                  <a:pt x="38475" y="8064"/>
                  <a:pt x="38535" y="8104"/>
                </a:cubicBezTo>
                <a:cubicBezTo>
                  <a:pt x="38454" y="8131"/>
                  <a:pt x="38373" y="8158"/>
                  <a:pt x="38292" y="8185"/>
                </a:cubicBezTo>
                <a:cubicBezTo>
                  <a:pt x="36563" y="8752"/>
                  <a:pt x="34808" y="9211"/>
                  <a:pt x="33053" y="9643"/>
                </a:cubicBezTo>
                <a:cubicBezTo>
                  <a:pt x="31352" y="10048"/>
                  <a:pt x="29651" y="10507"/>
                  <a:pt x="27949" y="10939"/>
                </a:cubicBezTo>
                <a:cubicBezTo>
                  <a:pt x="27031" y="11182"/>
                  <a:pt x="26113" y="11398"/>
                  <a:pt x="25168" y="11614"/>
                </a:cubicBezTo>
                <a:cubicBezTo>
                  <a:pt x="23467" y="12019"/>
                  <a:pt x="21766" y="12560"/>
                  <a:pt x="20118" y="13181"/>
                </a:cubicBezTo>
                <a:cubicBezTo>
                  <a:pt x="18768" y="13694"/>
                  <a:pt x="17445" y="14234"/>
                  <a:pt x="16149" y="14882"/>
                </a:cubicBezTo>
                <a:cubicBezTo>
                  <a:pt x="14664" y="15584"/>
                  <a:pt x="13232" y="16421"/>
                  <a:pt x="11828" y="17339"/>
                </a:cubicBezTo>
                <a:cubicBezTo>
                  <a:pt x="11072" y="17852"/>
                  <a:pt x="10289" y="18365"/>
                  <a:pt x="9506" y="18878"/>
                </a:cubicBezTo>
                <a:cubicBezTo>
                  <a:pt x="9182" y="19067"/>
                  <a:pt x="8858" y="19310"/>
                  <a:pt x="8561" y="19580"/>
                </a:cubicBezTo>
                <a:lnTo>
                  <a:pt x="8615" y="20093"/>
                </a:lnTo>
                <a:cubicBezTo>
                  <a:pt x="8728" y="20191"/>
                  <a:pt x="8871" y="20239"/>
                  <a:pt x="9013" y="20239"/>
                </a:cubicBezTo>
                <a:cubicBezTo>
                  <a:pt x="9109" y="20239"/>
                  <a:pt x="9204" y="20218"/>
                  <a:pt x="9290" y="20174"/>
                </a:cubicBezTo>
                <a:cubicBezTo>
                  <a:pt x="9722" y="20066"/>
                  <a:pt x="10154" y="19931"/>
                  <a:pt x="10586" y="19796"/>
                </a:cubicBezTo>
                <a:cubicBezTo>
                  <a:pt x="12233" y="19256"/>
                  <a:pt x="13881" y="18689"/>
                  <a:pt x="15555" y="18149"/>
                </a:cubicBezTo>
                <a:cubicBezTo>
                  <a:pt x="17472" y="17501"/>
                  <a:pt x="19470" y="16934"/>
                  <a:pt x="21469" y="16502"/>
                </a:cubicBezTo>
                <a:cubicBezTo>
                  <a:pt x="22171" y="16340"/>
                  <a:pt x="22873" y="16151"/>
                  <a:pt x="23575" y="16016"/>
                </a:cubicBezTo>
                <a:cubicBezTo>
                  <a:pt x="25114" y="15638"/>
                  <a:pt x="26680" y="15314"/>
                  <a:pt x="28219" y="14963"/>
                </a:cubicBezTo>
                <a:cubicBezTo>
                  <a:pt x="29489" y="14666"/>
                  <a:pt x="30758" y="14288"/>
                  <a:pt x="32000" y="13910"/>
                </a:cubicBezTo>
                <a:cubicBezTo>
                  <a:pt x="32135" y="13856"/>
                  <a:pt x="32270" y="13829"/>
                  <a:pt x="32405" y="13802"/>
                </a:cubicBezTo>
                <a:lnTo>
                  <a:pt x="32405" y="13802"/>
                </a:lnTo>
                <a:cubicBezTo>
                  <a:pt x="32351" y="14018"/>
                  <a:pt x="32135" y="13964"/>
                  <a:pt x="32000" y="14045"/>
                </a:cubicBezTo>
                <a:cubicBezTo>
                  <a:pt x="31865" y="14126"/>
                  <a:pt x="31730" y="14207"/>
                  <a:pt x="31568" y="14261"/>
                </a:cubicBezTo>
                <a:cubicBezTo>
                  <a:pt x="30758" y="14639"/>
                  <a:pt x="29948" y="14990"/>
                  <a:pt x="29137" y="15341"/>
                </a:cubicBezTo>
                <a:cubicBezTo>
                  <a:pt x="27679" y="15962"/>
                  <a:pt x="26167" y="16610"/>
                  <a:pt x="24709" y="17177"/>
                </a:cubicBezTo>
                <a:cubicBezTo>
                  <a:pt x="23278" y="17717"/>
                  <a:pt x="21847" y="18311"/>
                  <a:pt x="20388" y="18851"/>
                </a:cubicBezTo>
                <a:cubicBezTo>
                  <a:pt x="18768" y="19472"/>
                  <a:pt x="17175" y="20174"/>
                  <a:pt x="15609" y="20904"/>
                </a:cubicBezTo>
                <a:cubicBezTo>
                  <a:pt x="13773" y="21768"/>
                  <a:pt x="11963" y="22740"/>
                  <a:pt x="10235" y="23793"/>
                </a:cubicBezTo>
                <a:cubicBezTo>
                  <a:pt x="9344" y="24333"/>
                  <a:pt x="8480" y="24927"/>
                  <a:pt x="7616" y="25521"/>
                </a:cubicBezTo>
                <a:cubicBezTo>
                  <a:pt x="6617" y="26223"/>
                  <a:pt x="5618" y="26952"/>
                  <a:pt x="4645" y="27681"/>
                </a:cubicBezTo>
                <a:cubicBezTo>
                  <a:pt x="4321" y="27924"/>
                  <a:pt x="3997" y="28194"/>
                  <a:pt x="3700" y="28465"/>
                </a:cubicBezTo>
                <a:cubicBezTo>
                  <a:pt x="3484" y="28627"/>
                  <a:pt x="3349" y="28816"/>
                  <a:pt x="3268" y="29059"/>
                </a:cubicBezTo>
                <a:cubicBezTo>
                  <a:pt x="3451" y="29460"/>
                  <a:pt x="3571" y="29615"/>
                  <a:pt x="3839" y="29615"/>
                </a:cubicBezTo>
                <a:cubicBezTo>
                  <a:pt x="3967" y="29615"/>
                  <a:pt x="4129" y="29579"/>
                  <a:pt x="4348" y="29518"/>
                </a:cubicBezTo>
                <a:cubicBezTo>
                  <a:pt x="4726" y="29383"/>
                  <a:pt x="5077" y="29248"/>
                  <a:pt x="5429" y="29086"/>
                </a:cubicBezTo>
                <a:cubicBezTo>
                  <a:pt x="7238" y="28302"/>
                  <a:pt x="9047" y="27492"/>
                  <a:pt x="10856" y="26736"/>
                </a:cubicBezTo>
                <a:cubicBezTo>
                  <a:pt x="12071" y="26250"/>
                  <a:pt x="13340" y="25845"/>
                  <a:pt x="14583" y="25413"/>
                </a:cubicBezTo>
                <a:cubicBezTo>
                  <a:pt x="16689" y="24684"/>
                  <a:pt x="18822" y="23955"/>
                  <a:pt x="20901" y="23118"/>
                </a:cubicBezTo>
                <a:cubicBezTo>
                  <a:pt x="22792" y="22335"/>
                  <a:pt x="24682" y="21552"/>
                  <a:pt x="26545" y="20742"/>
                </a:cubicBezTo>
                <a:cubicBezTo>
                  <a:pt x="28462" y="19904"/>
                  <a:pt x="30299" y="18959"/>
                  <a:pt x="32108" y="17906"/>
                </a:cubicBezTo>
                <a:lnTo>
                  <a:pt x="35348" y="16097"/>
                </a:lnTo>
                <a:cubicBezTo>
                  <a:pt x="35537" y="15989"/>
                  <a:pt x="35699" y="15908"/>
                  <a:pt x="35888" y="15827"/>
                </a:cubicBezTo>
                <a:lnTo>
                  <a:pt x="35888" y="15827"/>
                </a:lnTo>
                <a:cubicBezTo>
                  <a:pt x="35807" y="15908"/>
                  <a:pt x="35726" y="15989"/>
                  <a:pt x="35591" y="16097"/>
                </a:cubicBezTo>
                <a:cubicBezTo>
                  <a:pt x="35456" y="16178"/>
                  <a:pt x="35321" y="16286"/>
                  <a:pt x="35213" y="16367"/>
                </a:cubicBezTo>
                <a:cubicBezTo>
                  <a:pt x="34079" y="17042"/>
                  <a:pt x="32945" y="17744"/>
                  <a:pt x="31811" y="18419"/>
                </a:cubicBezTo>
                <a:cubicBezTo>
                  <a:pt x="29516" y="19796"/>
                  <a:pt x="27193" y="21201"/>
                  <a:pt x="24871" y="22551"/>
                </a:cubicBezTo>
                <a:cubicBezTo>
                  <a:pt x="23332" y="23469"/>
                  <a:pt x="21739" y="24306"/>
                  <a:pt x="20172" y="25197"/>
                </a:cubicBezTo>
                <a:cubicBezTo>
                  <a:pt x="18147" y="26331"/>
                  <a:pt x="16122" y="27519"/>
                  <a:pt x="14178" y="28789"/>
                </a:cubicBezTo>
                <a:cubicBezTo>
                  <a:pt x="11612" y="30544"/>
                  <a:pt x="9182" y="32461"/>
                  <a:pt x="6887" y="34540"/>
                </a:cubicBezTo>
                <a:cubicBezTo>
                  <a:pt x="4969" y="36322"/>
                  <a:pt x="3214" y="38240"/>
                  <a:pt x="1594" y="40265"/>
                </a:cubicBezTo>
                <a:cubicBezTo>
                  <a:pt x="1162" y="40751"/>
                  <a:pt x="784" y="41264"/>
                  <a:pt x="379" y="41777"/>
                </a:cubicBezTo>
                <a:cubicBezTo>
                  <a:pt x="271" y="41912"/>
                  <a:pt x="190" y="42047"/>
                  <a:pt x="82" y="42209"/>
                </a:cubicBezTo>
                <a:cubicBezTo>
                  <a:pt x="1" y="42344"/>
                  <a:pt x="28" y="42398"/>
                  <a:pt x="271" y="42587"/>
                </a:cubicBezTo>
                <a:cubicBezTo>
                  <a:pt x="460" y="42479"/>
                  <a:pt x="622" y="42371"/>
                  <a:pt x="811" y="42236"/>
                </a:cubicBezTo>
                <a:cubicBezTo>
                  <a:pt x="1648" y="41615"/>
                  <a:pt x="2512" y="40994"/>
                  <a:pt x="3349" y="40319"/>
                </a:cubicBezTo>
                <a:cubicBezTo>
                  <a:pt x="4348" y="39536"/>
                  <a:pt x="5347" y="38780"/>
                  <a:pt x="6374" y="38051"/>
                </a:cubicBezTo>
                <a:cubicBezTo>
                  <a:pt x="7508" y="37268"/>
                  <a:pt x="8669" y="36485"/>
                  <a:pt x="9857" y="35782"/>
                </a:cubicBezTo>
                <a:cubicBezTo>
                  <a:pt x="10802" y="35188"/>
                  <a:pt x="11801" y="34702"/>
                  <a:pt x="12827" y="34162"/>
                </a:cubicBezTo>
                <a:cubicBezTo>
                  <a:pt x="13449" y="33838"/>
                  <a:pt x="14070" y="33541"/>
                  <a:pt x="14664" y="33244"/>
                </a:cubicBezTo>
                <a:lnTo>
                  <a:pt x="18957" y="31057"/>
                </a:lnTo>
                <a:cubicBezTo>
                  <a:pt x="19578" y="30706"/>
                  <a:pt x="20199" y="30382"/>
                  <a:pt x="20820" y="30031"/>
                </a:cubicBezTo>
                <a:cubicBezTo>
                  <a:pt x="23278" y="28735"/>
                  <a:pt x="25681" y="27384"/>
                  <a:pt x="28030" y="25926"/>
                </a:cubicBezTo>
                <a:cubicBezTo>
                  <a:pt x="28840" y="25413"/>
                  <a:pt x="29678" y="24954"/>
                  <a:pt x="30488" y="24468"/>
                </a:cubicBezTo>
                <a:lnTo>
                  <a:pt x="31190" y="24036"/>
                </a:lnTo>
                <a:lnTo>
                  <a:pt x="31190" y="24036"/>
                </a:lnTo>
                <a:cubicBezTo>
                  <a:pt x="31217" y="24198"/>
                  <a:pt x="31082" y="24252"/>
                  <a:pt x="31001" y="24333"/>
                </a:cubicBezTo>
                <a:cubicBezTo>
                  <a:pt x="29678" y="25386"/>
                  <a:pt x="28408" y="26439"/>
                  <a:pt x="27085" y="27546"/>
                </a:cubicBezTo>
                <a:cubicBezTo>
                  <a:pt x="25762" y="28681"/>
                  <a:pt x="24439" y="29788"/>
                  <a:pt x="23143" y="30922"/>
                </a:cubicBezTo>
                <a:cubicBezTo>
                  <a:pt x="22117" y="31813"/>
                  <a:pt x="21144" y="32704"/>
                  <a:pt x="20172" y="33622"/>
                </a:cubicBezTo>
                <a:cubicBezTo>
                  <a:pt x="18687" y="35080"/>
                  <a:pt x="17364" y="36674"/>
                  <a:pt x="16176" y="38375"/>
                </a:cubicBezTo>
                <a:cubicBezTo>
                  <a:pt x="15393" y="39482"/>
                  <a:pt x="14610" y="40616"/>
                  <a:pt x="13827" y="41723"/>
                </a:cubicBezTo>
                <a:cubicBezTo>
                  <a:pt x="13719" y="41885"/>
                  <a:pt x="13638" y="42047"/>
                  <a:pt x="13557" y="42209"/>
                </a:cubicBezTo>
                <a:cubicBezTo>
                  <a:pt x="13503" y="42263"/>
                  <a:pt x="13557" y="42371"/>
                  <a:pt x="13611" y="42425"/>
                </a:cubicBezTo>
                <a:cubicBezTo>
                  <a:pt x="13651" y="42439"/>
                  <a:pt x="13692" y="42445"/>
                  <a:pt x="13729" y="42445"/>
                </a:cubicBezTo>
                <a:cubicBezTo>
                  <a:pt x="13766" y="42445"/>
                  <a:pt x="13800" y="42439"/>
                  <a:pt x="13827" y="42425"/>
                </a:cubicBezTo>
                <a:cubicBezTo>
                  <a:pt x="13962" y="42344"/>
                  <a:pt x="14070" y="42236"/>
                  <a:pt x="14178" y="42128"/>
                </a:cubicBezTo>
                <a:cubicBezTo>
                  <a:pt x="15312" y="41156"/>
                  <a:pt x="16446" y="40157"/>
                  <a:pt x="17580" y="39212"/>
                </a:cubicBezTo>
                <a:cubicBezTo>
                  <a:pt x="18525" y="38429"/>
                  <a:pt x="19497" y="37700"/>
                  <a:pt x="20469" y="36944"/>
                </a:cubicBezTo>
                <a:cubicBezTo>
                  <a:pt x="22468" y="35431"/>
                  <a:pt x="24466" y="33919"/>
                  <a:pt x="26437" y="32407"/>
                </a:cubicBezTo>
                <a:cubicBezTo>
                  <a:pt x="27517" y="31597"/>
                  <a:pt x="28597" y="30787"/>
                  <a:pt x="29678" y="30004"/>
                </a:cubicBezTo>
                <a:cubicBezTo>
                  <a:pt x="32081" y="28248"/>
                  <a:pt x="34376" y="26385"/>
                  <a:pt x="36563" y="24360"/>
                </a:cubicBezTo>
                <a:cubicBezTo>
                  <a:pt x="36689" y="24259"/>
                  <a:pt x="36792" y="24135"/>
                  <a:pt x="36915" y="24009"/>
                </a:cubicBezTo>
                <a:lnTo>
                  <a:pt x="36915" y="24009"/>
                </a:lnTo>
                <a:cubicBezTo>
                  <a:pt x="37022" y="24144"/>
                  <a:pt x="36860" y="24225"/>
                  <a:pt x="36779" y="24306"/>
                </a:cubicBezTo>
                <a:cubicBezTo>
                  <a:pt x="36347" y="24792"/>
                  <a:pt x="35915" y="25278"/>
                  <a:pt x="35456" y="25737"/>
                </a:cubicBezTo>
                <a:cubicBezTo>
                  <a:pt x="34106" y="27141"/>
                  <a:pt x="32756" y="28600"/>
                  <a:pt x="31514" y="30085"/>
                </a:cubicBezTo>
                <a:cubicBezTo>
                  <a:pt x="30218" y="31651"/>
                  <a:pt x="29056" y="33298"/>
                  <a:pt x="28057" y="35053"/>
                </a:cubicBezTo>
                <a:cubicBezTo>
                  <a:pt x="27085" y="36728"/>
                  <a:pt x="26221" y="38456"/>
                  <a:pt x="25465" y="40238"/>
                </a:cubicBezTo>
                <a:cubicBezTo>
                  <a:pt x="25222" y="40778"/>
                  <a:pt x="24979" y="41291"/>
                  <a:pt x="24736" y="41831"/>
                </a:cubicBezTo>
                <a:cubicBezTo>
                  <a:pt x="24682" y="41939"/>
                  <a:pt x="24655" y="42074"/>
                  <a:pt x="24601" y="42182"/>
                </a:cubicBezTo>
                <a:cubicBezTo>
                  <a:pt x="24520" y="42398"/>
                  <a:pt x="24574" y="42506"/>
                  <a:pt x="24790" y="42560"/>
                </a:cubicBezTo>
                <a:cubicBezTo>
                  <a:pt x="24871" y="42506"/>
                  <a:pt x="24979" y="42452"/>
                  <a:pt x="25060" y="42371"/>
                </a:cubicBezTo>
                <a:cubicBezTo>
                  <a:pt x="25195" y="42209"/>
                  <a:pt x="25330" y="42020"/>
                  <a:pt x="25465" y="41831"/>
                </a:cubicBezTo>
                <a:cubicBezTo>
                  <a:pt x="26248" y="40724"/>
                  <a:pt x="27085" y="39617"/>
                  <a:pt x="28003" y="38591"/>
                </a:cubicBezTo>
                <a:cubicBezTo>
                  <a:pt x="29516" y="36863"/>
                  <a:pt x="31028" y="35134"/>
                  <a:pt x="32648" y="33514"/>
                </a:cubicBezTo>
                <a:cubicBezTo>
                  <a:pt x="33458" y="32677"/>
                  <a:pt x="34268" y="31867"/>
                  <a:pt x="35105" y="31084"/>
                </a:cubicBezTo>
                <a:cubicBezTo>
                  <a:pt x="36104" y="30139"/>
                  <a:pt x="37076" y="29167"/>
                  <a:pt x="38022" y="28167"/>
                </a:cubicBezTo>
                <a:cubicBezTo>
                  <a:pt x="38562" y="27627"/>
                  <a:pt x="39075" y="27087"/>
                  <a:pt x="39615" y="26547"/>
                </a:cubicBezTo>
                <a:cubicBezTo>
                  <a:pt x="40803" y="25386"/>
                  <a:pt x="41883" y="24144"/>
                  <a:pt x="42882" y="22848"/>
                </a:cubicBezTo>
                <a:lnTo>
                  <a:pt x="44016" y="21417"/>
                </a:lnTo>
                <a:lnTo>
                  <a:pt x="44016" y="21417"/>
                </a:lnTo>
                <a:cubicBezTo>
                  <a:pt x="44124" y="21552"/>
                  <a:pt x="44016" y="21660"/>
                  <a:pt x="43989" y="21768"/>
                </a:cubicBezTo>
                <a:cubicBezTo>
                  <a:pt x="43530" y="23118"/>
                  <a:pt x="43152" y="24495"/>
                  <a:pt x="42909" y="25899"/>
                </a:cubicBezTo>
                <a:cubicBezTo>
                  <a:pt x="42828" y="26412"/>
                  <a:pt x="42774" y="26925"/>
                  <a:pt x="42747" y="27438"/>
                </a:cubicBezTo>
                <a:cubicBezTo>
                  <a:pt x="42666" y="28465"/>
                  <a:pt x="42612" y="29464"/>
                  <a:pt x="42585" y="30490"/>
                </a:cubicBezTo>
                <a:cubicBezTo>
                  <a:pt x="42558" y="31813"/>
                  <a:pt x="42747" y="33109"/>
                  <a:pt x="43152" y="34378"/>
                </a:cubicBezTo>
                <a:cubicBezTo>
                  <a:pt x="43260" y="34756"/>
                  <a:pt x="43422" y="35134"/>
                  <a:pt x="43557" y="35485"/>
                </a:cubicBezTo>
                <a:cubicBezTo>
                  <a:pt x="43607" y="35610"/>
                  <a:pt x="43657" y="35758"/>
                  <a:pt x="43878" y="35758"/>
                </a:cubicBezTo>
                <a:cubicBezTo>
                  <a:pt x="43896" y="35758"/>
                  <a:pt x="43915" y="35757"/>
                  <a:pt x="43935" y="35755"/>
                </a:cubicBezTo>
                <a:cubicBezTo>
                  <a:pt x="43989" y="35701"/>
                  <a:pt x="44016" y="35620"/>
                  <a:pt x="44043" y="35539"/>
                </a:cubicBezTo>
                <a:cubicBezTo>
                  <a:pt x="44097" y="35323"/>
                  <a:pt x="44124" y="35107"/>
                  <a:pt x="44151" y="34891"/>
                </a:cubicBezTo>
                <a:cubicBezTo>
                  <a:pt x="44313" y="33811"/>
                  <a:pt x="44448" y="32704"/>
                  <a:pt x="44610" y="31597"/>
                </a:cubicBezTo>
                <a:cubicBezTo>
                  <a:pt x="44853" y="30031"/>
                  <a:pt x="45232" y="28492"/>
                  <a:pt x="45772" y="27006"/>
                </a:cubicBezTo>
                <a:cubicBezTo>
                  <a:pt x="46717" y="24252"/>
                  <a:pt x="47851" y="21552"/>
                  <a:pt x="49147" y="18959"/>
                </a:cubicBezTo>
                <a:cubicBezTo>
                  <a:pt x="49498" y="18284"/>
                  <a:pt x="49957" y="17636"/>
                  <a:pt x="50362" y="16961"/>
                </a:cubicBezTo>
                <a:cubicBezTo>
                  <a:pt x="51361" y="15368"/>
                  <a:pt x="52252" y="13721"/>
                  <a:pt x="53063" y="12019"/>
                </a:cubicBezTo>
                <a:cubicBezTo>
                  <a:pt x="53360" y="11398"/>
                  <a:pt x="53657" y="10750"/>
                  <a:pt x="53981" y="10102"/>
                </a:cubicBezTo>
                <a:cubicBezTo>
                  <a:pt x="54224" y="9670"/>
                  <a:pt x="54467" y="9238"/>
                  <a:pt x="54737" y="8833"/>
                </a:cubicBezTo>
                <a:cubicBezTo>
                  <a:pt x="55574" y="7375"/>
                  <a:pt x="56492" y="5944"/>
                  <a:pt x="57491" y="4594"/>
                </a:cubicBezTo>
                <a:cubicBezTo>
                  <a:pt x="58490" y="3270"/>
                  <a:pt x="59597" y="2001"/>
                  <a:pt x="60812" y="840"/>
                </a:cubicBezTo>
                <a:cubicBezTo>
                  <a:pt x="61029" y="678"/>
                  <a:pt x="61164" y="462"/>
                  <a:pt x="61218" y="192"/>
                </a:cubicBezTo>
                <a:cubicBezTo>
                  <a:pt x="61137" y="3"/>
                  <a:pt x="60947" y="3"/>
                  <a:pt x="60758" y="3"/>
                </a:cubicBezTo>
                <a:cubicBezTo>
                  <a:pt x="60667" y="1"/>
                  <a:pt x="60575" y="1"/>
                  <a:pt x="604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49" name="Google Shape;4349;p36"/>
          <p:cNvGrpSpPr/>
          <p:nvPr/>
        </p:nvGrpSpPr>
        <p:grpSpPr>
          <a:xfrm>
            <a:off x="-803586" y="3488770"/>
            <a:ext cx="2725131" cy="2630233"/>
            <a:chOff x="-803586" y="3488770"/>
            <a:chExt cx="2725131" cy="2630233"/>
          </a:xfrm>
        </p:grpSpPr>
        <p:grpSp>
          <p:nvGrpSpPr>
            <p:cNvPr id="4350" name="Google Shape;4350;p36"/>
            <p:cNvGrpSpPr/>
            <p:nvPr/>
          </p:nvGrpSpPr>
          <p:grpSpPr>
            <a:xfrm rot="1579909">
              <a:off x="-492708" y="3857019"/>
              <a:ext cx="2103374" cy="1893735"/>
              <a:chOff x="6813750" y="232850"/>
              <a:chExt cx="1507500" cy="1357250"/>
            </a:xfrm>
          </p:grpSpPr>
          <p:sp>
            <p:nvSpPr>
              <p:cNvPr id="4351" name="Google Shape;4351;p36"/>
              <p:cNvSpPr/>
              <p:nvPr/>
            </p:nvSpPr>
            <p:spPr>
              <a:xfrm>
                <a:off x="6813750" y="232850"/>
                <a:ext cx="1507500" cy="1357250"/>
              </a:xfrm>
              <a:custGeom>
                <a:avLst/>
                <a:gdLst/>
                <a:ahLst/>
                <a:cxnLst/>
                <a:rect l="l" t="t" r="r" b="b"/>
                <a:pathLst>
                  <a:path w="60300" h="54290" extrusionOk="0">
                    <a:moveTo>
                      <a:pt x="599" y="0"/>
                    </a:moveTo>
                    <a:cubicBezTo>
                      <a:pt x="510" y="0"/>
                      <a:pt x="419" y="9"/>
                      <a:pt x="325" y="26"/>
                    </a:cubicBezTo>
                    <a:cubicBezTo>
                      <a:pt x="190" y="53"/>
                      <a:pt x="82" y="161"/>
                      <a:pt x="55" y="324"/>
                    </a:cubicBezTo>
                    <a:cubicBezTo>
                      <a:pt x="1" y="729"/>
                      <a:pt x="109" y="1161"/>
                      <a:pt x="352" y="1512"/>
                    </a:cubicBezTo>
                    <a:cubicBezTo>
                      <a:pt x="568" y="1944"/>
                      <a:pt x="865" y="2349"/>
                      <a:pt x="1108" y="2754"/>
                    </a:cubicBezTo>
                    <a:cubicBezTo>
                      <a:pt x="1567" y="3456"/>
                      <a:pt x="1972" y="4158"/>
                      <a:pt x="2350" y="4914"/>
                    </a:cubicBezTo>
                    <a:cubicBezTo>
                      <a:pt x="2809" y="5913"/>
                      <a:pt x="3079" y="7020"/>
                      <a:pt x="3106" y="8127"/>
                    </a:cubicBezTo>
                    <a:cubicBezTo>
                      <a:pt x="3106" y="8938"/>
                      <a:pt x="3079" y="9748"/>
                      <a:pt x="2971" y="10531"/>
                    </a:cubicBezTo>
                    <a:cubicBezTo>
                      <a:pt x="2890" y="11071"/>
                      <a:pt x="2809" y="11611"/>
                      <a:pt x="2701" y="12151"/>
                    </a:cubicBezTo>
                    <a:cubicBezTo>
                      <a:pt x="2566" y="12826"/>
                      <a:pt x="2458" y="13501"/>
                      <a:pt x="2431" y="14176"/>
                    </a:cubicBezTo>
                    <a:cubicBezTo>
                      <a:pt x="2377" y="14716"/>
                      <a:pt x="2512" y="15256"/>
                      <a:pt x="2755" y="15769"/>
                    </a:cubicBezTo>
                    <a:cubicBezTo>
                      <a:pt x="2944" y="16093"/>
                      <a:pt x="3160" y="16418"/>
                      <a:pt x="3403" y="16715"/>
                    </a:cubicBezTo>
                    <a:cubicBezTo>
                      <a:pt x="3943" y="17417"/>
                      <a:pt x="4591" y="18038"/>
                      <a:pt x="5293" y="18578"/>
                    </a:cubicBezTo>
                    <a:cubicBezTo>
                      <a:pt x="6076" y="19199"/>
                      <a:pt x="6670" y="20036"/>
                      <a:pt x="6994" y="20981"/>
                    </a:cubicBezTo>
                    <a:cubicBezTo>
                      <a:pt x="7183" y="21494"/>
                      <a:pt x="7345" y="22061"/>
                      <a:pt x="7453" y="22601"/>
                    </a:cubicBezTo>
                    <a:cubicBezTo>
                      <a:pt x="7643" y="23519"/>
                      <a:pt x="7778" y="24438"/>
                      <a:pt x="7967" y="25356"/>
                    </a:cubicBezTo>
                    <a:cubicBezTo>
                      <a:pt x="8183" y="26463"/>
                      <a:pt x="8804" y="27489"/>
                      <a:pt x="9695" y="28191"/>
                    </a:cubicBezTo>
                    <a:cubicBezTo>
                      <a:pt x="10424" y="28785"/>
                      <a:pt x="11207" y="29298"/>
                      <a:pt x="12044" y="29757"/>
                    </a:cubicBezTo>
                    <a:cubicBezTo>
                      <a:pt x="12989" y="30216"/>
                      <a:pt x="13907" y="30729"/>
                      <a:pt x="14771" y="31323"/>
                    </a:cubicBezTo>
                    <a:cubicBezTo>
                      <a:pt x="15284" y="31647"/>
                      <a:pt x="15690" y="32133"/>
                      <a:pt x="15960" y="32674"/>
                    </a:cubicBezTo>
                    <a:cubicBezTo>
                      <a:pt x="16473" y="33808"/>
                      <a:pt x="17121" y="34861"/>
                      <a:pt x="17904" y="35806"/>
                    </a:cubicBezTo>
                    <a:cubicBezTo>
                      <a:pt x="18876" y="37048"/>
                      <a:pt x="20091" y="38020"/>
                      <a:pt x="21522" y="38695"/>
                    </a:cubicBezTo>
                    <a:cubicBezTo>
                      <a:pt x="22008" y="38938"/>
                      <a:pt x="22548" y="39181"/>
                      <a:pt x="23061" y="39397"/>
                    </a:cubicBezTo>
                    <a:cubicBezTo>
                      <a:pt x="24223" y="39883"/>
                      <a:pt x="25330" y="40559"/>
                      <a:pt x="26302" y="41369"/>
                    </a:cubicBezTo>
                    <a:cubicBezTo>
                      <a:pt x="26599" y="41558"/>
                      <a:pt x="26815" y="41828"/>
                      <a:pt x="26950" y="42152"/>
                    </a:cubicBezTo>
                    <a:cubicBezTo>
                      <a:pt x="27733" y="43961"/>
                      <a:pt x="28975" y="45527"/>
                      <a:pt x="30541" y="46715"/>
                    </a:cubicBezTo>
                    <a:cubicBezTo>
                      <a:pt x="31351" y="47255"/>
                      <a:pt x="32216" y="47714"/>
                      <a:pt x="33107" y="48092"/>
                    </a:cubicBezTo>
                    <a:cubicBezTo>
                      <a:pt x="33620" y="48309"/>
                      <a:pt x="34160" y="48498"/>
                      <a:pt x="34700" y="48633"/>
                    </a:cubicBezTo>
                    <a:cubicBezTo>
                      <a:pt x="36185" y="49038"/>
                      <a:pt x="37589" y="49686"/>
                      <a:pt x="38885" y="50523"/>
                    </a:cubicBezTo>
                    <a:cubicBezTo>
                      <a:pt x="39669" y="51009"/>
                      <a:pt x="40425" y="51495"/>
                      <a:pt x="41181" y="51981"/>
                    </a:cubicBezTo>
                    <a:cubicBezTo>
                      <a:pt x="42450" y="52791"/>
                      <a:pt x="43827" y="53412"/>
                      <a:pt x="45231" y="53871"/>
                    </a:cubicBezTo>
                    <a:cubicBezTo>
                      <a:pt x="46165" y="54143"/>
                      <a:pt x="47126" y="54290"/>
                      <a:pt x="48085" y="54290"/>
                    </a:cubicBezTo>
                    <a:cubicBezTo>
                      <a:pt x="48458" y="54290"/>
                      <a:pt x="48830" y="54268"/>
                      <a:pt x="49201" y="54222"/>
                    </a:cubicBezTo>
                    <a:cubicBezTo>
                      <a:pt x="49390" y="54195"/>
                      <a:pt x="49552" y="54168"/>
                      <a:pt x="49741" y="54114"/>
                    </a:cubicBezTo>
                    <a:cubicBezTo>
                      <a:pt x="50362" y="53952"/>
                      <a:pt x="50767" y="53331"/>
                      <a:pt x="50686" y="52683"/>
                    </a:cubicBezTo>
                    <a:cubicBezTo>
                      <a:pt x="50659" y="52548"/>
                      <a:pt x="50632" y="52413"/>
                      <a:pt x="50605" y="52278"/>
                    </a:cubicBezTo>
                    <a:cubicBezTo>
                      <a:pt x="50389" y="51225"/>
                      <a:pt x="49930" y="50226"/>
                      <a:pt x="49255" y="49389"/>
                    </a:cubicBezTo>
                    <a:cubicBezTo>
                      <a:pt x="48364" y="48255"/>
                      <a:pt x="47500" y="47093"/>
                      <a:pt x="46635" y="45905"/>
                    </a:cubicBezTo>
                    <a:cubicBezTo>
                      <a:pt x="45852" y="44825"/>
                      <a:pt x="45123" y="43691"/>
                      <a:pt x="44529" y="42503"/>
                    </a:cubicBezTo>
                    <a:cubicBezTo>
                      <a:pt x="43881" y="41234"/>
                      <a:pt x="43260" y="39964"/>
                      <a:pt x="42639" y="38695"/>
                    </a:cubicBezTo>
                    <a:cubicBezTo>
                      <a:pt x="41775" y="36967"/>
                      <a:pt x="41019" y="35212"/>
                      <a:pt x="40398" y="33403"/>
                    </a:cubicBezTo>
                    <a:cubicBezTo>
                      <a:pt x="40344" y="33322"/>
                      <a:pt x="40344" y="33214"/>
                      <a:pt x="40290" y="33079"/>
                    </a:cubicBezTo>
                    <a:lnTo>
                      <a:pt x="40290" y="33079"/>
                    </a:lnTo>
                    <a:cubicBezTo>
                      <a:pt x="41937" y="33160"/>
                      <a:pt x="43557" y="33619"/>
                      <a:pt x="45042" y="34375"/>
                    </a:cubicBezTo>
                    <a:cubicBezTo>
                      <a:pt x="46419" y="35050"/>
                      <a:pt x="47743" y="35833"/>
                      <a:pt x="48985" y="36724"/>
                    </a:cubicBezTo>
                    <a:cubicBezTo>
                      <a:pt x="50200" y="37615"/>
                      <a:pt x="51415" y="38479"/>
                      <a:pt x="52603" y="39397"/>
                    </a:cubicBezTo>
                    <a:cubicBezTo>
                      <a:pt x="53980" y="40451"/>
                      <a:pt x="55304" y="41531"/>
                      <a:pt x="56654" y="42584"/>
                    </a:cubicBezTo>
                    <a:cubicBezTo>
                      <a:pt x="57059" y="42908"/>
                      <a:pt x="57545" y="43151"/>
                      <a:pt x="58058" y="43259"/>
                    </a:cubicBezTo>
                    <a:cubicBezTo>
                      <a:pt x="58163" y="43284"/>
                      <a:pt x="58267" y="43296"/>
                      <a:pt x="58370" y="43296"/>
                    </a:cubicBezTo>
                    <a:cubicBezTo>
                      <a:pt x="58825" y="43296"/>
                      <a:pt x="59247" y="43061"/>
                      <a:pt x="59489" y="42665"/>
                    </a:cubicBezTo>
                    <a:cubicBezTo>
                      <a:pt x="59921" y="42017"/>
                      <a:pt x="60191" y="41288"/>
                      <a:pt x="60245" y="40532"/>
                    </a:cubicBezTo>
                    <a:cubicBezTo>
                      <a:pt x="60272" y="40208"/>
                      <a:pt x="60272" y="39883"/>
                      <a:pt x="60272" y="39559"/>
                    </a:cubicBezTo>
                    <a:cubicBezTo>
                      <a:pt x="60272" y="38857"/>
                      <a:pt x="60299" y="38155"/>
                      <a:pt x="60245" y="37426"/>
                    </a:cubicBezTo>
                    <a:cubicBezTo>
                      <a:pt x="60110" y="36049"/>
                      <a:pt x="59678" y="34699"/>
                      <a:pt x="59003" y="33484"/>
                    </a:cubicBezTo>
                    <a:cubicBezTo>
                      <a:pt x="58814" y="33079"/>
                      <a:pt x="58490" y="32728"/>
                      <a:pt x="58112" y="32512"/>
                    </a:cubicBezTo>
                    <a:cubicBezTo>
                      <a:pt x="57869" y="32377"/>
                      <a:pt x="57653" y="32269"/>
                      <a:pt x="57383" y="32187"/>
                    </a:cubicBezTo>
                    <a:cubicBezTo>
                      <a:pt x="56708" y="31917"/>
                      <a:pt x="56060" y="31620"/>
                      <a:pt x="55439" y="31242"/>
                    </a:cubicBezTo>
                    <a:cubicBezTo>
                      <a:pt x="55141" y="31107"/>
                      <a:pt x="54952" y="30783"/>
                      <a:pt x="55006" y="30459"/>
                    </a:cubicBezTo>
                    <a:cubicBezTo>
                      <a:pt x="55033" y="29244"/>
                      <a:pt x="54898" y="28029"/>
                      <a:pt x="54655" y="26841"/>
                    </a:cubicBezTo>
                    <a:cubicBezTo>
                      <a:pt x="54547" y="26220"/>
                      <a:pt x="54331" y="25599"/>
                      <a:pt x="54061" y="25005"/>
                    </a:cubicBezTo>
                    <a:cubicBezTo>
                      <a:pt x="53656" y="24059"/>
                      <a:pt x="52846" y="23330"/>
                      <a:pt x="51847" y="23060"/>
                    </a:cubicBezTo>
                    <a:cubicBezTo>
                      <a:pt x="51334" y="22925"/>
                      <a:pt x="50821" y="22817"/>
                      <a:pt x="50308" y="22682"/>
                    </a:cubicBezTo>
                    <a:cubicBezTo>
                      <a:pt x="49903" y="22574"/>
                      <a:pt x="49498" y="22466"/>
                      <a:pt x="49093" y="22304"/>
                    </a:cubicBezTo>
                    <a:cubicBezTo>
                      <a:pt x="48013" y="21926"/>
                      <a:pt x="47148" y="21089"/>
                      <a:pt x="46770" y="20009"/>
                    </a:cubicBezTo>
                    <a:cubicBezTo>
                      <a:pt x="46662" y="19739"/>
                      <a:pt x="46608" y="19496"/>
                      <a:pt x="46527" y="19253"/>
                    </a:cubicBezTo>
                    <a:cubicBezTo>
                      <a:pt x="46230" y="18335"/>
                      <a:pt x="45933" y="17390"/>
                      <a:pt x="45312" y="16607"/>
                    </a:cubicBezTo>
                    <a:cubicBezTo>
                      <a:pt x="44880" y="16066"/>
                      <a:pt x="44475" y="15526"/>
                      <a:pt x="44016" y="15013"/>
                    </a:cubicBezTo>
                    <a:cubicBezTo>
                      <a:pt x="42963" y="13744"/>
                      <a:pt x="41451" y="12934"/>
                      <a:pt x="39804" y="12745"/>
                    </a:cubicBezTo>
                    <a:cubicBezTo>
                      <a:pt x="39318" y="12691"/>
                      <a:pt x="38804" y="12610"/>
                      <a:pt x="38291" y="12556"/>
                    </a:cubicBezTo>
                    <a:cubicBezTo>
                      <a:pt x="37238" y="12394"/>
                      <a:pt x="36266" y="11854"/>
                      <a:pt x="35591" y="11044"/>
                    </a:cubicBezTo>
                    <a:cubicBezTo>
                      <a:pt x="35024" y="10342"/>
                      <a:pt x="34511" y="9640"/>
                      <a:pt x="33971" y="8911"/>
                    </a:cubicBezTo>
                    <a:cubicBezTo>
                      <a:pt x="33512" y="8290"/>
                      <a:pt x="32999" y="7722"/>
                      <a:pt x="32432" y="7209"/>
                    </a:cubicBezTo>
                    <a:cubicBezTo>
                      <a:pt x="31973" y="6750"/>
                      <a:pt x="31405" y="6399"/>
                      <a:pt x="30784" y="6210"/>
                    </a:cubicBezTo>
                    <a:cubicBezTo>
                      <a:pt x="30066" y="5976"/>
                      <a:pt x="29315" y="5860"/>
                      <a:pt x="28563" y="5860"/>
                    </a:cubicBezTo>
                    <a:cubicBezTo>
                      <a:pt x="27930" y="5860"/>
                      <a:pt x="27297" y="5942"/>
                      <a:pt x="26680" y="6102"/>
                    </a:cubicBezTo>
                    <a:cubicBezTo>
                      <a:pt x="26356" y="6210"/>
                      <a:pt x="26059" y="6264"/>
                      <a:pt x="25735" y="6345"/>
                    </a:cubicBezTo>
                    <a:cubicBezTo>
                      <a:pt x="25546" y="6399"/>
                      <a:pt x="25384" y="6426"/>
                      <a:pt x="25195" y="6453"/>
                    </a:cubicBezTo>
                    <a:cubicBezTo>
                      <a:pt x="25029" y="6484"/>
                      <a:pt x="24861" y="6500"/>
                      <a:pt x="24693" y="6500"/>
                    </a:cubicBezTo>
                    <a:cubicBezTo>
                      <a:pt x="23989" y="6500"/>
                      <a:pt x="23293" y="6231"/>
                      <a:pt x="22791" y="5751"/>
                    </a:cubicBezTo>
                    <a:cubicBezTo>
                      <a:pt x="22224" y="5238"/>
                      <a:pt x="21684" y="4725"/>
                      <a:pt x="21171" y="4185"/>
                    </a:cubicBezTo>
                    <a:cubicBezTo>
                      <a:pt x="20475" y="3506"/>
                      <a:pt x="19693" y="3189"/>
                      <a:pt x="18900" y="3189"/>
                    </a:cubicBezTo>
                    <a:cubicBezTo>
                      <a:pt x="18432" y="3189"/>
                      <a:pt x="17960" y="3300"/>
                      <a:pt x="17499" y="3510"/>
                    </a:cubicBezTo>
                    <a:cubicBezTo>
                      <a:pt x="17094" y="3699"/>
                      <a:pt x="16716" y="3942"/>
                      <a:pt x="16311" y="4158"/>
                    </a:cubicBezTo>
                    <a:cubicBezTo>
                      <a:pt x="16041" y="4293"/>
                      <a:pt x="15744" y="4428"/>
                      <a:pt x="15446" y="4563"/>
                    </a:cubicBezTo>
                    <a:cubicBezTo>
                      <a:pt x="15214" y="4654"/>
                      <a:pt x="14965" y="4700"/>
                      <a:pt x="14716" y="4700"/>
                    </a:cubicBezTo>
                    <a:cubicBezTo>
                      <a:pt x="14301" y="4700"/>
                      <a:pt x="13884" y="4573"/>
                      <a:pt x="13529" y="4320"/>
                    </a:cubicBezTo>
                    <a:cubicBezTo>
                      <a:pt x="13313" y="4185"/>
                      <a:pt x="13124" y="4023"/>
                      <a:pt x="12908" y="3861"/>
                    </a:cubicBezTo>
                    <a:cubicBezTo>
                      <a:pt x="12368" y="3510"/>
                      <a:pt x="11855" y="3132"/>
                      <a:pt x="11315" y="2754"/>
                    </a:cubicBezTo>
                    <a:cubicBezTo>
                      <a:pt x="10954" y="2520"/>
                      <a:pt x="10544" y="2404"/>
                      <a:pt x="10135" y="2404"/>
                    </a:cubicBezTo>
                    <a:cubicBezTo>
                      <a:pt x="10024" y="2404"/>
                      <a:pt x="9913" y="2412"/>
                      <a:pt x="9803" y="2430"/>
                    </a:cubicBezTo>
                    <a:lnTo>
                      <a:pt x="8534" y="2592"/>
                    </a:lnTo>
                    <a:cubicBezTo>
                      <a:pt x="8317" y="2618"/>
                      <a:pt x="8101" y="2631"/>
                      <a:pt x="7886" y="2631"/>
                    </a:cubicBezTo>
                    <a:cubicBezTo>
                      <a:pt x="7215" y="2631"/>
                      <a:pt x="6555" y="2500"/>
                      <a:pt x="5941" y="2214"/>
                    </a:cubicBezTo>
                    <a:cubicBezTo>
                      <a:pt x="5239" y="1890"/>
                      <a:pt x="4537" y="1566"/>
                      <a:pt x="3835" y="1242"/>
                    </a:cubicBezTo>
                    <a:cubicBezTo>
                      <a:pt x="2944" y="864"/>
                      <a:pt x="2053" y="513"/>
                      <a:pt x="1162" y="134"/>
                    </a:cubicBezTo>
                    <a:cubicBezTo>
                      <a:pt x="977" y="42"/>
                      <a:pt x="793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2" name="Google Shape;4352;p36"/>
              <p:cNvSpPr/>
              <p:nvPr/>
            </p:nvSpPr>
            <p:spPr>
              <a:xfrm>
                <a:off x="6955525" y="378650"/>
                <a:ext cx="1299550" cy="1110525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4421" extrusionOk="0">
                    <a:moveTo>
                      <a:pt x="13421" y="0"/>
                    </a:moveTo>
                    <a:cubicBezTo>
                      <a:pt x="13232" y="0"/>
                      <a:pt x="13151" y="135"/>
                      <a:pt x="13124" y="270"/>
                    </a:cubicBezTo>
                    <a:cubicBezTo>
                      <a:pt x="13070" y="513"/>
                      <a:pt x="13043" y="783"/>
                      <a:pt x="13043" y="1053"/>
                    </a:cubicBezTo>
                    <a:cubicBezTo>
                      <a:pt x="13043" y="2647"/>
                      <a:pt x="13151" y="4240"/>
                      <a:pt x="13340" y="5833"/>
                    </a:cubicBezTo>
                    <a:cubicBezTo>
                      <a:pt x="13394" y="6292"/>
                      <a:pt x="13502" y="6751"/>
                      <a:pt x="13583" y="7210"/>
                    </a:cubicBezTo>
                    <a:cubicBezTo>
                      <a:pt x="13880" y="8587"/>
                      <a:pt x="14339" y="9937"/>
                      <a:pt x="14933" y="11207"/>
                    </a:cubicBezTo>
                    <a:cubicBezTo>
                      <a:pt x="14987" y="11288"/>
                      <a:pt x="15068" y="11369"/>
                      <a:pt x="14933" y="11477"/>
                    </a:cubicBezTo>
                    <a:cubicBezTo>
                      <a:pt x="14879" y="11450"/>
                      <a:pt x="14825" y="11450"/>
                      <a:pt x="14771" y="11423"/>
                    </a:cubicBezTo>
                    <a:cubicBezTo>
                      <a:pt x="13475" y="10369"/>
                      <a:pt x="12125" y="9370"/>
                      <a:pt x="10829" y="8290"/>
                    </a:cubicBezTo>
                    <a:cubicBezTo>
                      <a:pt x="9370" y="7075"/>
                      <a:pt x="7885" y="5887"/>
                      <a:pt x="6346" y="4753"/>
                    </a:cubicBezTo>
                    <a:cubicBezTo>
                      <a:pt x="5698" y="4267"/>
                      <a:pt x="5050" y="3808"/>
                      <a:pt x="4429" y="3295"/>
                    </a:cubicBezTo>
                    <a:cubicBezTo>
                      <a:pt x="3322" y="2349"/>
                      <a:pt x="2107" y="1539"/>
                      <a:pt x="918" y="702"/>
                    </a:cubicBezTo>
                    <a:cubicBezTo>
                      <a:pt x="777" y="561"/>
                      <a:pt x="594" y="481"/>
                      <a:pt x="407" y="481"/>
                    </a:cubicBezTo>
                    <a:cubicBezTo>
                      <a:pt x="379" y="481"/>
                      <a:pt x="352" y="483"/>
                      <a:pt x="324" y="486"/>
                    </a:cubicBezTo>
                    <a:cubicBezTo>
                      <a:pt x="297" y="648"/>
                      <a:pt x="378" y="729"/>
                      <a:pt x="486" y="783"/>
                    </a:cubicBezTo>
                    <a:cubicBezTo>
                      <a:pt x="891" y="1053"/>
                      <a:pt x="1296" y="1323"/>
                      <a:pt x="1674" y="1620"/>
                    </a:cubicBezTo>
                    <a:cubicBezTo>
                      <a:pt x="2431" y="2187"/>
                      <a:pt x="3133" y="2755"/>
                      <a:pt x="3862" y="3349"/>
                    </a:cubicBezTo>
                    <a:cubicBezTo>
                      <a:pt x="5833" y="4969"/>
                      <a:pt x="7831" y="6535"/>
                      <a:pt x="9721" y="8263"/>
                    </a:cubicBezTo>
                    <a:cubicBezTo>
                      <a:pt x="10559" y="9019"/>
                      <a:pt x="11396" y="9748"/>
                      <a:pt x="12260" y="10505"/>
                    </a:cubicBezTo>
                    <a:cubicBezTo>
                      <a:pt x="12341" y="10586"/>
                      <a:pt x="12476" y="10640"/>
                      <a:pt x="12422" y="10829"/>
                    </a:cubicBezTo>
                    <a:cubicBezTo>
                      <a:pt x="12233" y="10748"/>
                      <a:pt x="12071" y="10694"/>
                      <a:pt x="11882" y="10640"/>
                    </a:cubicBezTo>
                    <a:cubicBezTo>
                      <a:pt x="11261" y="10424"/>
                      <a:pt x="10640" y="10207"/>
                      <a:pt x="10019" y="10072"/>
                    </a:cubicBezTo>
                    <a:cubicBezTo>
                      <a:pt x="8887" y="9801"/>
                      <a:pt x="7737" y="9681"/>
                      <a:pt x="6584" y="9681"/>
                    </a:cubicBezTo>
                    <a:cubicBezTo>
                      <a:pt x="6361" y="9681"/>
                      <a:pt x="6137" y="9686"/>
                      <a:pt x="5914" y="9694"/>
                    </a:cubicBezTo>
                    <a:lnTo>
                      <a:pt x="459" y="9694"/>
                    </a:lnTo>
                    <a:cubicBezTo>
                      <a:pt x="297" y="9721"/>
                      <a:pt x="162" y="9775"/>
                      <a:pt x="0" y="9802"/>
                    </a:cubicBezTo>
                    <a:cubicBezTo>
                      <a:pt x="135" y="9937"/>
                      <a:pt x="189" y="10018"/>
                      <a:pt x="270" y="10045"/>
                    </a:cubicBezTo>
                    <a:cubicBezTo>
                      <a:pt x="405" y="10072"/>
                      <a:pt x="540" y="10072"/>
                      <a:pt x="675" y="10072"/>
                    </a:cubicBezTo>
                    <a:cubicBezTo>
                      <a:pt x="2755" y="10126"/>
                      <a:pt x="4807" y="10180"/>
                      <a:pt x="6859" y="10397"/>
                    </a:cubicBezTo>
                    <a:cubicBezTo>
                      <a:pt x="8209" y="10532"/>
                      <a:pt x="9532" y="10775"/>
                      <a:pt x="10856" y="11126"/>
                    </a:cubicBezTo>
                    <a:cubicBezTo>
                      <a:pt x="12017" y="11477"/>
                      <a:pt x="13151" y="11909"/>
                      <a:pt x="14258" y="12422"/>
                    </a:cubicBezTo>
                    <a:cubicBezTo>
                      <a:pt x="14501" y="12530"/>
                      <a:pt x="14744" y="12665"/>
                      <a:pt x="14933" y="12827"/>
                    </a:cubicBezTo>
                    <a:cubicBezTo>
                      <a:pt x="16391" y="14015"/>
                      <a:pt x="17850" y="15230"/>
                      <a:pt x="19308" y="16418"/>
                    </a:cubicBezTo>
                    <a:cubicBezTo>
                      <a:pt x="19362" y="16472"/>
                      <a:pt x="19389" y="16526"/>
                      <a:pt x="19443" y="16580"/>
                    </a:cubicBezTo>
                    <a:lnTo>
                      <a:pt x="18633" y="16526"/>
                    </a:lnTo>
                    <a:cubicBezTo>
                      <a:pt x="18483" y="16521"/>
                      <a:pt x="18334" y="16518"/>
                      <a:pt x="18186" y="16518"/>
                    </a:cubicBezTo>
                    <a:cubicBezTo>
                      <a:pt x="16855" y="16518"/>
                      <a:pt x="15551" y="16734"/>
                      <a:pt x="14312" y="17147"/>
                    </a:cubicBezTo>
                    <a:cubicBezTo>
                      <a:pt x="12665" y="17633"/>
                      <a:pt x="11072" y="18227"/>
                      <a:pt x="9532" y="18930"/>
                    </a:cubicBezTo>
                    <a:cubicBezTo>
                      <a:pt x="8884" y="19200"/>
                      <a:pt x="8263" y="19524"/>
                      <a:pt x="7669" y="19929"/>
                    </a:cubicBezTo>
                    <a:cubicBezTo>
                      <a:pt x="7534" y="20037"/>
                      <a:pt x="7426" y="20145"/>
                      <a:pt x="7318" y="20253"/>
                    </a:cubicBezTo>
                    <a:cubicBezTo>
                      <a:pt x="7237" y="20334"/>
                      <a:pt x="7237" y="20442"/>
                      <a:pt x="7318" y="20523"/>
                    </a:cubicBezTo>
                    <a:cubicBezTo>
                      <a:pt x="7354" y="20595"/>
                      <a:pt x="7414" y="20631"/>
                      <a:pt x="7482" y="20631"/>
                    </a:cubicBezTo>
                    <a:cubicBezTo>
                      <a:pt x="7516" y="20631"/>
                      <a:pt x="7552" y="20622"/>
                      <a:pt x="7588" y="20604"/>
                    </a:cubicBezTo>
                    <a:cubicBezTo>
                      <a:pt x="7642" y="20577"/>
                      <a:pt x="7723" y="20523"/>
                      <a:pt x="7777" y="20496"/>
                    </a:cubicBezTo>
                    <a:cubicBezTo>
                      <a:pt x="8290" y="20118"/>
                      <a:pt x="8857" y="19821"/>
                      <a:pt x="9424" y="19605"/>
                    </a:cubicBezTo>
                    <a:cubicBezTo>
                      <a:pt x="10100" y="19308"/>
                      <a:pt x="10775" y="19065"/>
                      <a:pt x="11450" y="18822"/>
                    </a:cubicBezTo>
                    <a:cubicBezTo>
                      <a:pt x="12908" y="18308"/>
                      <a:pt x="14366" y="17795"/>
                      <a:pt x="15905" y="17687"/>
                    </a:cubicBezTo>
                    <a:cubicBezTo>
                      <a:pt x="16256" y="17660"/>
                      <a:pt x="16553" y="17606"/>
                      <a:pt x="16877" y="17579"/>
                    </a:cubicBezTo>
                    <a:cubicBezTo>
                      <a:pt x="17243" y="17541"/>
                      <a:pt x="17609" y="17523"/>
                      <a:pt x="17974" y="17523"/>
                    </a:cubicBezTo>
                    <a:cubicBezTo>
                      <a:pt x="18901" y="17523"/>
                      <a:pt x="19820" y="17644"/>
                      <a:pt x="20712" y="17876"/>
                    </a:cubicBezTo>
                    <a:cubicBezTo>
                      <a:pt x="21225" y="18011"/>
                      <a:pt x="21711" y="18254"/>
                      <a:pt x="22116" y="18579"/>
                    </a:cubicBezTo>
                    <a:lnTo>
                      <a:pt x="26113" y="21684"/>
                    </a:lnTo>
                    <a:cubicBezTo>
                      <a:pt x="26248" y="21792"/>
                      <a:pt x="26356" y="21900"/>
                      <a:pt x="26464" y="21981"/>
                    </a:cubicBezTo>
                    <a:cubicBezTo>
                      <a:pt x="26383" y="22078"/>
                      <a:pt x="26311" y="22098"/>
                      <a:pt x="26244" y="22098"/>
                    </a:cubicBezTo>
                    <a:cubicBezTo>
                      <a:pt x="26199" y="22098"/>
                      <a:pt x="26156" y="22089"/>
                      <a:pt x="26113" y="22089"/>
                    </a:cubicBezTo>
                    <a:cubicBezTo>
                      <a:pt x="25797" y="22065"/>
                      <a:pt x="25481" y="22053"/>
                      <a:pt x="25165" y="22053"/>
                    </a:cubicBezTo>
                    <a:cubicBezTo>
                      <a:pt x="24430" y="22053"/>
                      <a:pt x="23698" y="22119"/>
                      <a:pt x="22980" y="22251"/>
                    </a:cubicBezTo>
                    <a:cubicBezTo>
                      <a:pt x="22008" y="22386"/>
                      <a:pt x="21036" y="22575"/>
                      <a:pt x="20064" y="22818"/>
                    </a:cubicBezTo>
                    <a:cubicBezTo>
                      <a:pt x="19227" y="23061"/>
                      <a:pt x="18390" y="23304"/>
                      <a:pt x="17579" y="23574"/>
                    </a:cubicBezTo>
                    <a:cubicBezTo>
                      <a:pt x="16526" y="23898"/>
                      <a:pt x="15473" y="24222"/>
                      <a:pt x="14447" y="24546"/>
                    </a:cubicBezTo>
                    <a:cubicBezTo>
                      <a:pt x="14015" y="24708"/>
                      <a:pt x="13610" y="24870"/>
                      <a:pt x="13205" y="25059"/>
                    </a:cubicBezTo>
                    <a:cubicBezTo>
                      <a:pt x="13070" y="25113"/>
                      <a:pt x="12908" y="25221"/>
                      <a:pt x="12935" y="25437"/>
                    </a:cubicBezTo>
                    <a:cubicBezTo>
                      <a:pt x="12989" y="25491"/>
                      <a:pt x="13043" y="25545"/>
                      <a:pt x="13124" y="25572"/>
                    </a:cubicBezTo>
                    <a:cubicBezTo>
                      <a:pt x="13205" y="25626"/>
                      <a:pt x="13286" y="25680"/>
                      <a:pt x="13367" y="25734"/>
                    </a:cubicBezTo>
                    <a:cubicBezTo>
                      <a:pt x="13799" y="25599"/>
                      <a:pt x="14231" y="25437"/>
                      <a:pt x="14663" y="25329"/>
                    </a:cubicBezTo>
                    <a:cubicBezTo>
                      <a:pt x="17660" y="24438"/>
                      <a:pt x="20739" y="23790"/>
                      <a:pt x="23844" y="23358"/>
                    </a:cubicBezTo>
                    <a:cubicBezTo>
                      <a:pt x="25059" y="23169"/>
                      <a:pt x="26275" y="23088"/>
                      <a:pt x="27517" y="23088"/>
                    </a:cubicBezTo>
                    <a:cubicBezTo>
                      <a:pt x="27814" y="23088"/>
                      <a:pt x="28084" y="23169"/>
                      <a:pt x="28300" y="23331"/>
                    </a:cubicBezTo>
                    <a:cubicBezTo>
                      <a:pt x="29029" y="23844"/>
                      <a:pt x="29731" y="24303"/>
                      <a:pt x="30460" y="24789"/>
                    </a:cubicBezTo>
                    <a:cubicBezTo>
                      <a:pt x="30514" y="24843"/>
                      <a:pt x="30568" y="24924"/>
                      <a:pt x="30622" y="24978"/>
                    </a:cubicBezTo>
                    <a:cubicBezTo>
                      <a:pt x="30217" y="25356"/>
                      <a:pt x="29866" y="25788"/>
                      <a:pt x="29596" y="26247"/>
                    </a:cubicBezTo>
                    <a:cubicBezTo>
                      <a:pt x="29380" y="26626"/>
                      <a:pt x="29191" y="27004"/>
                      <a:pt x="28975" y="27382"/>
                    </a:cubicBezTo>
                    <a:cubicBezTo>
                      <a:pt x="28273" y="28732"/>
                      <a:pt x="27841" y="30244"/>
                      <a:pt x="27679" y="31756"/>
                    </a:cubicBezTo>
                    <a:cubicBezTo>
                      <a:pt x="27490" y="33457"/>
                      <a:pt x="27382" y="35159"/>
                      <a:pt x="27355" y="36860"/>
                    </a:cubicBezTo>
                    <a:cubicBezTo>
                      <a:pt x="27355" y="37319"/>
                      <a:pt x="27409" y="37778"/>
                      <a:pt x="27436" y="38237"/>
                    </a:cubicBezTo>
                    <a:cubicBezTo>
                      <a:pt x="27436" y="38291"/>
                      <a:pt x="27490" y="38345"/>
                      <a:pt x="27544" y="38399"/>
                    </a:cubicBezTo>
                    <a:lnTo>
                      <a:pt x="27868" y="38291"/>
                    </a:lnTo>
                    <a:cubicBezTo>
                      <a:pt x="27868" y="38156"/>
                      <a:pt x="27868" y="38048"/>
                      <a:pt x="27895" y="37913"/>
                    </a:cubicBezTo>
                    <a:cubicBezTo>
                      <a:pt x="27949" y="37049"/>
                      <a:pt x="27949" y="36185"/>
                      <a:pt x="28030" y="35321"/>
                    </a:cubicBezTo>
                    <a:cubicBezTo>
                      <a:pt x="28111" y="34132"/>
                      <a:pt x="28273" y="32971"/>
                      <a:pt x="28570" y="31837"/>
                    </a:cubicBezTo>
                    <a:cubicBezTo>
                      <a:pt x="29218" y="29704"/>
                      <a:pt x="30109" y="27625"/>
                      <a:pt x="31189" y="25653"/>
                    </a:cubicBezTo>
                    <a:cubicBezTo>
                      <a:pt x="31189" y="25599"/>
                      <a:pt x="31270" y="25572"/>
                      <a:pt x="31324" y="25545"/>
                    </a:cubicBezTo>
                    <a:cubicBezTo>
                      <a:pt x="31540" y="25815"/>
                      <a:pt x="31729" y="26139"/>
                      <a:pt x="31864" y="26491"/>
                    </a:cubicBezTo>
                    <a:cubicBezTo>
                      <a:pt x="32242" y="27436"/>
                      <a:pt x="32647" y="28408"/>
                      <a:pt x="32998" y="29353"/>
                    </a:cubicBezTo>
                    <a:cubicBezTo>
                      <a:pt x="33728" y="31405"/>
                      <a:pt x="34619" y="33430"/>
                      <a:pt x="35618" y="35375"/>
                    </a:cubicBezTo>
                    <a:cubicBezTo>
                      <a:pt x="36320" y="36779"/>
                      <a:pt x="37103" y="38156"/>
                      <a:pt x="37913" y="39506"/>
                    </a:cubicBezTo>
                    <a:cubicBezTo>
                      <a:pt x="38939" y="41126"/>
                      <a:pt x="40073" y="42666"/>
                      <a:pt x="41315" y="44124"/>
                    </a:cubicBezTo>
                    <a:cubicBezTo>
                      <a:pt x="41423" y="44232"/>
                      <a:pt x="41531" y="44340"/>
                      <a:pt x="41667" y="44421"/>
                    </a:cubicBezTo>
                    <a:cubicBezTo>
                      <a:pt x="41694" y="44313"/>
                      <a:pt x="41748" y="44259"/>
                      <a:pt x="41721" y="44205"/>
                    </a:cubicBezTo>
                    <a:cubicBezTo>
                      <a:pt x="41640" y="44070"/>
                      <a:pt x="41558" y="43935"/>
                      <a:pt x="41450" y="43800"/>
                    </a:cubicBezTo>
                    <a:cubicBezTo>
                      <a:pt x="40856" y="43017"/>
                      <a:pt x="40235" y="42260"/>
                      <a:pt x="39668" y="41450"/>
                    </a:cubicBezTo>
                    <a:cubicBezTo>
                      <a:pt x="38156" y="39263"/>
                      <a:pt x="36941" y="36914"/>
                      <a:pt x="36023" y="34430"/>
                    </a:cubicBezTo>
                    <a:cubicBezTo>
                      <a:pt x="35456" y="32917"/>
                      <a:pt x="34943" y="31405"/>
                      <a:pt x="34403" y="29920"/>
                    </a:cubicBezTo>
                    <a:cubicBezTo>
                      <a:pt x="33944" y="28489"/>
                      <a:pt x="33349" y="27139"/>
                      <a:pt x="32620" y="25869"/>
                    </a:cubicBezTo>
                    <a:cubicBezTo>
                      <a:pt x="32593" y="25788"/>
                      <a:pt x="32512" y="25680"/>
                      <a:pt x="32620" y="25599"/>
                    </a:cubicBezTo>
                    <a:cubicBezTo>
                      <a:pt x="32647" y="25586"/>
                      <a:pt x="32674" y="25579"/>
                      <a:pt x="32701" y="25579"/>
                    </a:cubicBezTo>
                    <a:cubicBezTo>
                      <a:pt x="32728" y="25579"/>
                      <a:pt x="32755" y="25586"/>
                      <a:pt x="32782" y="25599"/>
                    </a:cubicBezTo>
                    <a:cubicBezTo>
                      <a:pt x="34160" y="25734"/>
                      <a:pt x="35510" y="25869"/>
                      <a:pt x="36887" y="26058"/>
                    </a:cubicBezTo>
                    <a:cubicBezTo>
                      <a:pt x="38291" y="26247"/>
                      <a:pt x="39668" y="26572"/>
                      <a:pt x="40991" y="27085"/>
                    </a:cubicBezTo>
                    <a:cubicBezTo>
                      <a:pt x="43179" y="27949"/>
                      <a:pt x="45258" y="29056"/>
                      <a:pt x="47202" y="30379"/>
                    </a:cubicBezTo>
                    <a:cubicBezTo>
                      <a:pt x="48336" y="31135"/>
                      <a:pt x="49416" y="31918"/>
                      <a:pt x="50524" y="32701"/>
                    </a:cubicBezTo>
                    <a:cubicBezTo>
                      <a:pt x="50713" y="32809"/>
                      <a:pt x="50875" y="32917"/>
                      <a:pt x="51037" y="33025"/>
                    </a:cubicBezTo>
                    <a:cubicBezTo>
                      <a:pt x="51199" y="33133"/>
                      <a:pt x="51334" y="33241"/>
                      <a:pt x="51496" y="33349"/>
                    </a:cubicBezTo>
                    <a:cubicBezTo>
                      <a:pt x="51631" y="33457"/>
                      <a:pt x="51793" y="33565"/>
                      <a:pt x="51982" y="33700"/>
                    </a:cubicBezTo>
                    <a:cubicBezTo>
                      <a:pt x="51982" y="33484"/>
                      <a:pt x="51847" y="33430"/>
                      <a:pt x="51739" y="33376"/>
                    </a:cubicBezTo>
                    <a:cubicBezTo>
                      <a:pt x="51226" y="32998"/>
                      <a:pt x="50713" y="32620"/>
                      <a:pt x="50227" y="32242"/>
                    </a:cubicBezTo>
                    <a:cubicBezTo>
                      <a:pt x="49308" y="31594"/>
                      <a:pt x="48417" y="30946"/>
                      <a:pt x="47526" y="30298"/>
                    </a:cubicBezTo>
                    <a:cubicBezTo>
                      <a:pt x="46311" y="29407"/>
                      <a:pt x="45069" y="28570"/>
                      <a:pt x="43800" y="27814"/>
                    </a:cubicBezTo>
                    <a:cubicBezTo>
                      <a:pt x="43368" y="27544"/>
                      <a:pt x="42909" y="27328"/>
                      <a:pt x="42450" y="27085"/>
                    </a:cubicBezTo>
                    <a:cubicBezTo>
                      <a:pt x="40802" y="26166"/>
                      <a:pt x="39020" y="25518"/>
                      <a:pt x="37157" y="25167"/>
                    </a:cubicBezTo>
                    <a:cubicBezTo>
                      <a:pt x="35942" y="24897"/>
                      <a:pt x="34700" y="24762"/>
                      <a:pt x="33457" y="24708"/>
                    </a:cubicBezTo>
                    <a:lnTo>
                      <a:pt x="33160" y="24708"/>
                    </a:lnTo>
                    <a:cubicBezTo>
                      <a:pt x="33052" y="24681"/>
                      <a:pt x="32944" y="24735"/>
                      <a:pt x="32917" y="24546"/>
                    </a:cubicBezTo>
                    <a:cubicBezTo>
                      <a:pt x="33268" y="24276"/>
                      <a:pt x="33647" y="23979"/>
                      <a:pt x="34025" y="23682"/>
                    </a:cubicBezTo>
                    <a:cubicBezTo>
                      <a:pt x="36050" y="22089"/>
                      <a:pt x="38399" y="21009"/>
                      <a:pt x="40910" y="20550"/>
                    </a:cubicBezTo>
                    <a:cubicBezTo>
                      <a:pt x="41601" y="20402"/>
                      <a:pt x="42301" y="20334"/>
                      <a:pt x="43006" y="20334"/>
                    </a:cubicBezTo>
                    <a:cubicBezTo>
                      <a:pt x="43458" y="20334"/>
                      <a:pt x="43913" y="20362"/>
                      <a:pt x="44367" y="20415"/>
                    </a:cubicBezTo>
                    <a:lnTo>
                      <a:pt x="44610" y="20415"/>
                    </a:lnTo>
                    <a:cubicBezTo>
                      <a:pt x="44637" y="20388"/>
                      <a:pt x="44664" y="20361"/>
                      <a:pt x="44664" y="20334"/>
                    </a:cubicBezTo>
                    <a:cubicBezTo>
                      <a:pt x="44664" y="20280"/>
                      <a:pt x="44664" y="20253"/>
                      <a:pt x="44637" y="20226"/>
                    </a:cubicBezTo>
                    <a:cubicBezTo>
                      <a:pt x="44556" y="20172"/>
                      <a:pt x="44475" y="20145"/>
                      <a:pt x="44394" y="20145"/>
                    </a:cubicBezTo>
                    <a:cubicBezTo>
                      <a:pt x="43935" y="20091"/>
                      <a:pt x="43449" y="20010"/>
                      <a:pt x="42963" y="20010"/>
                    </a:cubicBezTo>
                    <a:cubicBezTo>
                      <a:pt x="41694" y="20010"/>
                      <a:pt x="40451" y="20145"/>
                      <a:pt x="39236" y="20442"/>
                    </a:cubicBezTo>
                    <a:cubicBezTo>
                      <a:pt x="36779" y="20928"/>
                      <a:pt x="34511" y="22089"/>
                      <a:pt x="32674" y="23817"/>
                    </a:cubicBezTo>
                    <a:cubicBezTo>
                      <a:pt x="32620" y="23871"/>
                      <a:pt x="32539" y="23898"/>
                      <a:pt x="32431" y="23952"/>
                    </a:cubicBezTo>
                    <a:cubicBezTo>
                      <a:pt x="32431" y="23898"/>
                      <a:pt x="32404" y="23871"/>
                      <a:pt x="32404" y="23844"/>
                    </a:cubicBezTo>
                    <a:cubicBezTo>
                      <a:pt x="32431" y="23547"/>
                      <a:pt x="32458" y="23223"/>
                      <a:pt x="32485" y="22899"/>
                    </a:cubicBezTo>
                    <a:cubicBezTo>
                      <a:pt x="32647" y="21117"/>
                      <a:pt x="33052" y="19362"/>
                      <a:pt x="33728" y="17714"/>
                    </a:cubicBezTo>
                    <a:cubicBezTo>
                      <a:pt x="34241" y="16391"/>
                      <a:pt x="34889" y="15095"/>
                      <a:pt x="35618" y="13880"/>
                    </a:cubicBezTo>
                    <a:cubicBezTo>
                      <a:pt x="35861" y="13502"/>
                      <a:pt x="36104" y="13124"/>
                      <a:pt x="36347" y="12746"/>
                    </a:cubicBezTo>
                    <a:cubicBezTo>
                      <a:pt x="36374" y="12638"/>
                      <a:pt x="36401" y="12530"/>
                      <a:pt x="36428" y="12422"/>
                    </a:cubicBezTo>
                    <a:cubicBezTo>
                      <a:pt x="36368" y="12382"/>
                      <a:pt x="36302" y="12364"/>
                      <a:pt x="36236" y="12364"/>
                    </a:cubicBezTo>
                    <a:cubicBezTo>
                      <a:pt x="36122" y="12364"/>
                      <a:pt x="36010" y="12417"/>
                      <a:pt x="35942" y="12503"/>
                    </a:cubicBezTo>
                    <a:cubicBezTo>
                      <a:pt x="35780" y="12719"/>
                      <a:pt x="35618" y="12908"/>
                      <a:pt x="35456" y="13124"/>
                    </a:cubicBezTo>
                    <a:cubicBezTo>
                      <a:pt x="34403" y="14555"/>
                      <a:pt x="33484" y="16094"/>
                      <a:pt x="32728" y="17687"/>
                    </a:cubicBezTo>
                    <a:cubicBezTo>
                      <a:pt x="32458" y="18254"/>
                      <a:pt x="32215" y="18795"/>
                      <a:pt x="31999" y="19362"/>
                    </a:cubicBezTo>
                    <a:cubicBezTo>
                      <a:pt x="31486" y="20766"/>
                      <a:pt x="31270" y="22251"/>
                      <a:pt x="31324" y="23763"/>
                    </a:cubicBezTo>
                    <a:cubicBezTo>
                      <a:pt x="31324" y="23898"/>
                      <a:pt x="31297" y="24060"/>
                      <a:pt x="31297" y="24276"/>
                    </a:cubicBezTo>
                    <a:cubicBezTo>
                      <a:pt x="31216" y="24222"/>
                      <a:pt x="31135" y="24141"/>
                      <a:pt x="31081" y="24060"/>
                    </a:cubicBezTo>
                    <a:cubicBezTo>
                      <a:pt x="30838" y="23682"/>
                      <a:pt x="30595" y="23304"/>
                      <a:pt x="30379" y="22926"/>
                    </a:cubicBezTo>
                    <a:cubicBezTo>
                      <a:pt x="29218" y="20658"/>
                      <a:pt x="28354" y="18254"/>
                      <a:pt x="27787" y="15770"/>
                    </a:cubicBezTo>
                    <a:cubicBezTo>
                      <a:pt x="27382" y="14042"/>
                      <a:pt x="27328" y="12260"/>
                      <a:pt x="27706" y="10532"/>
                    </a:cubicBezTo>
                    <a:cubicBezTo>
                      <a:pt x="27814" y="9964"/>
                      <a:pt x="27895" y="9370"/>
                      <a:pt x="28003" y="8803"/>
                    </a:cubicBezTo>
                    <a:cubicBezTo>
                      <a:pt x="28003" y="8695"/>
                      <a:pt x="27976" y="8587"/>
                      <a:pt x="27976" y="8479"/>
                    </a:cubicBezTo>
                    <a:cubicBezTo>
                      <a:pt x="27814" y="8533"/>
                      <a:pt x="27706" y="8587"/>
                      <a:pt x="27652" y="8695"/>
                    </a:cubicBezTo>
                    <a:cubicBezTo>
                      <a:pt x="27598" y="8884"/>
                      <a:pt x="27544" y="9046"/>
                      <a:pt x="27517" y="9235"/>
                    </a:cubicBezTo>
                    <a:cubicBezTo>
                      <a:pt x="27301" y="10153"/>
                      <a:pt x="27112" y="11099"/>
                      <a:pt x="26950" y="12017"/>
                    </a:cubicBezTo>
                    <a:cubicBezTo>
                      <a:pt x="26788" y="12908"/>
                      <a:pt x="26707" y="13826"/>
                      <a:pt x="26734" y="14717"/>
                    </a:cubicBezTo>
                    <a:cubicBezTo>
                      <a:pt x="26788" y="16094"/>
                      <a:pt x="27031" y="17471"/>
                      <a:pt x="27463" y="18768"/>
                    </a:cubicBezTo>
                    <a:cubicBezTo>
                      <a:pt x="27787" y="19902"/>
                      <a:pt x="28219" y="20982"/>
                      <a:pt x="28732" y="22062"/>
                    </a:cubicBezTo>
                    <a:cubicBezTo>
                      <a:pt x="28759" y="22116"/>
                      <a:pt x="28813" y="22197"/>
                      <a:pt x="28678" y="22278"/>
                    </a:cubicBezTo>
                    <a:cubicBezTo>
                      <a:pt x="28354" y="21981"/>
                      <a:pt x="27976" y="21684"/>
                      <a:pt x="27625" y="21387"/>
                    </a:cubicBezTo>
                    <a:cubicBezTo>
                      <a:pt x="26518" y="20523"/>
                      <a:pt x="25410" y="19632"/>
                      <a:pt x="24303" y="18768"/>
                    </a:cubicBezTo>
                    <a:cubicBezTo>
                      <a:pt x="24060" y="18606"/>
                      <a:pt x="23871" y="18390"/>
                      <a:pt x="23763" y="18119"/>
                    </a:cubicBezTo>
                    <a:cubicBezTo>
                      <a:pt x="23250" y="17174"/>
                      <a:pt x="22872" y="16148"/>
                      <a:pt x="22575" y="15122"/>
                    </a:cubicBezTo>
                    <a:cubicBezTo>
                      <a:pt x="22035" y="13124"/>
                      <a:pt x="21684" y="11099"/>
                      <a:pt x="21549" y="9019"/>
                    </a:cubicBezTo>
                    <a:cubicBezTo>
                      <a:pt x="21441" y="7399"/>
                      <a:pt x="21468" y="5752"/>
                      <a:pt x="21630" y="4132"/>
                    </a:cubicBezTo>
                    <a:cubicBezTo>
                      <a:pt x="21711" y="3592"/>
                      <a:pt x="21765" y="3052"/>
                      <a:pt x="21819" y="2512"/>
                    </a:cubicBezTo>
                    <a:cubicBezTo>
                      <a:pt x="21819" y="2404"/>
                      <a:pt x="21846" y="2295"/>
                      <a:pt x="21711" y="2241"/>
                    </a:cubicBezTo>
                    <a:cubicBezTo>
                      <a:pt x="21468" y="2322"/>
                      <a:pt x="21468" y="2539"/>
                      <a:pt x="21441" y="2728"/>
                    </a:cubicBezTo>
                    <a:cubicBezTo>
                      <a:pt x="21252" y="4051"/>
                      <a:pt x="21036" y="5374"/>
                      <a:pt x="20901" y="6697"/>
                    </a:cubicBezTo>
                    <a:cubicBezTo>
                      <a:pt x="20658" y="8911"/>
                      <a:pt x="20712" y="11153"/>
                      <a:pt x="21063" y="13340"/>
                    </a:cubicBezTo>
                    <a:cubicBezTo>
                      <a:pt x="21198" y="14393"/>
                      <a:pt x="21468" y="15419"/>
                      <a:pt x="21819" y="16391"/>
                    </a:cubicBezTo>
                    <a:cubicBezTo>
                      <a:pt x="21900" y="16526"/>
                      <a:pt x="21927" y="16688"/>
                      <a:pt x="21873" y="16823"/>
                    </a:cubicBezTo>
                    <a:cubicBezTo>
                      <a:pt x="21684" y="16688"/>
                      <a:pt x="21495" y="16580"/>
                      <a:pt x="21333" y="16445"/>
                    </a:cubicBezTo>
                    <a:cubicBezTo>
                      <a:pt x="19875" y="15311"/>
                      <a:pt x="18444" y="14150"/>
                      <a:pt x="16985" y="13043"/>
                    </a:cubicBezTo>
                    <a:cubicBezTo>
                      <a:pt x="16769" y="12854"/>
                      <a:pt x="16607" y="12638"/>
                      <a:pt x="16472" y="12368"/>
                    </a:cubicBezTo>
                    <a:cubicBezTo>
                      <a:pt x="16013" y="11558"/>
                      <a:pt x="15608" y="10721"/>
                      <a:pt x="15230" y="9883"/>
                    </a:cubicBezTo>
                    <a:cubicBezTo>
                      <a:pt x="14528" y="8236"/>
                      <a:pt x="14015" y="6481"/>
                      <a:pt x="13772" y="4699"/>
                    </a:cubicBezTo>
                    <a:cubicBezTo>
                      <a:pt x="13718" y="4078"/>
                      <a:pt x="13610" y="3457"/>
                      <a:pt x="13556" y="2836"/>
                    </a:cubicBezTo>
                    <a:cubicBezTo>
                      <a:pt x="13421" y="1917"/>
                      <a:pt x="13394" y="1026"/>
                      <a:pt x="13475" y="108"/>
                    </a:cubicBezTo>
                    <a:cubicBezTo>
                      <a:pt x="13475" y="81"/>
                      <a:pt x="13421" y="54"/>
                      <a:pt x="1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3" name="Google Shape;4353;p36"/>
              <p:cNvSpPr/>
              <p:nvPr/>
            </p:nvSpPr>
            <p:spPr>
              <a:xfrm>
                <a:off x="7370025" y="547975"/>
                <a:ext cx="378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637" extrusionOk="0">
                    <a:moveTo>
                      <a:pt x="222" y="1"/>
                    </a:moveTo>
                    <a:cubicBezTo>
                      <a:pt x="212" y="1"/>
                      <a:pt x="201" y="2"/>
                      <a:pt x="189" y="5"/>
                    </a:cubicBezTo>
                    <a:cubicBezTo>
                      <a:pt x="54" y="5"/>
                      <a:pt x="0" y="140"/>
                      <a:pt x="27" y="275"/>
                    </a:cubicBezTo>
                    <a:cubicBezTo>
                      <a:pt x="54" y="383"/>
                      <a:pt x="81" y="491"/>
                      <a:pt x="135" y="572"/>
                    </a:cubicBezTo>
                    <a:cubicBezTo>
                      <a:pt x="405" y="1166"/>
                      <a:pt x="702" y="1733"/>
                      <a:pt x="999" y="2300"/>
                    </a:cubicBezTo>
                    <a:cubicBezTo>
                      <a:pt x="1053" y="2408"/>
                      <a:pt x="1134" y="2516"/>
                      <a:pt x="1215" y="2624"/>
                    </a:cubicBezTo>
                    <a:cubicBezTo>
                      <a:pt x="1252" y="2624"/>
                      <a:pt x="1300" y="2636"/>
                      <a:pt x="1336" y="2636"/>
                    </a:cubicBezTo>
                    <a:cubicBezTo>
                      <a:pt x="1354" y="2636"/>
                      <a:pt x="1369" y="2633"/>
                      <a:pt x="1378" y="2624"/>
                    </a:cubicBezTo>
                    <a:cubicBezTo>
                      <a:pt x="1432" y="2570"/>
                      <a:pt x="1513" y="2489"/>
                      <a:pt x="1513" y="2435"/>
                    </a:cubicBezTo>
                    <a:cubicBezTo>
                      <a:pt x="1513" y="2327"/>
                      <a:pt x="1459" y="2192"/>
                      <a:pt x="1405" y="2084"/>
                    </a:cubicBezTo>
                    <a:cubicBezTo>
                      <a:pt x="1080" y="1463"/>
                      <a:pt x="729" y="815"/>
                      <a:pt x="405" y="167"/>
                    </a:cubicBezTo>
                    <a:cubicBezTo>
                      <a:pt x="357" y="95"/>
                      <a:pt x="309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4" name="Google Shape;4354;p36"/>
              <p:cNvSpPr/>
              <p:nvPr/>
            </p:nvSpPr>
            <p:spPr>
              <a:xfrm>
                <a:off x="7164800" y="715500"/>
                <a:ext cx="574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217" extrusionOk="0">
                    <a:moveTo>
                      <a:pt x="216" y="1"/>
                    </a:moveTo>
                    <a:cubicBezTo>
                      <a:pt x="135" y="28"/>
                      <a:pt x="81" y="82"/>
                      <a:pt x="27" y="136"/>
                    </a:cubicBezTo>
                    <a:cubicBezTo>
                      <a:pt x="0" y="271"/>
                      <a:pt x="81" y="433"/>
                      <a:pt x="216" y="460"/>
                    </a:cubicBezTo>
                    <a:lnTo>
                      <a:pt x="1756" y="1135"/>
                    </a:lnTo>
                    <a:cubicBezTo>
                      <a:pt x="1837" y="1189"/>
                      <a:pt x="1945" y="1216"/>
                      <a:pt x="2026" y="1216"/>
                    </a:cubicBezTo>
                    <a:cubicBezTo>
                      <a:pt x="2107" y="1216"/>
                      <a:pt x="2242" y="1162"/>
                      <a:pt x="2269" y="1108"/>
                    </a:cubicBezTo>
                    <a:cubicBezTo>
                      <a:pt x="2296" y="1000"/>
                      <a:pt x="2269" y="919"/>
                      <a:pt x="2242" y="838"/>
                    </a:cubicBezTo>
                    <a:cubicBezTo>
                      <a:pt x="2215" y="784"/>
                      <a:pt x="2161" y="757"/>
                      <a:pt x="2107" y="730"/>
                    </a:cubicBezTo>
                    <a:cubicBezTo>
                      <a:pt x="1567" y="514"/>
                      <a:pt x="1026" y="298"/>
                      <a:pt x="486" y="55"/>
                    </a:cubicBezTo>
                    <a:cubicBezTo>
                      <a:pt x="405" y="28"/>
                      <a:pt x="297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5" name="Google Shape;4355;p36"/>
              <p:cNvSpPr/>
              <p:nvPr/>
            </p:nvSpPr>
            <p:spPr>
              <a:xfrm>
                <a:off x="7081750" y="760750"/>
                <a:ext cx="52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33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109" y="216"/>
                      <a:pt x="1" y="378"/>
                      <a:pt x="190" y="513"/>
                    </a:cubicBezTo>
                    <a:cubicBezTo>
                      <a:pt x="649" y="837"/>
                      <a:pt x="1135" y="1107"/>
                      <a:pt x="1675" y="1323"/>
                    </a:cubicBezTo>
                    <a:cubicBezTo>
                      <a:pt x="1704" y="1333"/>
                      <a:pt x="1733" y="1337"/>
                      <a:pt x="1761" y="1337"/>
                    </a:cubicBezTo>
                    <a:cubicBezTo>
                      <a:pt x="1891" y="1337"/>
                      <a:pt x="2009" y="1241"/>
                      <a:pt x="2053" y="1107"/>
                    </a:cubicBezTo>
                    <a:cubicBezTo>
                      <a:pt x="2080" y="945"/>
                      <a:pt x="1999" y="891"/>
                      <a:pt x="1891" y="837"/>
                    </a:cubicBezTo>
                    <a:cubicBezTo>
                      <a:pt x="1405" y="594"/>
                      <a:pt x="946" y="351"/>
                      <a:pt x="487" y="108"/>
                    </a:cubicBezTo>
                    <a:cubicBezTo>
                      <a:pt x="379" y="54"/>
                      <a:pt x="244" y="27"/>
                      <a:pt x="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6" name="Google Shape;4356;p36"/>
              <p:cNvSpPr/>
              <p:nvPr/>
            </p:nvSpPr>
            <p:spPr>
              <a:xfrm>
                <a:off x="7106075" y="392325"/>
                <a:ext cx="398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19" extrusionOk="0">
                    <a:moveTo>
                      <a:pt x="145" y="0"/>
                    </a:moveTo>
                    <a:cubicBezTo>
                      <a:pt x="115" y="0"/>
                      <a:pt x="81" y="7"/>
                      <a:pt x="54" y="20"/>
                    </a:cubicBezTo>
                    <a:cubicBezTo>
                      <a:pt x="27" y="47"/>
                      <a:pt x="0" y="101"/>
                      <a:pt x="0" y="182"/>
                    </a:cubicBezTo>
                    <a:cubicBezTo>
                      <a:pt x="0" y="236"/>
                      <a:pt x="0" y="317"/>
                      <a:pt x="54" y="398"/>
                    </a:cubicBezTo>
                    <a:cubicBezTo>
                      <a:pt x="432" y="911"/>
                      <a:pt x="810" y="1424"/>
                      <a:pt x="1188" y="1938"/>
                    </a:cubicBezTo>
                    <a:cubicBezTo>
                      <a:pt x="1242" y="1992"/>
                      <a:pt x="1377" y="1992"/>
                      <a:pt x="1458" y="2019"/>
                    </a:cubicBezTo>
                    <a:cubicBezTo>
                      <a:pt x="1593" y="1721"/>
                      <a:pt x="1458" y="1559"/>
                      <a:pt x="1323" y="1370"/>
                    </a:cubicBezTo>
                    <a:cubicBezTo>
                      <a:pt x="1053" y="1046"/>
                      <a:pt x="783" y="668"/>
                      <a:pt x="513" y="317"/>
                    </a:cubicBezTo>
                    <a:cubicBezTo>
                      <a:pt x="432" y="209"/>
                      <a:pt x="324" y="101"/>
                      <a:pt x="216" y="20"/>
                    </a:cubicBezTo>
                    <a:cubicBezTo>
                      <a:pt x="203" y="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7" name="Google Shape;4357;p36"/>
              <p:cNvSpPr/>
              <p:nvPr/>
            </p:nvSpPr>
            <p:spPr>
              <a:xfrm>
                <a:off x="7712975" y="691850"/>
                <a:ext cx="229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406" extrusionOk="0">
                    <a:moveTo>
                      <a:pt x="171" y="1"/>
                    </a:moveTo>
                    <a:cubicBezTo>
                      <a:pt x="107" y="1"/>
                      <a:pt x="45" y="30"/>
                      <a:pt x="27" y="83"/>
                    </a:cubicBezTo>
                    <a:cubicBezTo>
                      <a:pt x="0" y="191"/>
                      <a:pt x="0" y="299"/>
                      <a:pt x="27" y="380"/>
                    </a:cubicBezTo>
                    <a:cubicBezTo>
                      <a:pt x="135" y="758"/>
                      <a:pt x="243" y="1163"/>
                      <a:pt x="351" y="1541"/>
                    </a:cubicBezTo>
                    <a:cubicBezTo>
                      <a:pt x="432" y="1757"/>
                      <a:pt x="486" y="1973"/>
                      <a:pt x="567" y="2162"/>
                    </a:cubicBezTo>
                    <a:cubicBezTo>
                      <a:pt x="594" y="2243"/>
                      <a:pt x="648" y="2324"/>
                      <a:pt x="675" y="2405"/>
                    </a:cubicBezTo>
                    <a:cubicBezTo>
                      <a:pt x="756" y="2351"/>
                      <a:pt x="864" y="2324"/>
                      <a:pt x="891" y="2270"/>
                    </a:cubicBezTo>
                    <a:cubicBezTo>
                      <a:pt x="918" y="2189"/>
                      <a:pt x="918" y="2108"/>
                      <a:pt x="918" y="2027"/>
                    </a:cubicBezTo>
                    <a:cubicBezTo>
                      <a:pt x="810" y="1379"/>
                      <a:pt x="621" y="758"/>
                      <a:pt x="378" y="164"/>
                    </a:cubicBezTo>
                    <a:cubicBezTo>
                      <a:pt x="351" y="110"/>
                      <a:pt x="324" y="83"/>
                      <a:pt x="270" y="29"/>
                    </a:cubicBezTo>
                    <a:cubicBezTo>
                      <a:pt x="241" y="10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8" name="Google Shape;4358;p36"/>
              <p:cNvSpPr/>
              <p:nvPr/>
            </p:nvSpPr>
            <p:spPr>
              <a:xfrm>
                <a:off x="7533400" y="1187950"/>
                <a:ext cx="486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036" extrusionOk="0">
                    <a:moveTo>
                      <a:pt x="201" y="0"/>
                    </a:moveTo>
                    <a:cubicBezTo>
                      <a:pt x="109" y="0"/>
                      <a:pt x="27" y="73"/>
                      <a:pt x="27" y="167"/>
                    </a:cubicBezTo>
                    <a:cubicBezTo>
                      <a:pt x="0" y="275"/>
                      <a:pt x="27" y="383"/>
                      <a:pt x="135" y="410"/>
                    </a:cubicBezTo>
                    <a:cubicBezTo>
                      <a:pt x="621" y="572"/>
                      <a:pt x="1107" y="761"/>
                      <a:pt x="1593" y="1004"/>
                    </a:cubicBezTo>
                    <a:cubicBezTo>
                      <a:pt x="1629" y="1026"/>
                      <a:pt x="1662" y="1036"/>
                      <a:pt x="1693" y="1036"/>
                    </a:cubicBezTo>
                    <a:cubicBezTo>
                      <a:pt x="1781" y="1036"/>
                      <a:pt x="1851" y="955"/>
                      <a:pt x="1890" y="815"/>
                    </a:cubicBezTo>
                    <a:cubicBezTo>
                      <a:pt x="1944" y="626"/>
                      <a:pt x="1863" y="599"/>
                      <a:pt x="1755" y="491"/>
                    </a:cubicBezTo>
                    <a:cubicBezTo>
                      <a:pt x="1296" y="194"/>
                      <a:pt x="783" y="32"/>
                      <a:pt x="243" y="5"/>
                    </a:cubicBezTo>
                    <a:cubicBezTo>
                      <a:pt x="229" y="2"/>
                      <a:pt x="215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9" name="Google Shape;4359;p36"/>
              <p:cNvSpPr/>
              <p:nvPr/>
            </p:nvSpPr>
            <p:spPr>
              <a:xfrm>
                <a:off x="7538125" y="651375"/>
                <a:ext cx="29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966" extrusionOk="0">
                    <a:moveTo>
                      <a:pt x="189" y="1"/>
                    </a:moveTo>
                    <a:cubicBezTo>
                      <a:pt x="135" y="82"/>
                      <a:pt x="54" y="163"/>
                      <a:pt x="27" y="244"/>
                    </a:cubicBezTo>
                    <a:cubicBezTo>
                      <a:pt x="0" y="325"/>
                      <a:pt x="0" y="406"/>
                      <a:pt x="54" y="487"/>
                    </a:cubicBezTo>
                    <a:cubicBezTo>
                      <a:pt x="297" y="919"/>
                      <a:pt x="540" y="1378"/>
                      <a:pt x="756" y="1810"/>
                    </a:cubicBezTo>
                    <a:cubicBezTo>
                      <a:pt x="783" y="1864"/>
                      <a:pt x="837" y="1918"/>
                      <a:pt x="891" y="1945"/>
                    </a:cubicBezTo>
                    <a:cubicBezTo>
                      <a:pt x="918" y="1958"/>
                      <a:pt x="945" y="1965"/>
                      <a:pt x="972" y="1965"/>
                    </a:cubicBezTo>
                    <a:cubicBezTo>
                      <a:pt x="999" y="1965"/>
                      <a:pt x="1026" y="1958"/>
                      <a:pt x="1053" y="1945"/>
                    </a:cubicBezTo>
                    <a:cubicBezTo>
                      <a:pt x="1107" y="1918"/>
                      <a:pt x="1161" y="1864"/>
                      <a:pt x="1188" y="1810"/>
                    </a:cubicBezTo>
                    <a:cubicBezTo>
                      <a:pt x="1188" y="1756"/>
                      <a:pt x="1188" y="1702"/>
                      <a:pt x="1188" y="1648"/>
                    </a:cubicBezTo>
                    <a:cubicBezTo>
                      <a:pt x="891" y="1054"/>
                      <a:pt x="567" y="514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0" name="Google Shape;4360;p36"/>
              <p:cNvSpPr/>
              <p:nvPr/>
            </p:nvSpPr>
            <p:spPr>
              <a:xfrm>
                <a:off x="7728500" y="1316750"/>
                <a:ext cx="5875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497" extrusionOk="0">
                    <a:moveTo>
                      <a:pt x="538" y="1"/>
                    </a:moveTo>
                    <a:cubicBezTo>
                      <a:pt x="366" y="1"/>
                      <a:pt x="196" y="4"/>
                      <a:pt x="27" y="11"/>
                    </a:cubicBezTo>
                    <a:cubicBezTo>
                      <a:pt x="0" y="254"/>
                      <a:pt x="81" y="335"/>
                      <a:pt x="216" y="362"/>
                    </a:cubicBezTo>
                    <a:cubicBezTo>
                      <a:pt x="810" y="389"/>
                      <a:pt x="1431" y="443"/>
                      <a:pt x="2025" y="497"/>
                    </a:cubicBezTo>
                    <a:cubicBezTo>
                      <a:pt x="2079" y="497"/>
                      <a:pt x="2133" y="470"/>
                      <a:pt x="2214" y="443"/>
                    </a:cubicBezTo>
                    <a:cubicBezTo>
                      <a:pt x="2268" y="416"/>
                      <a:pt x="2349" y="362"/>
                      <a:pt x="2349" y="308"/>
                    </a:cubicBezTo>
                    <a:cubicBezTo>
                      <a:pt x="2349" y="254"/>
                      <a:pt x="2268" y="173"/>
                      <a:pt x="2214" y="119"/>
                    </a:cubicBezTo>
                    <a:cubicBezTo>
                      <a:pt x="2160" y="92"/>
                      <a:pt x="2133" y="92"/>
                      <a:pt x="2079" y="92"/>
                    </a:cubicBezTo>
                    <a:cubicBezTo>
                      <a:pt x="1573" y="31"/>
                      <a:pt x="1052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1" name="Google Shape;4361;p36"/>
              <p:cNvSpPr/>
              <p:nvPr/>
            </p:nvSpPr>
            <p:spPr>
              <a:xfrm>
                <a:off x="7527325" y="1062675"/>
                <a:ext cx="486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804" extrusionOk="0">
                    <a:moveTo>
                      <a:pt x="193" y="0"/>
                    </a:moveTo>
                    <a:cubicBezTo>
                      <a:pt x="162" y="0"/>
                      <a:pt x="135" y="7"/>
                      <a:pt x="108" y="21"/>
                    </a:cubicBezTo>
                    <a:cubicBezTo>
                      <a:pt x="81" y="21"/>
                      <a:pt x="27" y="48"/>
                      <a:pt x="27" y="75"/>
                    </a:cubicBezTo>
                    <a:cubicBezTo>
                      <a:pt x="0" y="129"/>
                      <a:pt x="0" y="210"/>
                      <a:pt x="27" y="264"/>
                    </a:cubicBezTo>
                    <a:cubicBezTo>
                      <a:pt x="81" y="318"/>
                      <a:pt x="135" y="372"/>
                      <a:pt x="216" y="399"/>
                    </a:cubicBezTo>
                    <a:cubicBezTo>
                      <a:pt x="621" y="534"/>
                      <a:pt x="1026" y="642"/>
                      <a:pt x="1431" y="750"/>
                    </a:cubicBezTo>
                    <a:cubicBezTo>
                      <a:pt x="1539" y="804"/>
                      <a:pt x="1647" y="804"/>
                      <a:pt x="1782" y="804"/>
                    </a:cubicBezTo>
                    <a:cubicBezTo>
                      <a:pt x="1836" y="804"/>
                      <a:pt x="1890" y="750"/>
                      <a:pt x="1944" y="696"/>
                    </a:cubicBezTo>
                    <a:cubicBezTo>
                      <a:pt x="1944" y="642"/>
                      <a:pt x="1944" y="561"/>
                      <a:pt x="1944" y="534"/>
                    </a:cubicBezTo>
                    <a:cubicBezTo>
                      <a:pt x="1890" y="453"/>
                      <a:pt x="1836" y="399"/>
                      <a:pt x="1755" y="372"/>
                    </a:cubicBezTo>
                    <a:cubicBezTo>
                      <a:pt x="1269" y="264"/>
                      <a:pt x="783" y="129"/>
                      <a:pt x="297" y="21"/>
                    </a:cubicBezTo>
                    <a:cubicBezTo>
                      <a:pt x="257" y="7"/>
                      <a:pt x="223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2" name="Google Shape;4362;p36"/>
              <p:cNvSpPr/>
              <p:nvPr/>
            </p:nvSpPr>
            <p:spPr>
              <a:xfrm>
                <a:off x="7571875" y="533900"/>
                <a:ext cx="297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162" extrusionOk="0">
                    <a:moveTo>
                      <a:pt x="54" y="1"/>
                    </a:moveTo>
                    <a:cubicBezTo>
                      <a:pt x="54" y="82"/>
                      <a:pt x="0" y="163"/>
                      <a:pt x="27" y="244"/>
                    </a:cubicBezTo>
                    <a:cubicBezTo>
                      <a:pt x="297" y="838"/>
                      <a:pt x="567" y="1432"/>
                      <a:pt x="837" y="2026"/>
                    </a:cubicBezTo>
                    <a:cubicBezTo>
                      <a:pt x="864" y="2080"/>
                      <a:pt x="891" y="2107"/>
                      <a:pt x="918" y="2134"/>
                    </a:cubicBezTo>
                    <a:cubicBezTo>
                      <a:pt x="972" y="2161"/>
                      <a:pt x="1026" y="2161"/>
                      <a:pt x="1080" y="2161"/>
                    </a:cubicBezTo>
                    <a:cubicBezTo>
                      <a:pt x="1135" y="2107"/>
                      <a:pt x="1162" y="2053"/>
                      <a:pt x="1162" y="1999"/>
                    </a:cubicBezTo>
                    <a:cubicBezTo>
                      <a:pt x="1189" y="1945"/>
                      <a:pt x="1162" y="1891"/>
                      <a:pt x="1135" y="1837"/>
                    </a:cubicBezTo>
                    <a:cubicBezTo>
                      <a:pt x="891" y="1189"/>
                      <a:pt x="567" y="568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3" name="Google Shape;4363;p36"/>
              <p:cNvSpPr/>
              <p:nvPr/>
            </p:nvSpPr>
            <p:spPr>
              <a:xfrm>
                <a:off x="7279550" y="903850"/>
                <a:ext cx="432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946" extrusionOk="0">
                    <a:moveTo>
                      <a:pt x="82" y="1"/>
                    </a:moveTo>
                    <a:cubicBezTo>
                      <a:pt x="82" y="190"/>
                      <a:pt x="1" y="325"/>
                      <a:pt x="136" y="406"/>
                    </a:cubicBezTo>
                    <a:cubicBezTo>
                      <a:pt x="541" y="649"/>
                      <a:pt x="973" y="838"/>
                      <a:pt x="1459" y="946"/>
                    </a:cubicBezTo>
                    <a:cubicBezTo>
                      <a:pt x="1540" y="946"/>
                      <a:pt x="1648" y="892"/>
                      <a:pt x="1675" y="811"/>
                    </a:cubicBezTo>
                    <a:cubicBezTo>
                      <a:pt x="1729" y="676"/>
                      <a:pt x="1675" y="541"/>
                      <a:pt x="1567" y="514"/>
                    </a:cubicBezTo>
                    <a:cubicBezTo>
                      <a:pt x="1081" y="325"/>
                      <a:pt x="622" y="190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4" name="Google Shape;4364;p36"/>
              <p:cNvSpPr/>
              <p:nvPr/>
            </p:nvSpPr>
            <p:spPr>
              <a:xfrm>
                <a:off x="8026875" y="941000"/>
                <a:ext cx="128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107" extrusionOk="0">
                    <a:moveTo>
                      <a:pt x="163" y="0"/>
                    </a:moveTo>
                    <a:cubicBezTo>
                      <a:pt x="109" y="27"/>
                      <a:pt x="55" y="54"/>
                      <a:pt x="28" y="108"/>
                    </a:cubicBezTo>
                    <a:cubicBezTo>
                      <a:pt x="1" y="189"/>
                      <a:pt x="1" y="270"/>
                      <a:pt x="1" y="351"/>
                    </a:cubicBezTo>
                    <a:cubicBezTo>
                      <a:pt x="55" y="864"/>
                      <a:pt x="82" y="1377"/>
                      <a:pt x="109" y="1863"/>
                    </a:cubicBezTo>
                    <a:cubicBezTo>
                      <a:pt x="136" y="1944"/>
                      <a:pt x="163" y="2025"/>
                      <a:pt x="190" y="2106"/>
                    </a:cubicBezTo>
                    <a:cubicBezTo>
                      <a:pt x="406" y="2106"/>
                      <a:pt x="514" y="2025"/>
                      <a:pt x="487" y="1890"/>
                    </a:cubicBezTo>
                    <a:cubicBezTo>
                      <a:pt x="433" y="1269"/>
                      <a:pt x="379" y="675"/>
                      <a:pt x="298" y="81"/>
                    </a:cubicBezTo>
                    <a:cubicBezTo>
                      <a:pt x="298" y="54"/>
                      <a:pt x="190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5" name="Google Shape;4365;p36"/>
              <p:cNvSpPr/>
              <p:nvPr/>
            </p:nvSpPr>
            <p:spPr>
              <a:xfrm>
                <a:off x="7768325" y="632850"/>
                <a:ext cx="24325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694" extrusionOk="0">
                    <a:moveTo>
                      <a:pt x="163" y="0"/>
                    </a:moveTo>
                    <a:cubicBezTo>
                      <a:pt x="111" y="0"/>
                      <a:pt x="63" y="12"/>
                      <a:pt x="27" y="12"/>
                    </a:cubicBezTo>
                    <a:cubicBezTo>
                      <a:pt x="0" y="93"/>
                      <a:pt x="27" y="201"/>
                      <a:pt x="27" y="283"/>
                    </a:cubicBezTo>
                    <a:cubicBezTo>
                      <a:pt x="189" y="688"/>
                      <a:pt x="351" y="1093"/>
                      <a:pt x="513" y="1498"/>
                    </a:cubicBezTo>
                    <a:cubicBezTo>
                      <a:pt x="513" y="1552"/>
                      <a:pt x="540" y="1579"/>
                      <a:pt x="567" y="1606"/>
                    </a:cubicBezTo>
                    <a:cubicBezTo>
                      <a:pt x="612" y="1650"/>
                      <a:pt x="656" y="1694"/>
                      <a:pt x="700" y="1694"/>
                    </a:cubicBezTo>
                    <a:cubicBezTo>
                      <a:pt x="710" y="1694"/>
                      <a:pt x="720" y="1692"/>
                      <a:pt x="729" y="1687"/>
                    </a:cubicBezTo>
                    <a:cubicBezTo>
                      <a:pt x="891" y="1660"/>
                      <a:pt x="972" y="1471"/>
                      <a:pt x="918" y="1336"/>
                    </a:cubicBezTo>
                    <a:cubicBezTo>
                      <a:pt x="729" y="931"/>
                      <a:pt x="567" y="526"/>
                      <a:pt x="378" y="120"/>
                    </a:cubicBezTo>
                    <a:cubicBezTo>
                      <a:pt x="351" y="66"/>
                      <a:pt x="297" y="12"/>
                      <a:pt x="243" y="12"/>
                    </a:cubicBezTo>
                    <a:cubicBezTo>
                      <a:pt x="216" y="3"/>
                      <a:pt x="189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6" name="Google Shape;4366;p36"/>
              <p:cNvSpPr/>
              <p:nvPr/>
            </p:nvSpPr>
            <p:spPr>
              <a:xfrm>
                <a:off x="6996025" y="508925"/>
                <a:ext cx="398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007" extrusionOk="0">
                    <a:moveTo>
                      <a:pt x="108" y="1"/>
                    </a:moveTo>
                    <a:cubicBezTo>
                      <a:pt x="0" y="190"/>
                      <a:pt x="54" y="298"/>
                      <a:pt x="162" y="379"/>
                    </a:cubicBezTo>
                    <a:cubicBezTo>
                      <a:pt x="487" y="568"/>
                      <a:pt x="865" y="757"/>
                      <a:pt x="1216" y="946"/>
                    </a:cubicBezTo>
                    <a:cubicBezTo>
                      <a:pt x="1270" y="986"/>
                      <a:pt x="1337" y="1007"/>
                      <a:pt x="1405" y="1007"/>
                    </a:cubicBezTo>
                    <a:cubicBezTo>
                      <a:pt x="1472" y="1007"/>
                      <a:pt x="1540" y="986"/>
                      <a:pt x="1594" y="946"/>
                    </a:cubicBezTo>
                    <a:cubicBezTo>
                      <a:pt x="1594" y="595"/>
                      <a:pt x="1594" y="595"/>
                      <a:pt x="1459" y="541"/>
                    </a:cubicBezTo>
                    <a:cubicBezTo>
                      <a:pt x="1162" y="406"/>
                      <a:pt x="838" y="244"/>
                      <a:pt x="541" y="109"/>
                    </a:cubicBezTo>
                    <a:cubicBezTo>
                      <a:pt x="406" y="82"/>
                      <a:pt x="243" y="28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7" name="Google Shape;4367;p36"/>
              <p:cNvSpPr/>
              <p:nvPr/>
            </p:nvSpPr>
            <p:spPr>
              <a:xfrm>
                <a:off x="8101150" y="974750"/>
                <a:ext cx="175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99" extrusionOk="0">
                    <a:moveTo>
                      <a:pt x="216" y="0"/>
                    </a:moveTo>
                    <a:cubicBezTo>
                      <a:pt x="108" y="27"/>
                      <a:pt x="54" y="54"/>
                      <a:pt x="27" y="108"/>
                    </a:cubicBezTo>
                    <a:cubicBezTo>
                      <a:pt x="0" y="189"/>
                      <a:pt x="0" y="297"/>
                      <a:pt x="27" y="378"/>
                    </a:cubicBezTo>
                    <a:cubicBezTo>
                      <a:pt x="135" y="864"/>
                      <a:pt x="243" y="1350"/>
                      <a:pt x="378" y="1836"/>
                    </a:cubicBezTo>
                    <a:cubicBezTo>
                      <a:pt x="378" y="1890"/>
                      <a:pt x="405" y="1917"/>
                      <a:pt x="432" y="1944"/>
                    </a:cubicBezTo>
                    <a:cubicBezTo>
                      <a:pt x="459" y="1971"/>
                      <a:pt x="513" y="1998"/>
                      <a:pt x="540" y="1998"/>
                    </a:cubicBezTo>
                    <a:cubicBezTo>
                      <a:pt x="594" y="1971"/>
                      <a:pt x="621" y="1944"/>
                      <a:pt x="675" y="1890"/>
                    </a:cubicBezTo>
                    <a:cubicBezTo>
                      <a:pt x="702" y="1836"/>
                      <a:pt x="702" y="1755"/>
                      <a:pt x="675" y="1674"/>
                    </a:cubicBezTo>
                    <a:cubicBezTo>
                      <a:pt x="540" y="1107"/>
                      <a:pt x="378" y="567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8" name="Google Shape;4368;p36"/>
              <p:cNvSpPr/>
              <p:nvPr/>
            </p:nvSpPr>
            <p:spPr>
              <a:xfrm>
                <a:off x="7359225" y="886975"/>
                <a:ext cx="44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778" extrusionOk="0">
                    <a:moveTo>
                      <a:pt x="189" y="1"/>
                    </a:moveTo>
                    <a:cubicBezTo>
                      <a:pt x="108" y="28"/>
                      <a:pt x="54" y="55"/>
                      <a:pt x="0" y="82"/>
                    </a:cubicBezTo>
                    <a:cubicBezTo>
                      <a:pt x="27" y="163"/>
                      <a:pt x="54" y="271"/>
                      <a:pt x="108" y="271"/>
                    </a:cubicBezTo>
                    <a:cubicBezTo>
                      <a:pt x="540" y="460"/>
                      <a:pt x="999" y="622"/>
                      <a:pt x="1458" y="757"/>
                    </a:cubicBezTo>
                    <a:cubicBezTo>
                      <a:pt x="1499" y="770"/>
                      <a:pt x="1533" y="777"/>
                      <a:pt x="1563" y="777"/>
                    </a:cubicBezTo>
                    <a:cubicBezTo>
                      <a:pt x="1593" y="777"/>
                      <a:pt x="1620" y="770"/>
                      <a:pt x="1647" y="757"/>
                    </a:cubicBezTo>
                    <a:cubicBezTo>
                      <a:pt x="1655" y="764"/>
                      <a:pt x="1664" y="767"/>
                      <a:pt x="1675" y="767"/>
                    </a:cubicBezTo>
                    <a:cubicBezTo>
                      <a:pt x="1703" y="767"/>
                      <a:pt x="1743" y="742"/>
                      <a:pt x="1783" y="703"/>
                    </a:cubicBezTo>
                    <a:cubicBezTo>
                      <a:pt x="1783" y="649"/>
                      <a:pt x="1756" y="568"/>
                      <a:pt x="1729" y="514"/>
                    </a:cubicBezTo>
                    <a:cubicBezTo>
                      <a:pt x="1675" y="433"/>
                      <a:pt x="1593" y="406"/>
                      <a:pt x="1512" y="379"/>
                    </a:cubicBezTo>
                    <a:cubicBezTo>
                      <a:pt x="1161" y="271"/>
                      <a:pt x="783" y="136"/>
                      <a:pt x="432" y="55"/>
                    </a:cubicBezTo>
                    <a:cubicBezTo>
                      <a:pt x="351" y="28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9" name="Google Shape;4369;p36"/>
              <p:cNvSpPr/>
              <p:nvPr/>
            </p:nvSpPr>
            <p:spPr>
              <a:xfrm>
                <a:off x="7404450" y="473150"/>
                <a:ext cx="26350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77" extrusionOk="0">
                    <a:moveTo>
                      <a:pt x="136" y="1"/>
                    </a:moveTo>
                    <a:cubicBezTo>
                      <a:pt x="82" y="190"/>
                      <a:pt x="1" y="298"/>
                      <a:pt x="28" y="352"/>
                    </a:cubicBezTo>
                    <a:cubicBezTo>
                      <a:pt x="190" y="811"/>
                      <a:pt x="406" y="1243"/>
                      <a:pt x="703" y="1648"/>
                    </a:cubicBezTo>
                    <a:cubicBezTo>
                      <a:pt x="730" y="1675"/>
                      <a:pt x="784" y="1729"/>
                      <a:pt x="838" y="1756"/>
                    </a:cubicBezTo>
                    <a:cubicBezTo>
                      <a:pt x="865" y="1769"/>
                      <a:pt x="892" y="1776"/>
                      <a:pt x="919" y="1776"/>
                    </a:cubicBezTo>
                    <a:cubicBezTo>
                      <a:pt x="946" y="1776"/>
                      <a:pt x="973" y="1769"/>
                      <a:pt x="1000" y="1756"/>
                    </a:cubicBezTo>
                    <a:cubicBezTo>
                      <a:pt x="1027" y="1702"/>
                      <a:pt x="1054" y="1648"/>
                      <a:pt x="1054" y="1594"/>
                    </a:cubicBezTo>
                    <a:cubicBezTo>
                      <a:pt x="1027" y="1540"/>
                      <a:pt x="1027" y="1486"/>
                      <a:pt x="973" y="1432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0" name="Google Shape;4370;p36"/>
              <p:cNvSpPr/>
              <p:nvPr/>
            </p:nvSpPr>
            <p:spPr>
              <a:xfrm>
                <a:off x="6931225" y="553500"/>
                <a:ext cx="310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19" extrusionOk="0">
                    <a:moveTo>
                      <a:pt x="0" y="0"/>
                    </a:moveTo>
                    <a:cubicBezTo>
                      <a:pt x="27" y="135"/>
                      <a:pt x="0" y="297"/>
                      <a:pt x="54" y="351"/>
                    </a:cubicBezTo>
                    <a:cubicBezTo>
                      <a:pt x="351" y="621"/>
                      <a:pt x="675" y="810"/>
                      <a:pt x="1053" y="918"/>
                    </a:cubicBezTo>
                    <a:cubicBezTo>
                      <a:pt x="1161" y="729"/>
                      <a:pt x="1242" y="540"/>
                      <a:pt x="1080" y="405"/>
                    </a:cubicBezTo>
                    <a:cubicBezTo>
                      <a:pt x="783" y="162"/>
                      <a:pt x="40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1" name="Google Shape;4371;p36"/>
              <p:cNvSpPr/>
              <p:nvPr/>
            </p:nvSpPr>
            <p:spPr>
              <a:xfrm>
                <a:off x="7208675" y="449525"/>
                <a:ext cx="29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648" extrusionOk="0">
                    <a:moveTo>
                      <a:pt x="55" y="1"/>
                    </a:moveTo>
                    <a:cubicBezTo>
                      <a:pt x="55" y="82"/>
                      <a:pt x="1" y="190"/>
                      <a:pt x="55" y="244"/>
                    </a:cubicBezTo>
                    <a:cubicBezTo>
                      <a:pt x="325" y="703"/>
                      <a:pt x="595" y="1135"/>
                      <a:pt x="892" y="1567"/>
                    </a:cubicBezTo>
                    <a:cubicBezTo>
                      <a:pt x="919" y="1594"/>
                      <a:pt x="946" y="1621"/>
                      <a:pt x="973" y="1648"/>
                    </a:cubicBezTo>
                    <a:cubicBezTo>
                      <a:pt x="1027" y="1648"/>
                      <a:pt x="1081" y="1621"/>
                      <a:pt x="1135" y="1594"/>
                    </a:cubicBezTo>
                    <a:cubicBezTo>
                      <a:pt x="1162" y="1594"/>
                      <a:pt x="1189" y="1540"/>
                      <a:pt x="1189" y="1513"/>
                    </a:cubicBezTo>
                    <a:cubicBezTo>
                      <a:pt x="1162" y="1405"/>
                      <a:pt x="1135" y="1324"/>
                      <a:pt x="1081" y="1243"/>
                    </a:cubicBezTo>
                    <a:cubicBezTo>
                      <a:pt x="757" y="838"/>
                      <a:pt x="460" y="406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2" name="Google Shape;4372;p36"/>
              <p:cNvSpPr/>
              <p:nvPr/>
            </p:nvSpPr>
            <p:spPr>
              <a:xfrm>
                <a:off x="7433475" y="1100975"/>
                <a:ext cx="317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54" extrusionOk="0">
                    <a:moveTo>
                      <a:pt x="163" y="1"/>
                    </a:moveTo>
                    <a:cubicBezTo>
                      <a:pt x="109" y="1"/>
                      <a:pt x="28" y="109"/>
                      <a:pt x="1" y="163"/>
                    </a:cubicBezTo>
                    <a:cubicBezTo>
                      <a:pt x="1" y="217"/>
                      <a:pt x="1" y="352"/>
                      <a:pt x="55" y="379"/>
                    </a:cubicBezTo>
                    <a:cubicBezTo>
                      <a:pt x="386" y="568"/>
                      <a:pt x="738" y="654"/>
                      <a:pt x="1111" y="654"/>
                    </a:cubicBezTo>
                    <a:cubicBezTo>
                      <a:pt x="1164" y="654"/>
                      <a:pt x="1217" y="652"/>
                      <a:pt x="1270" y="649"/>
                    </a:cubicBezTo>
                    <a:cubicBezTo>
                      <a:pt x="1270" y="298"/>
                      <a:pt x="1270" y="244"/>
                      <a:pt x="1162" y="217"/>
                    </a:cubicBezTo>
                    <a:cubicBezTo>
                      <a:pt x="838" y="136"/>
                      <a:pt x="487" y="55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3" name="Google Shape;4373;p36"/>
              <p:cNvSpPr/>
              <p:nvPr/>
            </p:nvSpPr>
            <p:spPr>
              <a:xfrm>
                <a:off x="7188425" y="951125"/>
                <a:ext cx="364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54" extrusionOk="0">
                    <a:moveTo>
                      <a:pt x="135" y="0"/>
                    </a:moveTo>
                    <a:cubicBezTo>
                      <a:pt x="108" y="0"/>
                      <a:pt x="81" y="27"/>
                      <a:pt x="0" y="54"/>
                    </a:cubicBezTo>
                    <a:cubicBezTo>
                      <a:pt x="27" y="135"/>
                      <a:pt x="27" y="270"/>
                      <a:pt x="81" y="324"/>
                    </a:cubicBezTo>
                    <a:cubicBezTo>
                      <a:pt x="459" y="621"/>
                      <a:pt x="892" y="864"/>
                      <a:pt x="1324" y="1053"/>
                    </a:cubicBezTo>
                    <a:cubicBezTo>
                      <a:pt x="1432" y="783"/>
                      <a:pt x="1459" y="729"/>
                      <a:pt x="1297" y="621"/>
                    </a:cubicBezTo>
                    <a:cubicBezTo>
                      <a:pt x="973" y="324"/>
                      <a:pt x="568" y="108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4" name="Google Shape;4374;p36"/>
              <p:cNvSpPr/>
              <p:nvPr/>
            </p:nvSpPr>
            <p:spPr>
              <a:xfrm>
                <a:off x="7723775" y="1229925"/>
                <a:ext cx="47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06" extrusionOk="0">
                    <a:moveTo>
                      <a:pt x="162" y="0"/>
                    </a:moveTo>
                    <a:cubicBezTo>
                      <a:pt x="108" y="0"/>
                      <a:pt x="54" y="27"/>
                      <a:pt x="27" y="81"/>
                    </a:cubicBezTo>
                    <a:cubicBezTo>
                      <a:pt x="0" y="108"/>
                      <a:pt x="0" y="189"/>
                      <a:pt x="0" y="216"/>
                    </a:cubicBezTo>
                    <a:cubicBezTo>
                      <a:pt x="27" y="243"/>
                      <a:pt x="81" y="270"/>
                      <a:pt x="135" y="297"/>
                    </a:cubicBezTo>
                    <a:cubicBezTo>
                      <a:pt x="648" y="325"/>
                      <a:pt x="1161" y="379"/>
                      <a:pt x="1674" y="406"/>
                    </a:cubicBezTo>
                    <a:cubicBezTo>
                      <a:pt x="1728" y="406"/>
                      <a:pt x="1782" y="406"/>
                      <a:pt x="1863" y="379"/>
                    </a:cubicBezTo>
                    <a:cubicBezTo>
                      <a:pt x="1890" y="352"/>
                      <a:pt x="1917" y="325"/>
                      <a:pt x="1917" y="297"/>
                    </a:cubicBezTo>
                    <a:cubicBezTo>
                      <a:pt x="1917" y="243"/>
                      <a:pt x="1890" y="216"/>
                      <a:pt x="1863" y="189"/>
                    </a:cubicBezTo>
                    <a:cubicBezTo>
                      <a:pt x="1836" y="135"/>
                      <a:pt x="1782" y="108"/>
                      <a:pt x="1728" y="108"/>
                    </a:cubicBezTo>
                    <a:cubicBezTo>
                      <a:pt x="1215" y="54"/>
                      <a:pt x="675" y="27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5" name="Google Shape;4375;p36"/>
              <p:cNvSpPr/>
              <p:nvPr/>
            </p:nvSpPr>
            <p:spPr>
              <a:xfrm>
                <a:off x="7316025" y="1092875"/>
                <a:ext cx="39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622" extrusionOk="0">
                    <a:moveTo>
                      <a:pt x="135" y="1"/>
                    </a:moveTo>
                    <a:cubicBezTo>
                      <a:pt x="81" y="28"/>
                      <a:pt x="0" y="82"/>
                      <a:pt x="0" y="136"/>
                    </a:cubicBezTo>
                    <a:cubicBezTo>
                      <a:pt x="0" y="217"/>
                      <a:pt x="54" y="271"/>
                      <a:pt x="108" y="298"/>
                    </a:cubicBezTo>
                    <a:cubicBezTo>
                      <a:pt x="513" y="433"/>
                      <a:pt x="918" y="541"/>
                      <a:pt x="1350" y="622"/>
                    </a:cubicBezTo>
                    <a:cubicBezTo>
                      <a:pt x="1404" y="622"/>
                      <a:pt x="1485" y="622"/>
                      <a:pt x="1566" y="595"/>
                    </a:cubicBezTo>
                    <a:cubicBezTo>
                      <a:pt x="1566" y="514"/>
                      <a:pt x="1593" y="433"/>
                      <a:pt x="1566" y="406"/>
                    </a:cubicBezTo>
                    <a:cubicBezTo>
                      <a:pt x="1512" y="325"/>
                      <a:pt x="1458" y="298"/>
                      <a:pt x="1377" y="271"/>
                    </a:cubicBezTo>
                    <a:cubicBezTo>
                      <a:pt x="1161" y="190"/>
                      <a:pt x="945" y="136"/>
                      <a:pt x="756" y="82"/>
                    </a:cubicBezTo>
                    <a:cubicBezTo>
                      <a:pt x="540" y="55"/>
                      <a:pt x="351" y="28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6" name="Google Shape;4376;p36"/>
              <p:cNvSpPr/>
              <p:nvPr/>
            </p:nvSpPr>
            <p:spPr>
              <a:xfrm>
                <a:off x="7839875" y="820825"/>
                <a:ext cx="121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67" extrusionOk="0">
                    <a:moveTo>
                      <a:pt x="325" y="0"/>
                    </a:moveTo>
                    <a:cubicBezTo>
                      <a:pt x="55" y="54"/>
                      <a:pt x="1" y="81"/>
                      <a:pt x="1" y="270"/>
                    </a:cubicBezTo>
                    <a:cubicBezTo>
                      <a:pt x="1" y="648"/>
                      <a:pt x="55" y="1054"/>
                      <a:pt x="82" y="1459"/>
                    </a:cubicBezTo>
                    <a:cubicBezTo>
                      <a:pt x="82" y="1486"/>
                      <a:pt x="163" y="1540"/>
                      <a:pt x="217" y="1567"/>
                    </a:cubicBezTo>
                    <a:cubicBezTo>
                      <a:pt x="487" y="1351"/>
                      <a:pt x="487" y="1351"/>
                      <a:pt x="487" y="1216"/>
                    </a:cubicBezTo>
                    <a:cubicBezTo>
                      <a:pt x="487" y="811"/>
                      <a:pt x="433" y="378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7" name="Google Shape;4377;p36"/>
              <p:cNvSpPr/>
              <p:nvPr/>
            </p:nvSpPr>
            <p:spPr>
              <a:xfrm>
                <a:off x="7911450" y="791125"/>
                <a:ext cx="101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37" extrusionOk="0">
                    <a:moveTo>
                      <a:pt x="189" y="0"/>
                    </a:moveTo>
                    <a:cubicBezTo>
                      <a:pt x="27" y="27"/>
                      <a:pt x="0" y="135"/>
                      <a:pt x="0" y="270"/>
                    </a:cubicBezTo>
                    <a:cubicBezTo>
                      <a:pt x="0" y="756"/>
                      <a:pt x="0" y="1269"/>
                      <a:pt x="27" y="1836"/>
                    </a:cubicBezTo>
                    <a:cubicBezTo>
                      <a:pt x="324" y="1728"/>
                      <a:pt x="324" y="1728"/>
                      <a:pt x="351" y="1620"/>
                    </a:cubicBezTo>
                    <a:cubicBezTo>
                      <a:pt x="405" y="1107"/>
                      <a:pt x="378" y="567"/>
                      <a:pt x="270" y="81"/>
                    </a:cubicBezTo>
                    <a:cubicBezTo>
                      <a:pt x="270" y="54"/>
                      <a:pt x="216" y="27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8" name="Google Shape;4378;p36"/>
              <p:cNvSpPr/>
              <p:nvPr/>
            </p:nvSpPr>
            <p:spPr>
              <a:xfrm>
                <a:off x="7019650" y="346925"/>
                <a:ext cx="290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8" extrusionOk="0">
                    <a:moveTo>
                      <a:pt x="163" y="0"/>
                    </a:moveTo>
                    <a:cubicBezTo>
                      <a:pt x="1" y="135"/>
                      <a:pt x="1" y="243"/>
                      <a:pt x="82" y="351"/>
                    </a:cubicBezTo>
                    <a:cubicBezTo>
                      <a:pt x="325" y="621"/>
                      <a:pt x="568" y="864"/>
                      <a:pt x="838" y="1107"/>
                    </a:cubicBezTo>
                    <a:cubicBezTo>
                      <a:pt x="865" y="1148"/>
                      <a:pt x="912" y="1168"/>
                      <a:pt x="959" y="1168"/>
                    </a:cubicBezTo>
                    <a:cubicBezTo>
                      <a:pt x="1006" y="1168"/>
                      <a:pt x="1054" y="1148"/>
                      <a:pt x="1081" y="1107"/>
                    </a:cubicBezTo>
                    <a:cubicBezTo>
                      <a:pt x="1162" y="1026"/>
                      <a:pt x="1162" y="918"/>
                      <a:pt x="1081" y="837"/>
                    </a:cubicBezTo>
                    <a:cubicBezTo>
                      <a:pt x="838" y="486"/>
                      <a:pt x="514" y="216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9" name="Google Shape;4379;p36"/>
              <p:cNvSpPr/>
              <p:nvPr/>
            </p:nvSpPr>
            <p:spPr>
              <a:xfrm>
                <a:off x="7710275" y="800650"/>
                <a:ext cx="1420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06" extrusionOk="0">
                    <a:moveTo>
                      <a:pt x="187" y="0"/>
                    </a:moveTo>
                    <a:cubicBezTo>
                      <a:pt x="143" y="0"/>
                      <a:pt x="96" y="22"/>
                      <a:pt x="81" y="51"/>
                    </a:cubicBezTo>
                    <a:cubicBezTo>
                      <a:pt x="27" y="105"/>
                      <a:pt x="0" y="132"/>
                      <a:pt x="27" y="159"/>
                    </a:cubicBezTo>
                    <a:cubicBezTo>
                      <a:pt x="81" y="483"/>
                      <a:pt x="162" y="861"/>
                      <a:pt x="243" y="1185"/>
                    </a:cubicBezTo>
                    <a:cubicBezTo>
                      <a:pt x="243" y="1239"/>
                      <a:pt x="270" y="1293"/>
                      <a:pt x="324" y="1293"/>
                    </a:cubicBezTo>
                    <a:cubicBezTo>
                      <a:pt x="342" y="1293"/>
                      <a:pt x="372" y="1305"/>
                      <a:pt x="398" y="1305"/>
                    </a:cubicBezTo>
                    <a:cubicBezTo>
                      <a:pt x="411" y="1305"/>
                      <a:pt x="423" y="1302"/>
                      <a:pt x="432" y="1293"/>
                    </a:cubicBezTo>
                    <a:cubicBezTo>
                      <a:pt x="459" y="1266"/>
                      <a:pt x="567" y="1185"/>
                      <a:pt x="567" y="1131"/>
                    </a:cubicBezTo>
                    <a:cubicBezTo>
                      <a:pt x="486" y="780"/>
                      <a:pt x="378" y="402"/>
                      <a:pt x="270" y="51"/>
                    </a:cubicBezTo>
                    <a:cubicBezTo>
                      <a:pt x="258" y="15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0" name="Google Shape;4380;p36"/>
              <p:cNvSpPr/>
              <p:nvPr/>
            </p:nvSpPr>
            <p:spPr>
              <a:xfrm>
                <a:off x="7469925" y="878875"/>
                <a:ext cx="32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136" y="1"/>
                    </a:moveTo>
                    <a:cubicBezTo>
                      <a:pt x="82" y="1"/>
                      <a:pt x="1" y="55"/>
                      <a:pt x="1" y="82"/>
                    </a:cubicBezTo>
                    <a:cubicBezTo>
                      <a:pt x="1" y="109"/>
                      <a:pt x="1" y="244"/>
                      <a:pt x="55" y="271"/>
                    </a:cubicBezTo>
                    <a:cubicBezTo>
                      <a:pt x="379" y="460"/>
                      <a:pt x="757" y="622"/>
                      <a:pt x="1162" y="784"/>
                    </a:cubicBezTo>
                    <a:cubicBezTo>
                      <a:pt x="1297" y="568"/>
                      <a:pt x="1216" y="460"/>
                      <a:pt x="1081" y="379"/>
                    </a:cubicBezTo>
                    <a:cubicBezTo>
                      <a:pt x="811" y="190"/>
                      <a:pt x="487" y="55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1" name="Google Shape;4381;p36"/>
              <p:cNvSpPr/>
              <p:nvPr/>
            </p:nvSpPr>
            <p:spPr>
              <a:xfrm>
                <a:off x="7280225" y="718875"/>
                <a:ext cx="344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9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90"/>
                      <a:pt x="55" y="298"/>
                      <a:pt x="82" y="325"/>
                    </a:cubicBezTo>
                    <a:cubicBezTo>
                      <a:pt x="433" y="514"/>
                      <a:pt x="757" y="703"/>
                      <a:pt x="1135" y="892"/>
                    </a:cubicBezTo>
                    <a:cubicBezTo>
                      <a:pt x="1149" y="906"/>
                      <a:pt x="1169" y="912"/>
                      <a:pt x="1189" y="912"/>
                    </a:cubicBezTo>
                    <a:cubicBezTo>
                      <a:pt x="1209" y="912"/>
                      <a:pt x="1230" y="906"/>
                      <a:pt x="1243" y="892"/>
                    </a:cubicBezTo>
                    <a:cubicBezTo>
                      <a:pt x="1270" y="892"/>
                      <a:pt x="1324" y="865"/>
                      <a:pt x="1324" y="838"/>
                    </a:cubicBezTo>
                    <a:cubicBezTo>
                      <a:pt x="1351" y="811"/>
                      <a:pt x="1378" y="703"/>
                      <a:pt x="1324" y="676"/>
                    </a:cubicBezTo>
                    <a:cubicBezTo>
                      <a:pt x="1270" y="622"/>
                      <a:pt x="1189" y="541"/>
                      <a:pt x="1108" y="514"/>
                    </a:cubicBezTo>
                    <a:cubicBezTo>
                      <a:pt x="757" y="298"/>
                      <a:pt x="379" y="13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2" name="Google Shape;4382;p36"/>
              <p:cNvSpPr/>
              <p:nvPr/>
            </p:nvSpPr>
            <p:spPr>
              <a:xfrm>
                <a:off x="7939125" y="938975"/>
                <a:ext cx="1545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01" extrusionOk="0">
                    <a:moveTo>
                      <a:pt x="162" y="0"/>
                    </a:moveTo>
                    <a:cubicBezTo>
                      <a:pt x="108" y="27"/>
                      <a:pt x="81" y="54"/>
                      <a:pt x="54" y="108"/>
                    </a:cubicBezTo>
                    <a:cubicBezTo>
                      <a:pt x="27" y="135"/>
                      <a:pt x="0" y="189"/>
                      <a:pt x="27" y="216"/>
                    </a:cubicBezTo>
                    <a:cubicBezTo>
                      <a:pt x="81" y="513"/>
                      <a:pt x="162" y="783"/>
                      <a:pt x="243" y="1080"/>
                    </a:cubicBezTo>
                    <a:cubicBezTo>
                      <a:pt x="243" y="1134"/>
                      <a:pt x="297" y="1161"/>
                      <a:pt x="324" y="1188"/>
                    </a:cubicBezTo>
                    <a:cubicBezTo>
                      <a:pt x="341" y="1197"/>
                      <a:pt x="360" y="1200"/>
                      <a:pt x="380" y="1200"/>
                    </a:cubicBezTo>
                    <a:cubicBezTo>
                      <a:pt x="486" y="1200"/>
                      <a:pt x="617" y="1090"/>
                      <a:pt x="594" y="999"/>
                    </a:cubicBezTo>
                    <a:cubicBezTo>
                      <a:pt x="486" y="648"/>
                      <a:pt x="378" y="351"/>
                      <a:pt x="270" y="54"/>
                    </a:cubicBezTo>
                    <a:cubicBezTo>
                      <a:pt x="243" y="0"/>
                      <a:pt x="216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3" name="Google Shape;4383;p36"/>
              <p:cNvSpPr/>
              <p:nvPr/>
            </p:nvSpPr>
            <p:spPr>
              <a:xfrm>
                <a:off x="7722425" y="1162150"/>
                <a:ext cx="364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3" extrusionOk="0">
                    <a:moveTo>
                      <a:pt x="758" y="0"/>
                    </a:moveTo>
                    <a:cubicBezTo>
                      <a:pt x="506" y="0"/>
                      <a:pt x="253" y="21"/>
                      <a:pt x="0" y="65"/>
                    </a:cubicBezTo>
                    <a:cubicBezTo>
                      <a:pt x="54" y="173"/>
                      <a:pt x="54" y="227"/>
                      <a:pt x="81" y="227"/>
                    </a:cubicBezTo>
                    <a:cubicBezTo>
                      <a:pt x="324" y="288"/>
                      <a:pt x="575" y="323"/>
                      <a:pt x="830" y="323"/>
                    </a:cubicBezTo>
                    <a:cubicBezTo>
                      <a:pt x="1029" y="323"/>
                      <a:pt x="1230" y="302"/>
                      <a:pt x="1431" y="254"/>
                    </a:cubicBezTo>
                    <a:cubicBezTo>
                      <a:pt x="1458" y="227"/>
                      <a:pt x="1458" y="200"/>
                      <a:pt x="1458" y="146"/>
                    </a:cubicBezTo>
                    <a:cubicBezTo>
                      <a:pt x="1458" y="119"/>
                      <a:pt x="1404" y="38"/>
                      <a:pt x="1377" y="38"/>
                    </a:cubicBezTo>
                    <a:cubicBezTo>
                      <a:pt x="1171" y="14"/>
                      <a:pt x="965" y="0"/>
                      <a:pt x="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4" name="Google Shape;4384;p36"/>
              <p:cNvSpPr/>
              <p:nvPr/>
            </p:nvSpPr>
            <p:spPr>
              <a:xfrm>
                <a:off x="6933925" y="440975"/>
                <a:ext cx="2567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41" extrusionOk="0">
                    <a:moveTo>
                      <a:pt x="198" y="1"/>
                    </a:moveTo>
                    <a:cubicBezTo>
                      <a:pt x="154" y="1"/>
                      <a:pt x="113" y="14"/>
                      <a:pt x="81" y="46"/>
                    </a:cubicBezTo>
                    <a:cubicBezTo>
                      <a:pt x="0" y="127"/>
                      <a:pt x="54" y="235"/>
                      <a:pt x="135" y="289"/>
                    </a:cubicBezTo>
                    <a:cubicBezTo>
                      <a:pt x="216" y="370"/>
                      <a:pt x="351" y="424"/>
                      <a:pt x="432" y="505"/>
                    </a:cubicBezTo>
                    <a:cubicBezTo>
                      <a:pt x="513" y="586"/>
                      <a:pt x="621" y="640"/>
                      <a:pt x="729" y="721"/>
                    </a:cubicBezTo>
                    <a:cubicBezTo>
                      <a:pt x="756" y="734"/>
                      <a:pt x="790" y="741"/>
                      <a:pt x="827" y="741"/>
                    </a:cubicBezTo>
                    <a:cubicBezTo>
                      <a:pt x="864" y="741"/>
                      <a:pt x="905" y="734"/>
                      <a:pt x="945" y="721"/>
                    </a:cubicBezTo>
                    <a:cubicBezTo>
                      <a:pt x="1026" y="640"/>
                      <a:pt x="1026" y="532"/>
                      <a:pt x="945" y="451"/>
                    </a:cubicBezTo>
                    <a:cubicBezTo>
                      <a:pt x="729" y="316"/>
                      <a:pt x="513" y="154"/>
                      <a:pt x="297" y="19"/>
                    </a:cubicBezTo>
                    <a:cubicBezTo>
                      <a:pt x="264" y="7"/>
                      <a:pt x="230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5" name="Google Shape;4385;p36"/>
              <p:cNvSpPr/>
              <p:nvPr/>
            </p:nvSpPr>
            <p:spPr>
              <a:xfrm>
                <a:off x="7599550" y="1022650"/>
                <a:ext cx="364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9" extrusionOk="0">
                    <a:moveTo>
                      <a:pt x="529" y="0"/>
                    </a:moveTo>
                    <a:cubicBezTo>
                      <a:pt x="354" y="0"/>
                      <a:pt x="177" y="20"/>
                      <a:pt x="1" y="55"/>
                    </a:cubicBezTo>
                    <a:cubicBezTo>
                      <a:pt x="345" y="238"/>
                      <a:pt x="719" y="329"/>
                      <a:pt x="1090" y="329"/>
                    </a:cubicBezTo>
                    <a:cubicBezTo>
                      <a:pt x="1214" y="329"/>
                      <a:pt x="1337" y="319"/>
                      <a:pt x="1459" y="298"/>
                    </a:cubicBezTo>
                    <a:cubicBezTo>
                      <a:pt x="1378" y="244"/>
                      <a:pt x="1297" y="136"/>
                      <a:pt x="1189" y="109"/>
                    </a:cubicBezTo>
                    <a:cubicBezTo>
                      <a:pt x="976" y="33"/>
                      <a:pt x="754" y="0"/>
                      <a:pt x="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6" name="Google Shape;4386;p36"/>
              <p:cNvSpPr/>
              <p:nvPr/>
            </p:nvSpPr>
            <p:spPr>
              <a:xfrm>
                <a:off x="7104050" y="561500"/>
                <a:ext cx="290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23" extrusionOk="0">
                    <a:moveTo>
                      <a:pt x="189" y="0"/>
                    </a:moveTo>
                    <a:cubicBezTo>
                      <a:pt x="131" y="0"/>
                      <a:pt x="71" y="12"/>
                      <a:pt x="0" y="31"/>
                    </a:cubicBezTo>
                    <a:cubicBezTo>
                      <a:pt x="351" y="355"/>
                      <a:pt x="729" y="652"/>
                      <a:pt x="1134" y="922"/>
                    </a:cubicBezTo>
                    <a:cubicBezTo>
                      <a:pt x="1161" y="652"/>
                      <a:pt x="1161" y="652"/>
                      <a:pt x="972" y="490"/>
                    </a:cubicBezTo>
                    <a:cubicBezTo>
                      <a:pt x="540" y="120"/>
                      <a:pt x="374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7" name="Google Shape;4387;p36"/>
              <p:cNvSpPr/>
              <p:nvPr/>
            </p:nvSpPr>
            <p:spPr>
              <a:xfrm>
                <a:off x="7050025" y="682425"/>
                <a:ext cx="250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30" extrusionOk="0">
                    <a:moveTo>
                      <a:pt x="109" y="1"/>
                    </a:moveTo>
                    <a:cubicBezTo>
                      <a:pt x="82" y="1"/>
                      <a:pt x="28" y="55"/>
                      <a:pt x="1" y="82"/>
                    </a:cubicBezTo>
                    <a:cubicBezTo>
                      <a:pt x="244" y="325"/>
                      <a:pt x="514" y="541"/>
                      <a:pt x="838" y="730"/>
                    </a:cubicBezTo>
                    <a:cubicBezTo>
                      <a:pt x="865" y="730"/>
                      <a:pt x="946" y="703"/>
                      <a:pt x="973" y="676"/>
                    </a:cubicBezTo>
                    <a:cubicBezTo>
                      <a:pt x="1000" y="649"/>
                      <a:pt x="1000" y="595"/>
                      <a:pt x="973" y="568"/>
                    </a:cubicBezTo>
                    <a:cubicBezTo>
                      <a:pt x="757" y="271"/>
                      <a:pt x="460" y="82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8" name="Google Shape;4388;p36"/>
              <p:cNvSpPr/>
              <p:nvPr/>
            </p:nvSpPr>
            <p:spPr>
              <a:xfrm>
                <a:off x="7549600" y="1283675"/>
                <a:ext cx="250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54" extrusionOk="0">
                    <a:moveTo>
                      <a:pt x="401" y="0"/>
                    </a:moveTo>
                    <a:cubicBezTo>
                      <a:pt x="267" y="0"/>
                      <a:pt x="134" y="13"/>
                      <a:pt x="0" y="38"/>
                    </a:cubicBezTo>
                    <a:cubicBezTo>
                      <a:pt x="180" y="182"/>
                      <a:pt x="408" y="254"/>
                      <a:pt x="644" y="254"/>
                    </a:cubicBezTo>
                    <a:cubicBezTo>
                      <a:pt x="762" y="254"/>
                      <a:pt x="882" y="236"/>
                      <a:pt x="999" y="200"/>
                    </a:cubicBezTo>
                    <a:cubicBezTo>
                      <a:pt x="972" y="146"/>
                      <a:pt x="945" y="92"/>
                      <a:pt x="891" y="65"/>
                    </a:cubicBezTo>
                    <a:cubicBezTo>
                      <a:pt x="728" y="20"/>
                      <a:pt x="564" y="0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89" name="Google Shape;4389;p36"/>
            <p:cNvSpPr/>
            <p:nvPr/>
          </p:nvSpPr>
          <p:spPr>
            <a:xfrm rot="1580057">
              <a:off x="415445" y="3654541"/>
              <a:ext cx="39758" cy="35756"/>
            </a:xfrm>
            <a:custGeom>
              <a:avLst/>
              <a:gdLst/>
              <a:ahLst/>
              <a:cxnLst/>
              <a:rect l="l" t="t" r="r" b="b"/>
              <a:pathLst>
                <a:path w="1540" h="1385" extrusionOk="0">
                  <a:moveTo>
                    <a:pt x="699" y="0"/>
                  </a:moveTo>
                  <a:cubicBezTo>
                    <a:pt x="464" y="0"/>
                    <a:pt x="241" y="146"/>
                    <a:pt x="135" y="358"/>
                  </a:cubicBezTo>
                  <a:cubicBezTo>
                    <a:pt x="0" y="736"/>
                    <a:pt x="162" y="1168"/>
                    <a:pt x="513" y="1357"/>
                  </a:cubicBezTo>
                  <a:cubicBezTo>
                    <a:pt x="567" y="1384"/>
                    <a:pt x="675" y="1384"/>
                    <a:pt x="756" y="1384"/>
                  </a:cubicBezTo>
                  <a:cubicBezTo>
                    <a:pt x="999" y="1384"/>
                    <a:pt x="1215" y="1276"/>
                    <a:pt x="1350" y="1060"/>
                  </a:cubicBezTo>
                  <a:cubicBezTo>
                    <a:pt x="1377" y="1006"/>
                    <a:pt x="1431" y="952"/>
                    <a:pt x="1458" y="871"/>
                  </a:cubicBezTo>
                  <a:cubicBezTo>
                    <a:pt x="1539" y="763"/>
                    <a:pt x="1512" y="601"/>
                    <a:pt x="1431" y="493"/>
                  </a:cubicBezTo>
                  <a:cubicBezTo>
                    <a:pt x="1296" y="304"/>
                    <a:pt x="1107" y="142"/>
                    <a:pt x="891" y="34"/>
                  </a:cubicBezTo>
                  <a:cubicBezTo>
                    <a:pt x="828" y="11"/>
                    <a:pt x="763" y="0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90" name="Google Shape;4390;p36"/>
          <p:cNvGrpSpPr/>
          <p:nvPr/>
        </p:nvGrpSpPr>
        <p:grpSpPr>
          <a:xfrm>
            <a:off x="227375" y="-624224"/>
            <a:ext cx="1469676" cy="2019397"/>
            <a:chOff x="227375" y="-624224"/>
            <a:chExt cx="1469676" cy="2019397"/>
          </a:xfrm>
        </p:grpSpPr>
        <p:grpSp>
          <p:nvGrpSpPr>
            <p:cNvPr id="4391" name="Google Shape;4391;p36"/>
            <p:cNvGrpSpPr/>
            <p:nvPr/>
          </p:nvGrpSpPr>
          <p:grpSpPr>
            <a:xfrm rot="-818273">
              <a:off x="432409" y="-540038"/>
              <a:ext cx="935437" cy="1851025"/>
              <a:chOff x="1618138" y="2914088"/>
              <a:chExt cx="670400" cy="1326575"/>
            </a:xfrm>
          </p:grpSpPr>
          <p:sp>
            <p:nvSpPr>
              <p:cNvPr id="4392" name="Google Shape;4392;p36"/>
              <p:cNvSpPr/>
              <p:nvPr/>
            </p:nvSpPr>
            <p:spPr>
              <a:xfrm>
                <a:off x="1639763" y="2941113"/>
                <a:ext cx="640000" cy="1286050"/>
              </a:xfrm>
              <a:custGeom>
                <a:avLst/>
                <a:gdLst/>
                <a:ahLst/>
                <a:cxnLst/>
                <a:rect l="l" t="t" r="r" b="b"/>
                <a:pathLst>
                  <a:path w="25600" h="51442" extrusionOk="0">
                    <a:moveTo>
                      <a:pt x="0" y="0"/>
                    </a:moveTo>
                    <a:cubicBezTo>
                      <a:pt x="27" y="108"/>
                      <a:pt x="54" y="162"/>
                      <a:pt x="81" y="216"/>
                    </a:cubicBezTo>
                    <a:cubicBezTo>
                      <a:pt x="432" y="1188"/>
                      <a:pt x="837" y="2160"/>
                      <a:pt x="1161" y="3132"/>
                    </a:cubicBezTo>
                    <a:cubicBezTo>
                      <a:pt x="1701" y="4672"/>
                      <a:pt x="2079" y="6238"/>
                      <a:pt x="2295" y="7831"/>
                    </a:cubicBezTo>
                    <a:cubicBezTo>
                      <a:pt x="2565" y="9964"/>
                      <a:pt x="2781" y="12125"/>
                      <a:pt x="3024" y="14258"/>
                    </a:cubicBezTo>
                    <a:cubicBezTo>
                      <a:pt x="3078" y="15068"/>
                      <a:pt x="3240" y="15878"/>
                      <a:pt x="3456" y="16661"/>
                    </a:cubicBezTo>
                    <a:cubicBezTo>
                      <a:pt x="3862" y="18092"/>
                      <a:pt x="4510" y="19442"/>
                      <a:pt x="5293" y="20712"/>
                    </a:cubicBezTo>
                    <a:cubicBezTo>
                      <a:pt x="5563" y="21144"/>
                      <a:pt x="5860" y="21576"/>
                      <a:pt x="6157" y="21981"/>
                    </a:cubicBezTo>
                    <a:cubicBezTo>
                      <a:pt x="6724" y="22737"/>
                      <a:pt x="7237" y="23520"/>
                      <a:pt x="7858" y="24222"/>
                    </a:cubicBezTo>
                    <a:cubicBezTo>
                      <a:pt x="8587" y="25113"/>
                      <a:pt x="9316" y="25977"/>
                      <a:pt x="9964" y="26922"/>
                    </a:cubicBezTo>
                    <a:cubicBezTo>
                      <a:pt x="10531" y="27733"/>
                      <a:pt x="11044" y="28597"/>
                      <a:pt x="11449" y="29488"/>
                    </a:cubicBezTo>
                    <a:cubicBezTo>
                      <a:pt x="12017" y="30703"/>
                      <a:pt x="12476" y="31972"/>
                      <a:pt x="12854" y="33241"/>
                    </a:cubicBezTo>
                    <a:cubicBezTo>
                      <a:pt x="13367" y="34888"/>
                      <a:pt x="13826" y="36536"/>
                      <a:pt x="14420" y="38156"/>
                    </a:cubicBezTo>
                    <a:cubicBezTo>
                      <a:pt x="14852" y="39290"/>
                      <a:pt x="15419" y="40397"/>
                      <a:pt x="16121" y="41396"/>
                    </a:cubicBezTo>
                    <a:cubicBezTo>
                      <a:pt x="16715" y="42260"/>
                      <a:pt x="17336" y="43070"/>
                      <a:pt x="18011" y="43881"/>
                    </a:cubicBezTo>
                    <a:cubicBezTo>
                      <a:pt x="18740" y="44745"/>
                      <a:pt x="19523" y="45555"/>
                      <a:pt x="20334" y="46338"/>
                    </a:cubicBezTo>
                    <a:cubicBezTo>
                      <a:pt x="21603" y="47553"/>
                      <a:pt x="22872" y="48741"/>
                      <a:pt x="24060" y="50037"/>
                    </a:cubicBezTo>
                    <a:lnTo>
                      <a:pt x="25248" y="51279"/>
                    </a:lnTo>
                    <a:cubicBezTo>
                      <a:pt x="25329" y="51387"/>
                      <a:pt x="25464" y="51441"/>
                      <a:pt x="25599" y="51441"/>
                    </a:cubicBezTo>
                    <a:cubicBezTo>
                      <a:pt x="25248" y="51036"/>
                      <a:pt x="24897" y="50739"/>
                      <a:pt x="24600" y="50388"/>
                    </a:cubicBezTo>
                    <a:cubicBezTo>
                      <a:pt x="24303" y="50037"/>
                      <a:pt x="23952" y="49659"/>
                      <a:pt x="23682" y="49281"/>
                    </a:cubicBezTo>
                    <a:cubicBezTo>
                      <a:pt x="23385" y="48930"/>
                      <a:pt x="23115" y="48552"/>
                      <a:pt x="22872" y="48147"/>
                    </a:cubicBezTo>
                    <a:cubicBezTo>
                      <a:pt x="23223" y="47688"/>
                      <a:pt x="23277" y="47148"/>
                      <a:pt x="23412" y="46635"/>
                    </a:cubicBezTo>
                    <a:cubicBezTo>
                      <a:pt x="23817" y="46635"/>
                      <a:pt x="24168" y="46932"/>
                      <a:pt x="24222" y="47337"/>
                    </a:cubicBezTo>
                    <a:cubicBezTo>
                      <a:pt x="24357" y="47958"/>
                      <a:pt x="24546" y="48552"/>
                      <a:pt x="24843" y="49119"/>
                    </a:cubicBezTo>
                    <a:cubicBezTo>
                      <a:pt x="24816" y="48849"/>
                      <a:pt x="24789" y="48606"/>
                      <a:pt x="24735" y="48363"/>
                    </a:cubicBezTo>
                    <a:cubicBezTo>
                      <a:pt x="24573" y="47418"/>
                      <a:pt x="24492" y="46473"/>
                      <a:pt x="24465" y="45528"/>
                    </a:cubicBezTo>
                    <a:cubicBezTo>
                      <a:pt x="24465" y="45258"/>
                      <a:pt x="24465" y="44961"/>
                      <a:pt x="24465" y="44691"/>
                    </a:cubicBezTo>
                    <a:cubicBezTo>
                      <a:pt x="24438" y="44340"/>
                      <a:pt x="24384" y="43989"/>
                      <a:pt x="24357" y="43638"/>
                    </a:cubicBezTo>
                    <a:cubicBezTo>
                      <a:pt x="24303" y="42395"/>
                      <a:pt x="24249" y="41153"/>
                      <a:pt x="24168" y="39938"/>
                    </a:cubicBezTo>
                    <a:cubicBezTo>
                      <a:pt x="24087" y="38885"/>
                      <a:pt x="23952" y="37859"/>
                      <a:pt x="23790" y="36833"/>
                    </a:cubicBezTo>
                    <a:cubicBezTo>
                      <a:pt x="23628" y="35672"/>
                      <a:pt x="23358" y="34537"/>
                      <a:pt x="23007" y="33403"/>
                    </a:cubicBezTo>
                    <a:cubicBezTo>
                      <a:pt x="22548" y="32080"/>
                      <a:pt x="22008" y="30784"/>
                      <a:pt x="21414" y="29542"/>
                    </a:cubicBezTo>
                    <a:cubicBezTo>
                      <a:pt x="20415" y="27516"/>
                      <a:pt x="19118" y="25653"/>
                      <a:pt x="17552" y="24033"/>
                    </a:cubicBezTo>
                    <a:cubicBezTo>
                      <a:pt x="16931" y="23331"/>
                      <a:pt x="16229" y="22683"/>
                      <a:pt x="15608" y="21981"/>
                    </a:cubicBezTo>
                    <a:cubicBezTo>
                      <a:pt x="14852" y="21171"/>
                      <a:pt x="14123" y="20361"/>
                      <a:pt x="13421" y="19523"/>
                    </a:cubicBezTo>
                    <a:cubicBezTo>
                      <a:pt x="12314" y="18227"/>
                      <a:pt x="11395" y="16742"/>
                      <a:pt x="10774" y="15149"/>
                    </a:cubicBezTo>
                    <a:cubicBezTo>
                      <a:pt x="10207" y="13745"/>
                      <a:pt x="9748" y="12314"/>
                      <a:pt x="9370" y="10882"/>
                    </a:cubicBezTo>
                    <a:cubicBezTo>
                      <a:pt x="9073" y="9802"/>
                      <a:pt x="8776" y="8749"/>
                      <a:pt x="8398" y="7696"/>
                    </a:cubicBezTo>
                    <a:cubicBezTo>
                      <a:pt x="8101" y="6859"/>
                      <a:pt x="7696" y="6076"/>
                      <a:pt x="7183" y="5347"/>
                    </a:cubicBezTo>
                    <a:cubicBezTo>
                      <a:pt x="6670" y="4645"/>
                      <a:pt x="6103" y="3997"/>
                      <a:pt x="5455" y="3402"/>
                    </a:cubicBezTo>
                    <a:cubicBezTo>
                      <a:pt x="3943" y="1944"/>
                      <a:pt x="2160" y="810"/>
                      <a:pt x="216" y="54"/>
                    </a:cubicBezTo>
                    <a:cubicBezTo>
                      <a:pt x="162" y="27"/>
                      <a:pt x="108" y="2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3" name="Google Shape;4393;p36"/>
              <p:cNvSpPr/>
              <p:nvPr/>
            </p:nvSpPr>
            <p:spPr>
              <a:xfrm>
                <a:off x="1618138" y="2914088"/>
                <a:ext cx="670400" cy="1326575"/>
              </a:xfrm>
              <a:custGeom>
                <a:avLst/>
                <a:gdLst/>
                <a:ahLst/>
                <a:cxnLst/>
                <a:rect l="l" t="t" r="r" b="b"/>
                <a:pathLst>
                  <a:path w="26816" h="53063" extrusionOk="0">
                    <a:moveTo>
                      <a:pt x="865" y="1081"/>
                    </a:moveTo>
                    <a:lnTo>
                      <a:pt x="865" y="1081"/>
                    </a:lnTo>
                    <a:cubicBezTo>
                      <a:pt x="973" y="1108"/>
                      <a:pt x="1027" y="1108"/>
                      <a:pt x="1081" y="1135"/>
                    </a:cubicBezTo>
                    <a:cubicBezTo>
                      <a:pt x="3025" y="1891"/>
                      <a:pt x="4808" y="3025"/>
                      <a:pt x="6320" y="4483"/>
                    </a:cubicBezTo>
                    <a:cubicBezTo>
                      <a:pt x="6968" y="5078"/>
                      <a:pt x="7535" y="5726"/>
                      <a:pt x="8048" y="6428"/>
                    </a:cubicBezTo>
                    <a:cubicBezTo>
                      <a:pt x="8561" y="7157"/>
                      <a:pt x="8966" y="7940"/>
                      <a:pt x="9263" y="8777"/>
                    </a:cubicBezTo>
                    <a:cubicBezTo>
                      <a:pt x="9641" y="9830"/>
                      <a:pt x="9938" y="10883"/>
                      <a:pt x="10235" y="11963"/>
                    </a:cubicBezTo>
                    <a:cubicBezTo>
                      <a:pt x="10613" y="13395"/>
                      <a:pt x="11072" y="14826"/>
                      <a:pt x="11639" y="16230"/>
                    </a:cubicBezTo>
                    <a:cubicBezTo>
                      <a:pt x="12260" y="17823"/>
                      <a:pt x="13179" y="19308"/>
                      <a:pt x="14286" y="20604"/>
                    </a:cubicBezTo>
                    <a:cubicBezTo>
                      <a:pt x="14988" y="21442"/>
                      <a:pt x="15717" y="22252"/>
                      <a:pt x="16473" y="23062"/>
                    </a:cubicBezTo>
                    <a:cubicBezTo>
                      <a:pt x="17094" y="23764"/>
                      <a:pt x="17796" y="24412"/>
                      <a:pt x="18417" y="25114"/>
                    </a:cubicBezTo>
                    <a:cubicBezTo>
                      <a:pt x="19983" y="26734"/>
                      <a:pt x="21280" y="28597"/>
                      <a:pt x="22279" y="30623"/>
                    </a:cubicBezTo>
                    <a:cubicBezTo>
                      <a:pt x="22873" y="31865"/>
                      <a:pt x="23413" y="33161"/>
                      <a:pt x="23872" y="34484"/>
                    </a:cubicBezTo>
                    <a:cubicBezTo>
                      <a:pt x="24223" y="35618"/>
                      <a:pt x="24493" y="36753"/>
                      <a:pt x="24655" y="37914"/>
                    </a:cubicBezTo>
                    <a:cubicBezTo>
                      <a:pt x="24817" y="38940"/>
                      <a:pt x="24952" y="39966"/>
                      <a:pt x="25033" y="41019"/>
                    </a:cubicBezTo>
                    <a:cubicBezTo>
                      <a:pt x="25114" y="42234"/>
                      <a:pt x="25168" y="43476"/>
                      <a:pt x="25222" y="44719"/>
                    </a:cubicBezTo>
                    <a:cubicBezTo>
                      <a:pt x="25249" y="45070"/>
                      <a:pt x="25303" y="45421"/>
                      <a:pt x="25330" y="45772"/>
                    </a:cubicBezTo>
                    <a:cubicBezTo>
                      <a:pt x="25330" y="46042"/>
                      <a:pt x="25330" y="46339"/>
                      <a:pt x="25330" y="46609"/>
                    </a:cubicBezTo>
                    <a:cubicBezTo>
                      <a:pt x="25357" y="47554"/>
                      <a:pt x="25438" y="48499"/>
                      <a:pt x="25600" y="49444"/>
                    </a:cubicBezTo>
                    <a:cubicBezTo>
                      <a:pt x="25654" y="49687"/>
                      <a:pt x="25681" y="49930"/>
                      <a:pt x="25708" y="50200"/>
                    </a:cubicBezTo>
                    <a:cubicBezTo>
                      <a:pt x="25411" y="49633"/>
                      <a:pt x="25222" y="49039"/>
                      <a:pt x="25087" y="48418"/>
                    </a:cubicBezTo>
                    <a:cubicBezTo>
                      <a:pt x="25033" y="48013"/>
                      <a:pt x="24682" y="47716"/>
                      <a:pt x="24277" y="47716"/>
                    </a:cubicBezTo>
                    <a:cubicBezTo>
                      <a:pt x="24142" y="48229"/>
                      <a:pt x="24088" y="48769"/>
                      <a:pt x="23737" y="49228"/>
                    </a:cubicBezTo>
                    <a:cubicBezTo>
                      <a:pt x="23980" y="49633"/>
                      <a:pt x="24250" y="50011"/>
                      <a:pt x="24547" y="50362"/>
                    </a:cubicBezTo>
                    <a:cubicBezTo>
                      <a:pt x="24817" y="50740"/>
                      <a:pt x="25168" y="51118"/>
                      <a:pt x="25465" y="51469"/>
                    </a:cubicBezTo>
                    <a:cubicBezTo>
                      <a:pt x="25762" y="51820"/>
                      <a:pt x="26113" y="52117"/>
                      <a:pt x="26464" y="52522"/>
                    </a:cubicBezTo>
                    <a:cubicBezTo>
                      <a:pt x="26329" y="52522"/>
                      <a:pt x="26194" y="52468"/>
                      <a:pt x="26113" y="52360"/>
                    </a:cubicBezTo>
                    <a:lnTo>
                      <a:pt x="24925" y="51118"/>
                    </a:lnTo>
                    <a:cubicBezTo>
                      <a:pt x="23737" y="49822"/>
                      <a:pt x="22468" y="48634"/>
                      <a:pt x="21199" y="47419"/>
                    </a:cubicBezTo>
                    <a:cubicBezTo>
                      <a:pt x="20388" y="46636"/>
                      <a:pt x="19605" y="45826"/>
                      <a:pt x="18876" y="44962"/>
                    </a:cubicBezTo>
                    <a:cubicBezTo>
                      <a:pt x="18201" y="44151"/>
                      <a:pt x="17580" y="43341"/>
                      <a:pt x="16986" y="42477"/>
                    </a:cubicBezTo>
                    <a:cubicBezTo>
                      <a:pt x="16284" y="41478"/>
                      <a:pt x="15717" y="40371"/>
                      <a:pt x="15285" y="39237"/>
                    </a:cubicBezTo>
                    <a:cubicBezTo>
                      <a:pt x="14691" y="37617"/>
                      <a:pt x="14232" y="35969"/>
                      <a:pt x="13719" y="34322"/>
                    </a:cubicBezTo>
                    <a:cubicBezTo>
                      <a:pt x="13341" y="33053"/>
                      <a:pt x="12882" y="31784"/>
                      <a:pt x="12314" y="30569"/>
                    </a:cubicBezTo>
                    <a:cubicBezTo>
                      <a:pt x="11909" y="29678"/>
                      <a:pt x="11396" y="28814"/>
                      <a:pt x="10829" y="28003"/>
                    </a:cubicBezTo>
                    <a:cubicBezTo>
                      <a:pt x="10181" y="27058"/>
                      <a:pt x="9452" y="26194"/>
                      <a:pt x="8723" y="25303"/>
                    </a:cubicBezTo>
                    <a:cubicBezTo>
                      <a:pt x="8102" y="24601"/>
                      <a:pt x="7589" y="23818"/>
                      <a:pt x="7022" y="23062"/>
                    </a:cubicBezTo>
                    <a:cubicBezTo>
                      <a:pt x="6725" y="22657"/>
                      <a:pt x="6428" y="22225"/>
                      <a:pt x="6158" y="21793"/>
                    </a:cubicBezTo>
                    <a:cubicBezTo>
                      <a:pt x="5375" y="20523"/>
                      <a:pt x="4727" y="19173"/>
                      <a:pt x="4321" y="17742"/>
                    </a:cubicBezTo>
                    <a:cubicBezTo>
                      <a:pt x="4105" y="16959"/>
                      <a:pt x="3943" y="16149"/>
                      <a:pt x="3889" y="15339"/>
                    </a:cubicBezTo>
                    <a:cubicBezTo>
                      <a:pt x="3646" y="13206"/>
                      <a:pt x="3430" y="11045"/>
                      <a:pt x="3160" y="8912"/>
                    </a:cubicBezTo>
                    <a:cubicBezTo>
                      <a:pt x="2944" y="7319"/>
                      <a:pt x="2566" y="5753"/>
                      <a:pt x="2026" y="4213"/>
                    </a:cubicBezTo>
                    <a:cubicBezTo>
                      <a:pt x="1702" y="3241"/>
                      <a:pt x="1297" y="2269"/>
                      <a:pt x="946" y="1297"/>
                    </a:cubicBezTo>
                    <a:cubicBezTo>
                      <a:pt x="919" y="1243"/>
                      <a:pt x="892" y="1189"/>
                      <a:pt x="865" y="1081"/>
                    </a:cubicBezTo>
                    <a:close/>
                    <a:moveTo>
                      <a:pt x="352" y="1"/>
                    </a:moveTo>
                    <a:lnTo>
                      <a:pt x="1" y="352"/>
                    </a:lnTo>
                    <a:cubicBezTo>
                      <a:pt x="109" y="703"/>
                      <a:pt x="163" y="973"/>
                      <a:pt x="190" y="1243"/>
                    </a:cubicBezTo>
                    <a:cubicBezTo>
                      <a:pt x="244" y="1432"/>
                      <a:pt x="298" y="1648"/>
                      <a:pt x="379" y="1837"/>
                    </a:cubicBezTo>
                    <a:cubicBezTo>
                      <a:pt x="595" y="2485"/>
                      <a:pt x="811" y="3106"/>
                      <a:pt x="1054" y="3754"/>
                    </a:cubicBezTo>
                    <a:cubicBezTo>
                      <a:pt x="1594" y="5267"/>
                      <a:pt x="2026" y="6833"/>
                      <a:pt x="2269" y="8453"/>
                    </a:cubicBezTo>
                    <a:cubicBezTo>
                      <a:pt x="2485" y="9992"/>
                      <a:pt x="2620" y="11531"/>
                      <a:pt x="2782" y="13098"/>
                    </a:cubicBezTo>
                    <a:cubicBezTo>
                      <a:pt x="2917" y="14151"/>
                      <a:pt x="2998" y="15204"/>
                      <a:pt x="3133" y="16257"/>
                    </a:cubicBezTo>
                    <a:cubicBezTo>
                      <a:pt x="3187" y="16905"/>
                      <a:pt x="3322" y="17580"/>
                      <a:pt x="3538" y="18228"/>
                    </a:cubicBezTo>
                    <a:cubicBezTo>
                      <a:pt x="3727" y="18876"/>
                      <a:pt x="3997" y="19524"/>
                      <a:pt x="4267" y="20145"/>
                    </a:cubicBezTo>
                    <a:cubicBezTo>
                      <a:pt x="4754" y="21253"/>
                      <a:pt x="5375" y="22306"/>
                      <a:pt x="6077" y="23278"/>
                    </a:cubicBezTo>
                    <a:cubicBezTo>
                      <a:pt x="6374" y="23683"/>
                      <a:pt x="6617" y="24034"/>
                      <a:pt x="6968" y="24493"/>
                    </a:cubicBezTo>
                    <a:cubicBezTo>
                      <a:pt x="7292" y="24925"/>
                      <a:pt x="7643" y="25357"/>
                      <a:pt x="7967" y="25789"/>
                    </a:cubicBezTo>
                    <a:cubicBezTo>
                      <a:pt x="8534" y="26464"/>
                      <a:pt x="9128" y="27139"/>
                      <a:pt x="9668" y="27841"/>
                    </a:cubicBezTo>
                    <a:cubicBezTo>
                      <a:pt x="10748" y="29192"/>
                      <a:pt x="11585" y="30677"/>
                      <a:pt x="12206" y="32297"/>
                    </a:cubicBezTo>
                    <a:cubicBezTo>
                      <a:pt x="12476" y="33080"/>
                      <a:pt x="12747" y="33863"/>
                      <a:pt x="12990" y="34673"/>
                    </a:cubicBezTo>
                    <a:cubicBezTo>
                      <a:pt x="13476" y="36131"/>
                      <a:pt x="13908" y="37617"/>
                      <a:pt x="14394" y="39075"/>
                    </a:cubicBezTo>
                    <a:cubicBezTo>
                      <a:pt x="14745" y="40209"/>
                      <a:pt x="15258" y="41289"/>
                      <a:pt x="15879" y="42288"/>
                    </a:cubicBezTo>
                    <a:cubicBezTo>
                      <a:pt x="16365" y="43044"/>
                      <a:pt x="16878" y="43800"/>
                      <a:pt x="17445" y="44502"/>
                    </a:cubicBezTo>
                    <a:cubicBezTo>
                      <a:pt x="18282" y="45556"/>
                      <a:pt x="19173" y="46555"/>
                      <a:pt x="20172" y="47473"/>
                    </a:cubicBezTo>
                    <a:cubicBezTo>
                      <a:pt x="21145" y="48418"/>
                      <a:pt x="22144" y="49309"/>
                      <a:pt x="23143" y="50227"/>
                    </a:cubicBezTo>
                    <a:cubicBezTo>
                      <a:pt x="23926" y="50956"/>
                      <a:pt x="24709" y="51685"/>
                      <a:pt x="25519" y="52387"/>
                    </a:cubicBezTo>
                    <a:cubicBezTo>
                      <a:pt x="25789" y="52657"/>
                      <a:pt x="26113" y="52874"/>
                      <a:pt x="26437" y="53063"/>
                    </a:cubicBezTo>
                    <a:cubicBezTo>
                      <a:pt x="26707" y="52955"/>
                      <a:pt x="26815" y="52630"/>
                      <a:pt x="26680" y="52360"/>
                    </a:cubicBezTo>
                    <a:cubicBezTo>
                      <a:pt x="26680" y="52333"/>
                      <a:pt x="26680" y="52306"/>
                      <a:pt x="26680" y="52279"/>
                    </a:cubicBezTo>
                    <a:cubicBezTo>
                      <a:pt x="26572" y="51523"/>
                      <a:pt x="26437" y="50794"/>
                      <a:pt x="26329" y="50038"/>
                    </a:cubicBezTo>
                    <a:cubicBezTo>
                      <a:pt x="26167" y="48958"/>
                      <a:pt x="26086" y="47878"/>
                      <a:pt x="26086" y="46771"/>
                    </a:cubicBezTo>
                    <a:cubicBezTo>
                      <a:pt x="26086" y="45826"/>
                      <a:pt x="26059" y="44881"/>
                      <a:pt x="26032" y="43935"/>
                    </a:cubicBezTo>
                    <a:cubicBezTo>
                      <a:pt x="26005" y="43287"/>
                      <a:pt x="25951" y="42666"/>
                      <a:pt x="25924" y="42018"/>
                    </a:cubicBezTo>
                    <a:cubicBezTo>
                      <a:pt x="25897" y="40749"/>
                      <a:pt x="25762" y="39453"/>
                      <a:pt x="25600" y="38184"/>
                    </a:cubicBezTo>
                    <a:cubicBezTo>
                      <a:pt x="25438" y="36969"/>
                      <a:pt x="25195" y="35753"/>
                      <a:pt x="24844" y="34565"/>
                    </a:cubicBezTo>
                    <a:cubicBezTo>
                      <a:pt x="24439" y="33242"/>
                      <a:pt x="23926" y="31946"/>
                      <a:pt x="23332" y="30704"/>
                    </a:cubicBezTo>
                    <a:cubicBezTo>
                      <a:pt x="22630" y="29219"/>
                      <a:pt x="21793" y="27814"/>
                      <a:pt x="20794" y="26518"/>
                    </a:cubicBezTo>
                    <a:cubicBezTo>
                      <a:pt x="19902" y="25411"/>
                      <a:pt x="18957" y="24358"/>
                      <a:pt x="17958" y="23359"/>
                    </a:cubicBezTo>
                    <a:cubicBezTo>
                      <a:pt x="16554" y="21982"/>
                      <a:pt x="15258" y="20523"/>
                      <a:pt x="14097" y="18957"/>
                    </a:cubicBezTo>
                    <a:cubicBezTo>
                      <a:pt x="13476" y="18120"/>
                      <a:pt x="12963" y="17202"/>
                      <a:pt x="12530" y="16257"/>
                    </a:cubicBezTo>
                    <a:cubicBezTo>
                      <a:pt x="12017" y="15015"/>
                      <a:pt x="11558" y="13719"/>
                      <a:pt x="11180" y="12395"/>
                    </a:cubicBezTo>
                    <a:cubicBezTo>
                      <a:pt x="10802" y="11018"/>
                      <a:pt x="10424" y="9668"/>
                      <a:pt x="9911" y="8345"/>
                    </a:cubicBezTo>
                    <a:cubicBezTo>
                      <a:pt x="9641" y="7589"/>
                      <a:pt x="9263" y="6833"/>
                      <a:pt x="8804" y="6158"/>
                    </a:cubicBezTo>
                    <a:cubicBezTo>
                      <a:pt x="8129" y="5267"/>
                      <a:pt x="7400" y="4456"/>
                      <a:pt x="6563" y="3700"/>
                    </a:cubicBezTo>
                    <a:cubicBezTo>
                      <a:pt x="5402" y="2728"/>
                      <a:pt x="4159" y="1891"/>
                      <a:pt x="2836" y="1162"/>
                    </a:cubicBezTo>
                    <a:cubicBezTo>
                      <a:pt x="2647" y="1081"/>
                      <a:pt x="2485" y="1000"/>
                      <a:pt x="2296" y="946"/>
                    </a:cubicBezTo>
                    <a:cubicBezTo>
                      <a:pt x="1729" y="730"/>
                      <a:pt x="1189" y="460"/>
                      <a:pt x="649" y="136"/>
                    </a:cubicBezTo>
                    <a:cubicBezTo>
                      <a:pt x="568" y="82"/>
                      <a:pt x="460" y="28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4" name="Google Shape;4394;p36"/>
              <p:cNvSpPr/>
              <p:nvPr/>
            </p:nvSpPr>
            <p:spPr>
              <a:xfrm>
                <a:off x="1728863" y="3087063"/>
                <a:ext cx="216050" cy="402900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16116" extrusionOk="0">
                    <a:moveTo>
                      <a:pt x="4807" y="8258"/>
                    </a:moveTo>
                    <a:lnTo>
                      <a:pt x="4834" y="8285"/>
                    </a:lnTo>
                    <a:lnTo>
                      <a:pt x="4672" y="8393"/>
                    </a:lnTo>
                    <a:lnTo>
                      <a:pt x="4645" y="8366"/>
                    </a:lnTo>
                    <a:lnTo>
                      <a:pt x="4807" y="8258"/>
                    </a:lnTo>
                    <a:close/>
                    <a:moveTo>
                      <a:pt x="2267" y="0"/>
                    </a:moveTo>
                    <a:cubicBezTo>
                      <a:pt x="2244" y="0"/>
                      <a:pt x="2218" y="7"/>
                      <a:pt x="2188" y="22"/>
                    </a:cubicBezTo>
                    <a:lnTo>
                      <a:pt x="2188" y="508"/>
                    </a:lnTo>
                    <a:cubicBezTo>
                      <a:pt x="2215" y="913"/>
                      <a:pt x="2242" y="1318"/>
                      <a:pt x="2242" y="1750"/>
                    </a:cubicBezTo>
                    <a:cubicBezTo>
                      <a:pt x="2242" y="1908"/>
                      <a:pt x="2319" y="2093"/>
                      <a:pt x="2197" y="2252"/>
                    </a:cubicBezTo>
                    <a:lnTo>
                      <a:pt x="2197" y="2252"/>
                    </a:lnTo>
                    <a:cubicBezTo>
                      <a:pt x="2194" y="2247"/>
                      <a:pt x="2191" y="2241"/>
                      <a:pt x="2188" y="2236"/>
                    </a:cubicBezTo>
                    <a:lnTo>
                      <a:pt x="2188" y="2236"/>
                    </a:lnTo>
                    <a:lnTo>
                      <a:pt x="2188" y="2263"/>
                    </a:lnTo>
                    <a:cubicBezTo>
                      <a:pt x="2191" y="2259"/>
                      <a:pt x="2194" y="2256"/>
                      <a:pt x="2197" y="2252"/>
                    </a:cubicBezTo>
                    <a:lnTo>
                      <a:pt x="2197" y="2252"/>
                    </a:lnTo>
                    <a:cubicBezTo>
                      <a:pt x="2264" y="2386"/>
                      <a:pt x="2208" y="2563"/>
                      <a:pt x="2053" y="2641"/>
                    </a:cubicBezTo>
                    <a:cubicBezTo>
                      <a:pt x="1995" y="2699"/>
                      <a:pt x="1921" y="2726"/>
                      <a:pt x="1845" y="2726"/>
                    </a:cubicBezTo>
                    <a:cubicBezTo>
                      <a:pt x="1779" y="2726"/>
                      <a:pt x="1710" y="2706"/>
                      <a:pt x="1648" y="2668"/>
                    </a:cubicBezTo>
                    <a:cubicBezTo>
                      <a:pt x="1459" y="2560"/>
                      <a:pt x="1243" y="2425"/>
                      <a:pt x="1054" y="2263"/>
                    </a:cubicBezTo>
                    <a:cubicBezTo>
                      <a:pt x="865" y="2101"/>
                      <a:pt x="622" y="1966"/>
                      <a:pt x="352" y="1885"/>
                    </a:cubicBezTo>
                    <a:cubicBezTo>
                      <a:pt x="135" y="2263"/>
                      <a:pt x="0" y="2722"/>
                      <a:pt x="27" y="3181"/>
                    </a:cubicBezTo>
                    <a:cubicBezTo>
                      <a:pt x="108" y="3883"/>
                      <a:pt x="162" y="4585"/>
                      <a:pt x="217" y="5287"/>
                    </a:cubicBezTo>
                    <a:cubicBezTo>
                      <a:pt x="217" y="5368"/>
                      <a:pt x="244" y="5449"/>
                      <a:pt x="271" y="5638"/>
                    </a:cubicBezTo>
                    <a:cubicBezTo>
                      <a:pt x="408" y="5387"/>
                      <a:pt x="583" y="5368"/>
                      <a:pt x="765" y="5368"/>
                    </a:cubicBezTo>
                    <a:cubicBezTo>
                      <a:pt x="798" y="5368"/>
                      <a:pt x="831" y="5368"/>
                      <a:pt x="865" y="5368"/>
                    </a:cubicBezTo>
                    <a:cubicBezTo>
                      <a:pt x="1189" y="5395"/>
                      <a:pt x="1513" y="5503"/>
                      <a:pt x="1810" y="5665"/>
                    </a:cubicBezTo>
                    <a:cubicBezTo>
                      <a:pt x="2026" y="5801"/>
                      <a:pt x="2242" y="5909"/>
                      <a:pt x="2485" y="5936"/>
                    </a:cubicBezTo>
                    <a:cubicBezTo>
                      <a:pt x="2566" y="5882"/>
                      <a:pt x="2620" y="5801"/>
                      <a:pt x="2674" y="5719"/>
                    </a:cubicBezTo>
                    <a:cubicBezTo>
                      <a:pt x="2836" y="5530"/>
                      <a:pt x="2998" y="5314"/>
                      <a:pt x="3160" y="5152"/>
                    </a:cubicBezTo>
                    <a:cubicBezTo>
                      <a:pt x="3461" y="4851"/>
                      <a:pt x="3882" y="4709"/>
                      <a:pt x="4286" y="4709"/>
                    </a:cubicBezTo>
                    <a:cubicBezTo>
                      <a:pt x="4352" y="4709"/>
                      <a:pt x="4418" y="4713"/>
                      <a:pt x="4483" y="4720"/>
                    </a:cubicBezTo>
                    <a:cubicBezTo>
                      <a:pt x="4537" y="4720"/>
                      <a:pt x="4564" y="4747"/>
                      <a:pt x="4591" y="4774"/>
                    </a:cubicBezTo>
                    <a:cubicBezTo>
                      <a:pt x="4618" y="4774"/>
                      <a:pt x="4618" y="4801"/>
                      <a:pt x="4618" y="4855"/>
                    </a:cubicBezTo>
                    <a:cubicBezTo>
                      <a:pt x="4618" y="4882"/>
                      <a:pt x="4591" y="4909"/>
                      <a:pt x="4564" y="4909"/>
                    </a:cubicBezTo>
                    <a:cubicBezTo>
                      <a:pt x="4348" y="4963"/>
                      <a:pt x="4159" y="4990"/>
                      <a:pt x="3943" y="5017"/>
                    </a:cubicBezTo>
                    <a:cubicBezTo>
                      <a:pt x="3565" y="5071"/>
                      <a:pt x="3268" y="5314"/>
                      <a:pt x="3133" y="5692"/>
                    </a:cubicBezTo>
                    <a:cubicBezTo>
                      <a:pt x="3052" y="5882"/>
                      <a:pt x="2971" y="6071"/>
                      <a:pt x="2917" y="6287"/>
                    </a:cubicBezTo>
                    <a:cubicBezTo>
                      <a:pt x="2836" y="6476"/>
                      <a:pt x="2728" y="6638"/>
                      <a:pt x="2539" y="6773"/>
                    </a:cubicBezTo>
                    <a:cubicBezTo>
                      <a:pt x="2465" y="6865"/>
                      <a:pt x="2353" y="6907"/>
                      <a:pt x="2230" y="6907"/>
                    </a:cubicBezTo>
                    <a:cubicBezTo>
                      <a:pt x="2172" y="6907"/>
                      <a:pt x="2113" y="6898"/>
                      <a:pt x="2053" y="6881"/>
                    </a:cubicBezTo>
                    <a:lnTo>
                      <a:pt x="1648" y="6692"/>
                    </a:lnTo>
                    <a:cubicBezTo>
                      <a:pt x="1405" y="6584"/>
                      <a:pt x="1162" y="6476"/>
                      <a:pt x="919" y="6368"/>
                    </a:cubicBezTo>
                    <a:cubicBezTo>
                      <a:pt x="866" y="6344"/>
                      <a:pt x="812" y="6333"/>
                      <a:pt x="760" y="6333"/>
                    </a:cubicBezTo>
                    <a:cubicBezTo>
                      <a:pt x="571" y="6333"/>
                      <a:pt x="406" y="6474"/>
                      <a:pt x="406" y="6665"/>
                    </a:cubicBezTo>
                    <a:cubicBezTo>
                      <a:pt x="406" y="6746"/>
                      <a:pt x="406" y="6800"/>
                      <a:pt x="406" y="6881"/>
                    </a:cubicBezTo>
                    <a:cubicBezTo>
                      <a:pt x="487" y="7583"/>
                      <a:pt x="568" y="8312"/>
                      <a:pt x="649" y="9014"/>
                    </a:cubicBezTo>
                    <a:cubicBezTo>
                      <a:pt x="676" y="9122"/>
                      <a:pt x="703" y="9230"/>
                      <a:pt x="730" y="9338"/>
                    </a:cubicBezTo>
                    <a:cubicBezTo>
                      <a:pt x="784" y="9311"/>
                      <a:pt x="838" y="9311"/>
                      <a:pt x="838" y="9284"/>
                    </a:cubicBezTo>
                    <a:cubicBezTo>
                      <a:pt x="1000" y="9041"/>
                      <a:pt x="1243" y="9041"/>
                      <a:pt x="1459" y="8960"/>
                    </a:cubicBezTo>
                    <a:cubicBezTo>
                      <a:pt x="1577" y="8925"/>
                      <a:pt x="1694" y="8905"/>
                      <a:pt x="1808" y="8905"/>
                    </a:cubicBezTo>
                    <a:cubicBezTo>
                      <a:pt x="1954" y="8905"/>
                      <a:pt x="2093" y="8938"/>
                      <a:pt x="2215" y="9014"/>
                    </a:cubicBezTo>
                    <a:cubicBezTo>
                      <a:pt x="2539" y="9068"/>
                      <a:pt x="2863" y="9203"/>
                      <a:pt x="3160" y="9365"/>
                    </a:cubicBezTo>
                    <a:cubicBezTo>
                      <a:pt x="3268" y="9419"/>
                      <a:pt x="3403" y="9446"/>
                      <a:pt x="3538" y="9446"/>
                    </a:cubicBezTo>
                    <a:cubicBezTo>
                      <a:pt x="3700" y="9419"/>
                      <a:pt x="3835" y="9338"/>
                      <a:pt x="3916" y="9176"/>
                    </a:cubicBezTo>
                    <a:cubicBezTo>
                      <a:pt x="4051" y="8960"/>
                      <a:pt x="4213" y="8744"/>
                      <a:pt x="4429" y="8582"/>
                    </a:cubicBezTo>
                    <a:lnTo>
                      <a:pt x="4429" y="8582"/>
                    </a:lnTo>
                    <a:cubicBezTo>
                      <a:pt x="4294" y="8852"/>
                      <a:pt x="4186" y="9068"/>
                      <a:pt x="4078" y="9311"/>
                    </a:cubicBezTo>
                    <a:cubicBezTo>
                      <a:pt x="3869" y="9771"/>
                      <a:pt x="3369" y="10182"/>
                      <a:pt x="2804" y="10182"/>
                    </a:cubicBezTo>
                    <a:cubicBezTo>
                      <a:pt x="2638" y="10182"/>
                      <a:pt x="2467" y="10146"/>
                      <a:pt x="2296" y="10067"/>
                    </a:cubicBezTo>
                    <a:cubicBezTo>
                      <a:pt x="2215" y="10040"/>
                      <a:pt x="2134" y="10013"/>
                      <a:pt x="2053" y="9986"/>
                    </a:cubicBezTo>
                    <a:cubicBezTo>
                      <a:pt x="1822" y="9928"/>
                      <a:pt x="1675" y="9866"/>
                      <a:pt x="1552" y="9866"/>
                    </a:cubicBezTo>
                    <a:cubicBezTo>
                      <a:pt x="1389" y="9866"/>
                      <a:pt x="1270" y="9978"/>
                      <a:pt x="1054" y="10364"/>
                    </a:cubicBezTo>
                    <a:cubicBezTo>
                      <a:pt x="1027" y="10418"/>
                      <a:pt x="1000" y="10472"/>
                      <a:pt x="973" y="10526"/>
                    </a:cubicBezTo>
                    <a:cubicBezTo>
                      <a:pt x="1054" y="10688"/>
                      <a:pt x="1081" y="10877"/>
                      <a:pt x="1162" y="11066"/>
                    </a:cubicBezTo>
                    <a:cubicBezTo>
                      <a:pt x="1486" y="11876"/>
                      <a:pt x="1918" y="12659"/>
                      <a:pt x="2377" y="13388"/>
                    </a:cubicBezTo>
                    <a:cubicBezTo>
                      <a:pt x="2944" y="14280"/>
                      <a:pt x="3538" y="15144"/>
                      <a:pt x="4132" y="16008"/>
                    </a:cubicBezTo>
                    <a:cubicBezTo>
                      <a:pt x="4132" y="16035"/>
                      <a:pt x="4186" y="16062"/>
                      <a:pt x="4267" y="16116"/>
                    </a:cubicBezTo>
                    <a:cubicBezTo>
                      <a:pt x="4267" y="16008"/>
                      <a:pt x="4294" y="15927"/>
                      <a:pt x="4294" y="15846"/>
                    </a:cubicBezTo>
                    <a:cubicBezTo>
                      <a:pt x="4321" y="15603"/>
                      <a:pt x="4429" y="15360"/>
                      <a:pt x="4645" y="15171"/>
                    </a:cubicBezTo>
                    <a:cubicBezTo>
                      <a:pt x="4780" y="15002"/>
                      <a:pt x="4978" y="14918"/>
                      <a:pt x="5181" y="14918"/>
                    </a:cubicBezTo>
                    <a:cubicBezTo>
                      <a:pt x="5302" y="14918"/>
                      <a:pt x="5425" y="14948"/>
                      <a:pt x="5536" y="15009"/>
                    </a:cubicBezTo>
                    <a:cubicBezTo>
                      <a:pt x="5725" y="15117"/>
                      <a:pt x="5914" y="15225"/>
                      <a:pt x="6076" y="15360"/>
                    </a:cubicBezTo>
                    <a:cubicBezTo>
                      <a:pt x="6373" y="15576"/>
                      <a:pt x="6670" y="15792"/>
                      <a:pt x="6967" y="16035"/>
                    </a:cubicBezTo>
                    <a:cubicBezTo>
                      <a:pt x="7006" y="16073"/>
                      <a:pt x="7057" y="16111"/>
                      <a:pt x="7132" y="16111"/>
                    </a:cubicBezTo>
                    <a:cubicBezTo>
                      <a:pt x="7163" y="16111"/>
                      <a:pt x="7198" y="16105"/>
                      <a:pt x="7237" y="16089"/>
                    </a:cubicBezTo>
                    <a:lnTo>
                      <a:pt x="7237" y="15711"/>
                    </a:lnTo>
                    <a:cubicBezTo>
                      <a:pt x="7237" y="15414"/>
                      <a:pt x="7237" y="15117"/>
                      <a:pt x="7264" y="14793"/>
                    </a:cubicBezTo>
                    <a:cubicBezTo>
                      <a:pt x="7264" y="14469"/>
                      <a:pt x="7561" y="14199"/>
                      <a:pt x="7885" y="14199"/>
                    </a:cubicBezTo>
                    <a:cubicBezTo>
                      <a:pt x="7980" y="14185"/>
                      <a:pt x="8068" y="14185"/>
                      <a:pt x="8156" y="14185"/>
                    </a:cubicBezTo>
                    <a:cubicBezTo>
                      <a:pt x="8243" y="14185"/>
                      <a:pt x="8331" y="14185"/>
                      <a:pt x="8426" y="14172"/>
                    </a:cubicBezTo>
                    <a:cubicBezTo>
                      <a:pt x="8561" y="14172"/>
                      <a:pt x="8642" y="14010"/>
                      <a:pt x="8588" y="13902"/>
                    </a:cubicBezTo>
                    <a:cubicBezTo>
                      <a:pt x="8561" y="13794"/>
                      <a:pt x="8507" y="13712"/>
                      <a:pt x="8453" y="13631"/>
                    </a:cubicBezTo>
                    <a:lnTo>
                      <a:pt x="7615" y="12281"/>
                    </a:lnTo>
                    <a:lnTo>
                      <a:pt x="7453" y="12038"/>
                    </a:lnTo>
                    <a:cubicBezTo>
                      <a:pt x="7183" y="12011"/>
                      <a:pt x="6994" y="12011"/>
                      <a:pt x="6778" y="11957"/>
                    </a:cubicBezTo>
                    <a:cubicBezTo>
                      <a:pt x="6709" y="11943"/>
                      <a:pt x="6639" y="11937"/>
                      <a:pt x="6568" y="11937"/>
                    </a:cubicBezTo>
                    <a:cubicBezTo>
                      <a:pt x="6230" y="11937"/>
                      <a:pt x="5895" y="12094"/>
                      <a:pt x="5671" y="12362"/>
                    </a:cubicBezTo>
                    <a:cubicBezTo>
                      <a:pt x="5482" y="12551"/>
                      <a:pt x="5293" y="12686"/>
                      <a:pt x="5050" y="12821"/>
                    </a:cubicBezTo>
                    <a:cubicBezTo>
                      <a:pt x="4960" y="12893"/>
                      <a:pt x="4858" y="12917"/>
                      <a:pt x="4752" y="12917"/>
                    </a:cubicBezTo>
                    <a:cubicBezTo>
                      <a:pt x="4699" y="12917"/>
                      <a:pt x="4645" y="12911"/>
                      <a:pt x="4591" y="12902"/>
                    </a:cubicBezTo>
                    <a:cubicBezTo>
                      <a:pt x="4456" y="12848"/>
                      <a:pt x="4321" y="12821"/>
                      <a:pt x="4186" y="12740"/>
                    </a:cubicBezTo>
                    <a:cubicBezTo>
                      <a:pt x="3903" y="12599"/>
                      <a:pt x="3579" y="12519"/>
                      <a:pt x="3268" y="12519"/>
                    </a:cubicBezTo>
                    <a:cubicBezTo>
                      <a:pt x="3222" y="12519"/>
                      <a:pt x="3177" y="12521"/>
                      <a:pt x="3133" y="12524"/>
                    </a:cubicBezTo>
                    <a:lnTo>
                      <a:pt x="2836" y="12524"/>
                    </a:lnTo>
                    <a:cubicBezTo>
                      <a:pt x="2890" y="12497"/>
                      <a:pt x="2917" y="12443"/>
                      <a:pt x="2944" y="12443"/>
                    </a:cubicBezTo>
                    <a:cubicBezTo>
                      <a:pt x="3107" y="12406"/>
                      <a:pt x="3276" y="12386"/>
                      <a:pt x="3445" y="12386"/>
                    </a:cubicBezTo>
                    <a:cubicBezTo>
                      <a:pt x="3640" y="12386"/>
                      <a:pt x="3836" y="12412"/>
                      <a:pt x="4024" y="12470"/>
                    </a:cubicBezTo>
                    <a:cubicBezTo>
                      <a:pt x="4159" y="12524"/>
                      <a:pt x="4267" y="12578"/>
                      <a:pt x="4402" y="12605"/>
                    </a:cubicBezTo>
                    <a:cubicBezTo>
                      <a:pt x="4464" y="12618"/>
                      <a:pt x="4518" y="12624"/>
                      <a:pt x="4564" y="12624"/>
                    </a:cubicBezTo>
                    <a:cubicBezTo>
                      <a:pt x="4719" y="12624"/>
                      <a:pt x="4793" y="12549"/>
                      <a:pt x="4834" y="12362"/>
                    </a:cubicBezTo>
                    <a:cubicBezTo>
                      <a:pt x="4969" y="12011"/>
                      <a:pt x="5158" y="11687"/>
                      <a:pt x="5401" y="11444"/>
                    </a:cubicBezTo>
                    <a:cubicBezTo>
                      <a:pt x="5653" y="11124"/>
                      <a:pt x="6039" y="10940"/>
                      <a:pt x="6431" y="10940"/>
                    </a:cubicBezTo>
                    <a:cubicBezTo>
                      <a:pt x="6502" y="10940"/>
                      <a:pt x="6573" y="10946"/>
                      <a:pt x="6643" y="10958"/>
                    </a:cubicBezTo>
                    <a:cubicBezTo>
                      <a:pt x="6715" y="10958"/>
                      <a:pt x="6775" y="11006"/>
                      <a:pt x="6839" y="11006"/>
                    </a:cubicBezTo>
                    <a:cubicBezTo>
                      <a:pt x="6871" y="11006"/>
                      <a:pt x="6904" y="10994"/>
                      <a:pt x="6940" y="10958"/>
                    </a:cubicBezTo>
                    <a:cubicBezTo>
                      <a:pt x="6913" y="10904"/>
                      <a:pt x="6886" y="10850"/>
                      <a:pt x="6886" y="10796"/>
                    </a:cubicBezTo>
                    <a:cubicBezTo>
                      <a:pt x="6373" y="9689"/>
                      <a:pt x="5968" y="8528"/>
                      <a:pt x="5617" y="7367"/>
                    </a:cubicBezTo>
                    <a:cubicBezTo>
                      <a:pt x="5158" y="5746"/>
                      <a:pt x="4591" y="4153"/>
                      <a:pt x="3916" y="2614"/>
                    </a:cubicBezTo>
                    <a:cubicBezTo>
                      <a:pt x="3538" y="1696"/>
                      <a:pt x="3025" y="859"/>
                      <a:pt x="2404" y="103"/>
                    </a:cubicBezTo>
                    <a:cubicBezTo>
                      <a:pt x="2365" y="44"/>
                      <a:pt x="2326" y="0"/>
                      <a:pt x="2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5" name="Google Shape;4395;p36"/>
              <p:cNvSpPr/>
              <p:nvPr/>
            </p:nvSpPr>
            <p:spPr>
              <a:xfrm>
                <a:off x="1853088" y="3446063"/>
                <a:ext cx="255200" cy="254525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0181" extrusionOk="0">
                    <a:moveTo>
                      <a:pt x="3943" y="1"/>
                    </a:moveTo>
                    <a:cubicBezTo>
                      <a:pt x="3484" y="325"/>
                      <a:pt x="3754" y="352"/>
                      <a:pt x="2646" y="433"/>
                    </a:cubicBezTo>
                    <a:cubicBezTo>
                      <a:pt x="2565" y="703"/>
                      <a:pt x="2538" y="946"/>
                      <a:pt x="2511" y="1216"/>
                    </a:cubicBezTo>
                    <a:cubicBezTo>
                      <a:pt x="2484" y="1378"/>
                      <a:pt x="2511" y="1540"/>
                      <a:pt x="2484" y="1702"/>
                    </a:cubicBezTo>
                    <a:cubicBezTo>
                      <a:pt x="2446" y="1968"/>
                      <a:pt x="2368" y="2087"/>
                      <a:pt x="2212" y="2087"/>
                    </a:cubicBezTo>
                    <a:cubicBezTo>
                      <a:pt x="2147" y="2087"/>
                      <a:pt x="2067" y="2066"/>
                      <a:pt x="1971" y="2026"/>
                    </a:cubicBezTo>
                    <a:cubicBezTo>
                      <a:pt x="1836" y="1945"/>
                      <a:pt x="1674" y="1891"/>
                      <a:pt x="1539" y="1810"/>
                    </a:cubicBezTo>
                    <a:cubicBezTo>
                      <a:pt x="1296" y="1675"/>
                      <a:pt x="1080" y="1540"/>
                      <a:pt x="864" y="1432"/>
                    </a:cubicBezTo>
                    <a:cubicBezTo>
                      <a:pt x="702" y="1324"/>
                      <a:pt x="513" y="1270"/>
                      <a:pt x="324" y="1216"/>
                    </a:cubicBezTo>
                    <a:cubicBezTo>
                      <a:pt x="300" y="1206"/>
                      <a:pt x="275" y="1202"/>
                      <a:pt x="251" y="1202"/>
                    </a:cubicBezTo>
                    <a:cubicBezTo>
                      <a:pt x="136" y="1202"/>
                      <a:pt x="22" y="1298"/>
                      <a:pt x="0" y="1432"/>
                    </a:cubicBezTo>
                    <a:cubicBezTo>
                      <a:pt x="0" y="1513"/>
                      <a:pt x="0" y="1621"/>
                      <a:pt x="0" y="1702"/>
                    </a:cubicBezTo>
                    <a:cubicBezTo>
                      <a:pt x="27" y="2107"/>
                      <a:pt x="81" y="2485"/>
                      <a:pt x="135" y="2863"/>
                    </a:cubicBezTo>
                    <a:cubicBezTo>
                      <a:pt x="162" y="3106"/>
                      <a:pt x="243" y="3322"/>
                      <a:pt x="405" y="3511"/>
                    </a:cubicBezTo>
                    <a:cubicBezTo>
                      <a:pt x="837" y="4105"/>
                      <a:pt x="1242" y="4726"/>
                      <a:pt x="1674" y="5320"/>
                    </a:cubicBezTo>
                    <a:cubicBezTo>
                      <a:pt x="2592" y="6589"/>
                      <a:pt x="3376" y="7940"/>
                      <a:pt x="4051" y="9344"/>
                    </a:cubicBezTo>
                    <a:cubicBezTo>
                      <a:pt x="4105" y="9398"/>
                      <a:pt x="4132" y="9425"/>
                      <a:pt x="4159" y="9479"/>
                    </a:cubicBezTo>
                    <a:cubicBezTo>
                      <a:pt x="4213" y="9425"/>
                      <a:pt x="4240" y="9398"/>
                      <a:pt x="4240" y="9371"/>
                    </a:cubicBezTo>
                    <a:cubicBezTo>
                      <a:pt x="4213" y="8966"/>
                      <a:pt x="4429" y="8588"/>
                      <a:pt x="4780" y="8372"/>
                    </a:cubicBezTo>
                    <a:cubicBezTo>
                      <a:pt x="4834" y="8345"/>
                      <a:pt x="4861" y="8264"/>
                      <a:pt x="4888" y="8237"/>
                    </a:cubicBezTo>
                    <a:cubicBezTo>
                      <a:pt x="4965" y="8211"/>
                      <a:pt x="5042" y="8199"/>
                      <a:pt x="5117" y="8199"/>
                    </a:cubicBezTo>
                    <a:cubicBezTo>
                      <a:pt x="5358" y="8199"/>
                      <a:pt x="5581" y="8321"/>
                      <a:pt x="5725" y="8507"/>
                    </a:cubicBezTo>
                    <a:cubicBezTo>
                      <a:pt x="5941" y="8777"/>
                      <a:pt x="6157" y="8993"/>
                      <a:pt x="6400" y="9290"/>
                    </a:cubicBezTo>
                    <a:cubicBezTo>
                      <a:pt x="6670" y="9560"/>
                      <a:pt x="6940" y="9830"/>
                      <a:pt x="7210" y="10100"/>
                    </a:cubicBezTo>
                    <a:cubicBezTo>
                      <a:pt x="7264" y="10154"/>
                      <a:pt x="7318" y="10181"/>
                      <a:pt x="7372" y="10181"/>
                    </a:cubicBezTo>
                    <a:cubicBezTo>
                      <a:pt x="7399" y="9911"/>
                      <a:pt x="7399" y="9641"/>
                      <a:pt x="7318" y="9398"/>
                    </a:cubicBezTo>
                    <a:cubicBezTo>
                      <a:pt x="7264" y="8966"/>
                      <a:pt x="7156" y="8534"/>
                      <a:pt x="7102" y="8102"/>
                    </a:cubicBezTo>
                    <a:cubicBezTo>
                      <a:pt x="7048" y="7859"/>
                      <a:pt x="7021" y="7643"/>
                      <a:pt x="7021" y="7399"/>
                    </a:cubicBezTo>
                    <a:cubicBezTo>
                      <a:pt x="7021" y="7085"/>
                      <a:pt x="7152" y="6920"/>
                      <a:pt x="7413" y="6920"/>
                    </a:cubicBezTo>
                    <a:cubicBezTo>
                      <a:pt x="7466" y="6920"/>
                      <a:pt x="7524" y="6927"/>
                      <a:pt x="7588" y="6940"/>
                    </a:cubicBezTo>
                    <a:cubicBezTo>
                      <a:pt x="7885" y="6994"/>
                      <a:pt x="8155" y="7129"/>
                      <a:pt x="8398" y="7318"/>
                    </a:cubicBezTo>
                    <a:cubicBezTo>
                      <a:pt x="8560" y="7454"/>
                      <a:pt x="8722" y="7562"/>
                      <a:pt x="8911" y="7670"/>
                    </a:cubicBezTo>
                    <a:cubicBezTo>
                      <a:pt x="9154" y="7751"/>
                      <a:pt x="9397" y="7805"/>
                      <a:pt x="9667" y="7805"/>
                    </a:cubicBezTo>
                    <a:cubicBezTo>
                      <a:pt x="9677" y="7806"/>
                      <a:pt x="9687" y="7806"/>
                      <a:pt x="9697" y="7806"/>
                    </a:cubicBezTo>
                    <a:cubicBezTo>
                      <a:pt x="9891" y="7806"/>
                      <a:pt x="9972" y="7555"/>
                      <a:pt x="10126" y="7427"/>
                    </a:cubicBezTo>
                    <a:cubicBezTo>
                      <a:pt x="10153" y="7399"/>
                      <a:pt x="10180" y="7345"/>
                      <a:pt x="10207" y="7291"/>
                    </a:cubicBezTo>
                    <a:cubicBezTo>
                      <a:pt x="9856" y="6832"/>
                      <a:pt x="9532" y="6346"/>
                      <a:pt x="9154" y="5914"/>
                    </a:cubicBezTo>
                    <a:cubicBezTo>
                      <a:pt x="8560" y="5266"/>
                      <a:pt x="7966" y="4618"/>
                      <a:pt x="7345" y="3970"/>
                    </a:cubicBezTo>
                    <a:cubicBezTo>
                      <a:pt x="7264" y="3862"/>
                      <a:pt x="7129" y="3808"/>
                      <a:pt x="6967" y="3808"/>
                    </a:cubicBezTo>
                    <a:cubicBezTo>
                      <a:pt x="6697" y="3781"/>
                      <a:pt x="6400" y="3700"/>
                      <a:pt x="6130" y="3592"/>
                    </a:cubicBezTo>
                    <a:cubicBezTo>
                      <a:pt x="5887" y="3484"/>
                      <a:pt x="5617" y="3349"/>
                      <a:pt x="5347" y="3241"/>
                    </a:cubicBezTo>
                    <a:cubicBezTo>
                      <a:pt x="5239" y="3214"/>
                      <a:pt x="5131" y="3160"/>
                      <a:pt x="5023" y="3133"/>
                    </a:cubicBezTo>
                    <a:cubicBezTo>
                      <a:pt x="4996" y="3295"/>
                      <a:pt x="4996" y="3457"/>
                      <a:pt x="5023" y="3592"/>
                    </a:cubicBezTo>
                    <a:cubicBezTo>
                      <a:pt x="5077" y="4051"/>
                      <a:pt x="5077" y="4510"/>
                      <a:pt x="5050" y="4942"/>
                    </a:cubicBezTo>
                    <a:cubicBezTo>
                      <a:pt x="5023" y="5212"/>
                      <a:pt x="4969" y="5428"/>
                      <a:pt x="4699" y="5536"/>
                    </a:cubicBezTo>
                    <a:cubicBezTo>
                      <a:pt x="4537" y="5482"/>
                      <a:pt x="4429" y="5320"/>
                      <a:pt x="4294" y="5212"/>
                    </a:cubicBezTo>
                    <a:cubicBezTo>
                      <a:pt x="4078" y="5077"/>
                      <a:pt x="3862" y="4942"/>
                      <a:pt x="3646" y="4807"/>
                    </a:cubicBezTo>
                    <a:cubicBezTo>
                      <a:pt x="3565" y="4780"/>
                      <a:pt x="3457" y="4753"/>
                      <a:pt x="3376" y="4753"/>
                    </a:cubicBezTo>
                    <a:cubicBezTo>
                      <a:pt x="3349" y="4861"/>
                      <a:pt x="3322" y="4942"/>
                      <a:pt x="3322" y="4996"/>
                    </a:cubicBezTo>
                    <a:cubicBezTo>
                      <a:pt x="3268" y="5428"/>
                      <a:pt x="3214" y="5833"/>
                      <a:pt x="3159" y="6238"/>
                    </a:cubicBezTo>
                    <a:cubicBezTo>
                      <a:pt x="3159" y="6373"/>
                      <a:pt x="3105" y="6508"/>
                      <a:pt x="2997" y="6589"/>
                    </a:cubicBezTo>
                    <a:cubicBezTo>
                      <a:pt x="2990" y="6597"/>
                      <a:pt x="2977" y="6601"/>
                      <a:pt x="2962" y="6601"/>
                    </a:cubicBezTo>
                    <a:cubicBezTo>
                      <a:pt x="2925" y="6601"/>
                      <a:pt x="2874" y="6581"/>
                      <a:pt x="2835" y="6562"/>
                    </a:cubicBezTo>
                    <a:cubicBezTo>
                      <a:pt x="2808" y="6535"/>
                      <a:pt x="2781" y="6481"/>
                      <a:pt x="2781" y="6427"/>
                    </a:cubicBezTo>
                    <a:cubicBezTo>
                      <a:pt x="2727" y="5887"/>
                      <a:pt x="2835" y="5320"/>
                      <a:pt x="3051" y="4780"/>
                    </a:cubicBezTo>
                    <a:cubicBezTo>
                      <a:pt x="3090" y="4570"/>
                      <a:pt x="3277" y="4441"/>
                      <a:pt x="3479" y="4441"/>
                    </a:cubicBezTo>
                    <a:cubicBezTo>
                      <a:pt x="3562" y="4441"/>
                      <a:pt x="3648" y="4463"/>
                      <a:pt x="3727" y="4510"/>
                    </a:cubicBezTo>
                    <a:cubicBezTo>
                      <a:pt x="3862" y="4591"/>
                      <a:pt x="3997" y="4672"/>
                      <a:pt x="4186" y="4753"/>
                    </a:cubicBezTo>
                    <a:cubicBezTo>
                      <a:pt x="4159" y="4591"/>
                      <a:pt x="4132" y="4456"/>
                      <a:pt x="4132" y="4294"/>
                    </a:cubicBezTo>
                    <a:cubicBezTo>
                      <a:pt x="4105" y="3916"/>
                      <a:pt x="4051" y="3511"/>
                      <a:pt x="4051" y="3106"/>
                    </a:cubicBezTo>
                    <a:cubicBezTo>
                      <a:pt x="4024" y="2836"/>
                      <a:pt x="4078" y="2593"/>
                      <a:pt x="4375" y="2458"/>
                    </a:cubicBezTo>
                    <a:cubicBezTo>
                      <a:pt x="4429" y="2458"/>
                      <a:pt x="4456" y="2377"/>
                      <a:pt x="4483" y="2323"/>
                    </a:cubicBezTo>
                    <a:cubicBezTo>
                      <a:pt x="4537" y="2188"/>
                      <a:pt x="4672" y="2107"/>
                      <a:pt x="4834" y="2107"/>
                    </a:cubicBezTo>
                    <a:cubicBezTo>
                      <a:pt x="5050" y="2107"/>
                      <a:pt x="5293" y="2134"/>
                      <a:pt x="5482" y="2242"/>
                    </a:cubicBezTo>
                    <a:cubicBezTo>
                      <a:pt x="5526" y="2257"/>
                      <a:pt x="5562" y="2279"/>
                      <a:pt x="5599" y="2279"/>
                    </a:cubicBezTo>
                    <a:cubicBezTo>
                      <a:pt x="5630" y="2279"/>
                      <a:pt x="5661" y="2264"/>
                      <a:pt x="5698" y="2215"/>
                    </a:cubicBezTo>
                    <a:lnTo>
                      <a:pt x="39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6" name="Google Shape;4396;p36"/>
              <p:cNvSpPr/>
              <p:nvPr/>
            </p:nvSpPr>
            <p:spPr>
              <a:xfrm>
                <a:off x="1982013" y="3639813"/>
                <a:ext cx="195125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8345" extrusionOk="0">
                    <a:moveTo>
                      <a:pt x="2242" y="1"/>
                    </a:moveTo>
                    <a:cubicBezTo>
                      <a:pt x="2188" y="136"/>
                      <a:pt x="2161" y="298"/>
                      <a:pt x="2215" y="433"/>
                    </a:cubicBezTo>
                    <a:cubicBezTo>
                      <a:pt x="2323" y="1027"/>
                      <a:pt x="2404" y="1621"/>
                      <a:pt x="2485" y="2188"/>
                    </a:cubicBezTo>
                    <a:cubicBezTo>
                      <a:pt x="2512" y="2323"/>
                      <a:pt x="2512" y="2431"/>
                      <a:pt x="2512" y="2539"/>
                    </a:cubicBezTo>
                    <a:cubicBezTo>
                      <a:pt x="2512" y="2721"/>
                      <a:pt x="2360" y="2858"/>
                      <a:pt x="2193" y="2858"/>
                    </a:cubicBezTo>
                    <a:cubicBezTo>
                      <a:pt x="2137" y="2858"/>
                      <a:pt x="2080" y="2843"/>
                      <a:pt x="2026" y="2809"/>
                    </a:cubicBezTo>
                    <a:cubicBezTo>
                      <a:pt x="1918" y="2755"/>
                      <a:pt x="1810" y="2674"/>
                      <a:pt x="1702" y="2593"/>
                    </a:cubicBezTo>
                    <a:lnTo>
                      <a:pt x="649" y="1837"/>
                    </a:lnTo>
                    <a:cubicBezTo>
                      <a:pt x="487" y="1702"/>
                      <a:pt x="298" y="1594"/>
                      <a:pt x="109" y="1513"/>
                    </a:cubicBezTo>
                    <a:cubicBezTo>
                      <a:pt x="28" y="1702"/>
                      <a:pt x="1" y="1918"/>
                      <a:pt x="55" y="2134"/>
                    </a:cubicBezTo>
                    <a:cubicBezTo>
                      <a:pt x="136" y="2944"/>
                      <a:pt x="190" y="3727"/>
                      <a:pt x="271" y="4537"/>
                    </a:cubicBezTo>
                    <a:cubicBezTo>
                      <a:pt x="271" y="4672"/>
                      <a:pt x="298" y="4807"/>
                      <a:pt x="325" y="4969"/>
                    </a:cubicBezTo>
                    <a:cubicBezTo>
                      <a:pt x="649" y="5995"/>
                      <a:pt x="973" y="7021"/>
                      <a:pt x="1297" y="8048"/>
                    </a:cubicBezTo>
                    <a:cubicBezTo>
                      <a:pt x="1324" y="8129"/>
                      <a:pt x="1378" y="8237"/>
                      <a:pt x="1432" y="8345"/>
                    </a:cubicBezTo>
                    <a:cubicBezTo>
                      <a:pt x="1459" y="8264"/>
                      <a:pt x="1486" y="8210"/>
                      <a:pt x="1486" y="8129"/>
                    </a:cubicBezTo>
                    <a:cubicBezTo>
                      <a:pt x="1540" y="7805"/>
                      <a:pt x="1567" y="7507"/>
                      <a:pt x="1594" y="7183"/>
                    </a:cubicBezTo>
                    <a:cubicBezTo>
                      <a:pt x="1594" y="6724"/>
                      <a:pt x="1567" y="6265"/>
                      <a:pt x="1513" y="5833"/>
                    </a:cubicBezTo>
                    <a:cubicBezTo>
                      <a:pt x="1486" y="5482"/>
                      <a:pt x="1513" y="5131"/>
                      <a:pt x="1594" y="4807"/>
                    </a:cubicBezTo>
                    <a:cubicBezTo>
                      <a:pt x="1621" y="4672"/>
                      <a:pt x="1702" y="4564"/>
                      <a:pt x="1783" y="4483"/>
                    </a:cubicBezTo>
                    <a:cubicBezTo>
                      <a:pt x="1918" y="4402"/>
                      <a:pt x="2053" y="4321"/>
                      <a:pt x="2188" y="4240"/>
                    </a:cubicBezTo>
                    <a:cubicBezTo>
                      <a:pt x="2310" y="4159"/>
                      <a:pt x="2445" y="4119"/>
                      <a:pt x="2580" y="4119"/>
                    </a:cubicBezTo>
                    <a:cubicBezTo>
                      <a:pt x="2715" y="4119"/>
                      <a:pt x="2850" y="4159"/>
                      <a:pt x="2971" y="4240"/>
                    </a:cubicBezTo>
                    <a:cubicBezTo>
                      <a:pt x="3106" y="4294"/>
                      <a:pt x="3214" y="4375"/>
                      <a:pt x="3322" y="4456"/>
                    </a:cubicBezTo>
                    <a:cubicBezTo>
                      <a:pt x="3592" y="4672"/>
                      <a:pt x="3835" y="4861"/>
                      <a:pt x="4078" y="5077"/>
                    </a:cubicBezTo>
                    <a:cubicBezTo>
                      <a:pt x="4132" y="5131"/>
                      <a:pt x="4213" y="5158"/>
                      <a:pt x="4267" y="5185"/>
                    </a:cubicBezTo>
                    <a:cubicBezTo>
                      <a:pt x="4429" y="5077"/>
                      <a:pt x="4510" y="4915"/>
                      <a:pt x="4510" y="4726"/>
                    </a:cubicBezTo>
                    <a:cubicBezTo>
                      <a:pt x="4510" y="4537"/>
                      <a:pt x="4510" y="4375"/>
                      <a:pt x="4537" y="4186"/>
                    </a:cubicBezTo>
                    <a:cubicBezTo>
                      <a:pt x="4556" y="4075"/>
                      <a:pt x="4651" y="4002"/>
                      <a:pt x="4752" y="4002"/>
                    </a:cubicBezTo>
                    <a:cubicBezTo>
                      <a:pt x="4798" y="4002"/>
                      <a:pt x="4846" y="4017"/>
                      <a:pt x="4888" y="4051"/>
                    </a:cubicBezTo>
                    <a:cubicBezTo>
                      <a:pt x="4969" y="4105"/>
                      <a:pt x="5050" y="4186"/>
                      <a:pt x="5131" y="4267"/>
                    </a:cubicBezTo>
                    <a:cubicBezTo>
                      <a:pt x="5860" y="5023"/>
                      <a:pt x="6779" y="5428"/>
                      <a:pt x="7697" y="5833"/>
                    </a:cubicBezTo>
                    <a:cubicBezTo>
                      <a:pt x="7706" y="5842"/>
                      <a:pt x="7718" y="5845"/>
                      <a:pt x="7731" y="5845"/>
                    </a:cubicBezTo>
                    <a:cubicBezTo>
                      <a:pt x="7757" y="5845"/>
                      <a:pt x="7787" y="5833"/>
                      <a:pt x="7805" y="5833"/>
                    </a:cubicBezTo>
                    <a:cubicBezTo>
                      <a:pt x="7751" y="5266"/>
                      <a:pt x="7265" y="3889"/>
                      <a:pt x="6374" y="1918"/>
                    </a:cubicBezTo>
                    <a:cubicBezTo>
                      <a:pt x="6104" y="1297"/>
                      <a:pt x="5779" y="703"/>
                      <a:pt x="5374" y="190"/>
                    </a:cubicBezTo>
                    <a:cubicBezTo>
                      <a:pt x="5293" y="271"/>
                      <a:pt x="5239" y="379"/>
                      <a:pt x="5185" y="460"/>
                    </a:cubicBezTo>
                    <a:cubicBezTo>
                      <a:pt x="5039" y="802"/>
                      <a:pt x="4670" y="1034"/>
                      <a:pt x="4300" y="1034"/>
                    </a:cubicBezTo>
                    <a:cubicBezTo>
                      <a:pt x="4262" y="1034"/>
                      <a:pt x="4224" y="1032"/>
                      <a:pt x="4186" y="1027"/>
                    </a:cubicBezTo>
                    <a:cubicBezTo>
                      <a:pt x="3997" y="1027"/>
                      <a:pt x="3808" y="973"/>
                      <a:pt x="3619" y="946"/>
                    </a:cubicBezTo>
                    <a:cubicBezTo>
                      <a:pt x="3160" y="784"/>
                      <a:pt x="2728" y="514"/>
                      <a:pt x="2404" y="163"/>
                    </a:cubicBez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7" name="Google Shape;4397;p36"/>
              <p:cNvSpPr/>
              <p:nvPr/>
            </p:nvSpPr>
            <p:spPr>
              <a:xfrm>
                <a:off x="2021838" y="3751213"/>
                <a:ext cx="180950" cy="184450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7378" extrusionOk="0">
                    <a:moveTo>
                      <a:pt x="3295" y="0"/>
                    </a:moveTo>
                    <a:cubicBezTo>
                      <a:pt x="3295" y="351"/>
                      <a:pt x="3322" y="675"/>
                      <a:pt x="3295" y="972"/>
                    </a:cubicBezTo>
                    <a:cubicBezTo>
                      <a:pt x="3322" y="1188"/>
                      <a:pt x="3187" y="1404"/>
                      <a:pt x="2998" y="1485"/>
                    </a:cubicBezTo>
                    <a:cubicBezTo>
                      <a:pt x="2917" y="1512"/>
                      <a:pt x="2863" y="1593"/>
                      <a:pt x="2809" y="1647"/>
                    </a:cubicBezTo>
                    <a:cubicBezTo>
                      <a:pt x="2712" y="1745"/>
                      <a:pt x="2634" y="1793"/>
                      <a:pt x="2547" y="1793"/>
                    </a:cubicBezTo>
                    <a:cubicBezTo>
                      <a:pt x="2489" y="1793"/>
                      <a:pt x="2426" y="1772"/>
                      <a:pt x="2350" y="1728"/>
                    </a:cubicBezTo>
                    <a:cubicBezTo>
                      <a:pt x="2134" y="1593"/>
                      <a:pt x="1945" y="1458"/>
                      <a:pt x="1756" y="1323"/>
                    </a:cubicBezTo>
                    <a:cubicBezTo>
                      <a:pt x="1513" y="1134"/>
                      <a:pt x="1297" y="918"/>
                      <a:pt x="1054" y="756"/>
                    </a:cubicBezTo>
                    <a:cubicBezTo>
                      <a:pt x="946" y="702"/>
                      <a:pt x="865" y="648"/>
                      <a:pt x="784" y="621"/>
                    </a:cubicBezTo>
                    <a:cubicBezTo>
                      <a:pt x="676" y="810"/>
                      <a:pt x="622" y="999"/>
                      <a:pt x="568" y="1188"/>
                    </a:cubicBezTo>
                    <a:cubicBezTo>
                      <a:pt x="487" y="1485"/>
                      <a:pt x="460" y="1755"/>
                      <a:pt x="406" y="2052"/>
                    </a:cubicBezTo>
                    <a:cubicBezTo>
                      <a:pt x="352" y="2781"/>
                      <a:pt x="217" y="3511"/>
                      <a:pt x="28" y="4213"/>
                    </a:cubicBezTo>
                    <a:cubicBezTo>
                      <a:pt x="1" y="4321"/>
                      <a:pt x="1" y="4402"/>
                      <a:pt x="28" y="4510"/>
                    </a:cubicBezTo>
                    <a:cubicBezTo>
                      <a:pt x="82" y="4726"/>
                      <a:pt x="163" y="4915"/>
                      <a:pt x="217" y="5131"/>
                    </a:cubicBezTo>
                    <a:cubicBezTo>
                      <a:pt x="487" y="5887"/>
                      <a:pt x="811" y="6589"/>
                      <a:pt x="1216" y="7264"/>
                    </a:cubicBezTo>
                    <a:cubicBezTo>
                      <a:pt x="1239" y="7311"/>
                      <a:pt x="1263" y="7377"/>
                      <a:pt x="1338" y="7377"/>
                    </a:cubicBezTo>
                    <a:cubicBezTo>
                      <a:pt x="1350" y="7377"/>
                      <a:pt x="1363" y="7376"/>
                      <a:pt x="1378" y="7372"/>
                    </a:cubicBezTo>
                    <a:cubicBezTo>
                      <a:pt x="1459" y="6859"/>
                      <a:pt x="1540" y="6373"/>
                      <a:pt x="1594" y="5860"/>
                    </a:cubicBezTo>
                    <a:cubicBezTo>
                      <a:pt x="1648" y="5509"/>
                      <a:pt x="1783" y="5158"/>
                      <a:pt x="1918" y="4834"/>
                    </a:cubicBezTo>
                    <a:cubicBezTo>
                      <a:pt x="1945" y="4780"/>
                      <a:pt x="1999" y="4726"/>
                      <a:pt x="2026" y="4699"/>
                    </a:cubicBezTo>
                    <a:cubicBezTo>
                      <a:pt x="2286" y="4368"/>
                      <a:pt x="2670" y="4202"/>
                      <a:pt x="3051" y="4202"/>
                    </a:cubicBezTo>
                    <a:cubicBezTo>
                      <a:pt x="3106" y="4202"/>
                      <a:pt x="3160" y="4206"/>
                      <a:pt x="3214" y="4213"/>
                    </a:cubicBezTo>
                    <a:cubicBezTo>
                      <a:pt x="3258" y="4224"/>
                      <a:pt x="3296" y="4229"/>
                      <a:pt x="3328" y="4229"/>
                    </a:cubicBezTo>
                    <a:cubicBezTo>
                      <a:pt x="3451" y="4229"/>
                      <a:pt x="3490" y="4147"/>
                      <a:pt x="3511" y="3997"/>
                    </a:cubicBezTo>
                    <a:cubicBezTo>
                      <a:pt x="3538" y="3754"/>
                      <a:pt x="3646" y="3538"/>
                      <a:pt x="3781" y="3322"/>
                    </a:cubicBezTo>
                    <a:cubicBezTo>
                      <a:pt x="3916" y="3268"/>
                      <a:pt x="4078" y="3214"/>
                      <a:pt x="4213" y="3159"/>
                    </a:cubicBezTo>
                    <a:cubicBezTo>
                      <a:pt x="4281" y="3132"/>
                      <a:pt x="4349" y="3119"/>
                      <a:pt x="4416" y="3119"/>
                    </a:cubicBezTo>
                    <a:cubicBezTo>
                      <a:pt x="4484" y="3119"/>
                      <a:pt x="4551" y="3132"/>
                      <a:pt x="4619" y="3159"/>
                    </a:cubicBezTo>
                    <a:cubicBezTo>
                      <a:pt x="4970" y="3295"/>
                      <a:pt x="5240" y="3565"/>
                      <a:pt x="5429" y="3889"/>
                    </a:cubicBezTo>
                    <a:cubicBezTo>
                      <a:pt x="5645" y="4294"/>
                      <a:pt x="5942" y="4618"/>
                      <a:pt x="6320" y="4888"/>
                    </a:cubicBezTo>
                    <a:cubicBezTo>
                      <a:pt x="6563" y="5050"/>
                      <a:pt x="6806" y="5212"/>
                      <a:pt x="7022" y="5374"/>
                    </a:cubicBezTo>
                    <a:cubicBezTo>
                      <a:pt x="7103" y="5401"/>
                      <a:pt x="7157" y="5428"/>
                      <a:pt x="7238" y="5455"/>
                    </a:cubicBezTo>
                    <a:cubicBezTo>
                      <a:pt x="7157" y="5104"/>
                      <a:pt x="7130" y="4834"/>
                      <a:pt x="7049" y="4537"/>
                    </a:cubicBezTo>
                    <a:cubicBezTo>
                      <a:pt x="6833" y="3754"/>
                      <a:pt x="6617" y="2970"/>
                      <a:pt x="6455" y="2160"/>
                    </a:cubicBezTo>
                    <a:cubicBezTo>
                      <a:pt x="6401" y="1863"/>
                      <a:pt x="6212" y="1647"/>
                      <a:pt x="5915" y="1539"/>
                    </a:cubicBezTo>
                    <a:cubicBezTo>
                      <a:pt x="5024" y="1215"/>
                      <a:pt x="4186" y="702"/>
                      <a:pt x="3457" y="81"/>
                    </a:cubicBezTo>
                    <a:cubicBezTo>
                      <a:pt x="3403" y="54"/>
                      <a:pt x="3349" y="27"/>
                      <a:pt x="3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8" name="Google Shape;4398;p36"/>
              <p:cNvSpPr/>
              <p:nvPr/>
            </p:nvSpPr>
            <p:spPr>
              <a:xfrm>
                <a:off x="2063038" y="3857863"/>
                <a:ext cx="147175" cy="152375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6095" extrusionOk="0">
                    <a:moveTo>
                      <a:pt x="2863" y="1"/>
                    </a:moveTo>
                    <a:cubicBezTo>
                      <a:pt x="2755" y="271"/>
                      <a:pt x="2565" y="487"/>
                      <a:pt x="2322" y="622"/>
                    </a:cubicBezTo>
                    <a:cubicBezTo>
                      <a:pt x="2025" y="811"/>
                      <a:pt x="1701" y="919"/>
                      <a:pt x="1377" y="919"/>
                    </a:cubicBezTo>
                    <a:cubicBezTo>
                      <a:pt x="1360" y="916"/>
                      <a:pt x="1344" y="915"/>
                      <a:pt x="1328" y="915"/>
                    </a:cubicBezTo>
                    <a:cubicBezTo>
                      <a:pt x="1188" y="915"/>
                      <a:pt x="1077" y="1014"/>
                      <a:pt x="1053" y="1135"/>
                    </a:cubicBezTo>
                    <a:cubicBezTo>
                      <a:pt x="972" y="1405"/>
                      <a:pt x="864" y="1648"/>
                      <a:pt x="702" y="1864"/>
                    </a:cubicBezTo>
                    <a:cubicBezTo>
                      <a:pt x="351" y="2323"/>
                      <a:pt x="108" y="2890"/>
                      <a:pt x="54" y="3457"/>
                    </a:cubicBezTo>
                    <a:cubicBezTo>
                      <a:pt x="0" y="3619"/>
                      <a:pt x="27" y="3781"/>
                      <a:pt x="135" y="3916"/>
                    </a:cubicBezTo>
                    <a:lnTo>
                      <a:pt x="1620" y="5995"/>
                    </a:lnTo>
                    <a:cubicBezTo>
                      <a:pt x="1641" y="6037"/>
                      <a:pt x="1678" y="6094"/>
                      <a:pt x="1730" y="6094"/>
                    </a:cubicBezTo>
                    <a:cubicBezTo>
                      <a:pt x="1746" y="6094"/>
                      <a:pt x="1764" y="6089"/>
                      <a:pt x="1782" y="6076"/>
                    </a:cubicBezTo>
                    <a:cubicBezTo>
                      <a:pt x="1836" y="5779"/>
                      <a:pt x="1890" y="5455"/>
                      <a:pt x="1998" y="5131"/>
                    </a:cubicBezTo>
                    <a:cubicBezTo>
                      <a:pt x="2079" y="4753"/>
                      <a:pt x="2403" y="4456"/>
                      <a:pt x="2809" y="4402"/>
                    </a:cubicBezTo>
                    <a:cubicBezTo>
                      <a:pt x="2836" y="4402"/>
                      <a:pt x="2890" y="4375"/>
                      <a:pt x="2917" y="4375"/>
                    </a:cubicBezTo>
                    <a:cubicBezTo>
                      <a:pt x="2944" y="4321"/>
                      <a:pt x="2944" y="4294"/>
                      <a:pt x="2944" y="4267"/>
                    </a:cubicBezTo>
                    <a:cubicBezTo>
                      <a:pt x="2782" y="3754"/>
                      <a:pt x="2782" y="3214"/>
                      <a:pt x="2890" y="2701"/>
                    </a:cubicBezTo>
                    <a:cubicBezTo>
                      <a:pt x="2917" y="2485"/>
                      <a:pt x="2998" y="2296"/>
                      <a:pt x="3268" y="2242"/>
                    </a:cubicBezTo>
                    <a:cubicBezTo>
                      <a:pt x="3322" y="2215"/>
                      <a:pt x="3403" y="2161"/>
                      <a:pt x="3430" y="2107"/>
                    </a:cubicBezTo>
                    <a:cubicBezTo>
                      <a:pt x="3496" y="2040"/>
                      <a:pt x="3581" y="1992"/>
                      <a:pt x="3669" y="1992"/>
                    </a:cubicBezTo>
                    <a:cubicBezTo>
                      <a:pt x="3688" y="1992"/>
                      <a:pt x="3708" y="1994"/>
                      <a:pt x="3727" y="1999"/>
                    </a:cubicBezTo>
                    <a:cubicBezTo>
                      <a:pt x="3889" y="2026"/>
                      <a:pt x="4024" y="2053"/>
                      <a:pt x="4132" y="2134"/>
                    </a:cubicBezTo>
                    <a:cubicBezTo>
                      <a:pt x="4510" y="2377"/>
                      <a:pt x="4807" y="2674"/>
                      <a:pt x="5077" y="3025"/>
                    </a:cubicBezTo>
                    <a:cubicBezTo>
                      <a:pt x="5293" y="3322"/>
                      <a:pt x="5536" y="3592"/>
                      <a:pt x="5833" y="3808"/>
                    </a:cubicBezTo>
                    <a:cubicBezTo>
                      <a:pt x="5860" y="3781"/>
                      <a:pt x="5887" y="3754"/>
                      <a:pt x="5887" y="3727"/>
                    </a:cubicBezTo>
                    <a:cubicBezTo>
                      <a:pt x="5806" y="2998"/>
                      <a:pt x="5725" y="2269"/>
                      <a:pt x="5644" y="1540"/>
                    </a:cubicBezTo>
                    <a:cubicBezTo>
                      <a:pt x="4294" y="622"/>
                      <a:pt x="3322" y="82"/>
                      <a:pt x="28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9" name="Google Shape;4399;p36"/>
              <p:cNvSpPr/>
              <p:nvPr/>
            </p:nvSpPr>
            <p:spPr>
              <a:xfrm>
                <a:off x="2111638" y="3937538"/>
                <a:ext cx="116800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4560" extrusionOk="0">
                    <a:moveTo>
                      <a:pt x="1864" y="0"/>
                    </a:moveTo>
                    <a:lnTo>
                      <a:pt x="1864" y="702"/>
                    </a:lnTo>
                    <a:cubicBezTo>
                      <a:pt x="1864" y="945"/>
                      <a:pt x="1729" y="1188"/>
                      <a:pt x="1540" y="1323"/>
                    </a:cubicBezTo>
                    <a:cubicBezTo>
                      <a:pt x="1447" y="1415"/>
                      <a:pt x="1317" y="1457"/>
                      <a:pt x="1192" y="1457"/>
                    </a:cubicBezTo>
                    <a:cubicBezTo>
                      <a:pt x="1135" y="1457"/>
                      <a:pt x="1078" y="1448"/>
                      <a:pt x="1027" y="1431"/>
                    </a:cubicBezTo>
                    <a:cubicBezTo>
                      <a:pt x="976" y="1418"/>
                      <a:pt x="925" y="1412"/>
                      <a:pt x="874" y="1412"/>
                    </a:cubicBezTo>
                    <a:cubicBezTo>
                      <a:pt x="606" y="1412"/>
                      <a:pt x="361" y="1586"/>
                      <a:pt x="270" y="1836"/>
                    </a:cubicBezTo>
                    <a:cubicBezTo>
                      <a:pt x="135" y="2106"/>
                      <a:pt x="54" y="2403"/>
                      <a:pt x="54" y="2700"/>
                    </a:cubicBezTo>
                    <a:cubicBezTo>
                      <a:pt x="27" y="2862"/>
                      <a:pt x="0" y="3024"/>
                      <a:pt x="0" y="3240"/>
                    </a:cubicBezTo>
                    <a:cubicBezTo>
                      <a:pt x="270" y="3591"/>
                      <a:pt x="567" y="3970"/>
                      <a:pt x="865" y="4348"/>
                    </a:cubicBezTo>
                    <a:cubicBezTo>
                      <a:pt x="892" y="4375"/>
                      <a:pt x="946" y="4375"/>
                      <a:pt x="1000" y="4402"/>
                    </a:cubicBezTo>
                    <a:cubicBezTo>
                      <a:pt x="1135" y="4051"/>
                      <a:pt x="1432" y="3754"/>
                      <a:pt x="1783" y="3591"/>
                    </a:cubicBezTo>
                    <a:cubicBezTo>
                      <a:pt x="1889" y="3531"/>
                      <a:pt x="2012" y="3496"/>
                      <a:pt x="2133" y="3496"/>
                    </a:cubicBezTo>
                    <a:cubicBezTo>
                      <a:pt x="2228" y="3496"/>
                      <a:pt x="2321" y="3517"/>
                      <a:pt x="2404" y="3564"/>
                    </a:cubicBezTo>
                    <a:cubicBezTo>
                      <a:pt x="2674" y="3672"/>
                      <a:pt x="2890" y="3808"/>
                      <a:pt x="3079" y="3997"/>
                    </a:cubicBezTo>
                    <a:cubicBezTo>
                      <a:pt x="3241" y="4132"/>
                      <a:pt x="3376" y="4240"/>
                      <a:pt x="3511" y="4375"/>
                    </a:cubicBezTo>
                    <a:cubicBezTo>
                      <a:pt x="3603" y="4498"/>
                      <a:pt x="3749" y="4560"/>
                      <a:pt x="3897" y="4560"/>
                    </a:cubicBezTo>
                    <a:cubicBezTo>
                      <a:pt x="4008" y="4560"/>
                      <a:pt x="4120" y="4525"/>
                      <a:pt x="4213" y="4456"/>
                    </a:cubicBezTo>
                    <a:cubicBezTo>
                      <a:pt x="4270" y="4417"/>
                      <a:pt x="4328" y="4379"/>
                      <a:pt x="4394" y="4379"/>
                    </a:cubicBezTo>
                    <a:cubicBezTo>
                      <a:pt x="4422" y="4379"/>
                      <a:pt x="4451" y="4386"/>
                      <a:pt x="4483" y="4402"/>
                    </a:cubicBezTo>
                    <a:cubicBezTo>
                      <a:pt x="4591" y="4375"/>
                      <a:pt x="4672" y="4294"/>
                      <a:pt x="4645" y="4186"/>
                    </a:cubicBezTo>
                    <a:cubicBezTo>
                      <a:pt x="4645" y="4051"/>
                      <a:pt x="4618" y="3943"/>
                      <a:pt x="4591" y="3835"/>
                    </a:cubicBezTo>
                    <a:cubicBezTo>
                      <a:pt x="4456" y="3105"/>
                      <a:pt x="4294" y="2403"/>
                      <a:pt x="4132" y="1674"/>
                    </a:cubicBezTo>
                    <a:cubicBezTo>
                      <a:pt x="4132" y="1620"/>
                      <a:pt x="4105" y="1566"/>
                      <a:pt x="4078" y="1512"/>
                    </a:cubicBezTo>
                    <a:cubicBezTo>
                      <a:pt x="3295" y="1080"/>
                      <a:pt x="2674" y="459"/>
                      <a:pt x="1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0" name="Google Shape;4400;p36"/>
              <p:cNvSpPr/>
              <p:nvPr/>
            </p:nvSpPr>
            <p:spPr>
              <a:xfrm>
                <a:off x="1699838" y="3011488"/>
                <a:ext cx="837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5509" extrusionOk="0">
                    <a:moveTo>
                      <a:pt x="216" y="0"/>
                    </a:moveTo>
                    <a:cubicBezTo>
                      <a:pt x="189" y="0"/>
                      <a:pt x="162" y="7"/>
                      <a:pt x="135" y="20"/>
                    </a:cubicBezTo>
                    <a:cubicBezTo>
                      <a:pt x="81" y="74"/>
                      <a:pt x="0" y="155"/>
                      <a:pt x="0" y="209"/>
                    </a:cubicBezTo>
                    <a:cubicBezTo>
                      <a:pt x="27" y="344"/>
                      <a:pt x="54" y="452"/>
                      <a:pt x="108" y="587"/>
                    </a:cubicBezTo>
                    <a:cubicBezTo>
                      <a:pt x="216" y="831"/>
                      <a:pt x="324" y="1074"/>
                      <a:pt x="432" y="1344"/>
                    </a:cubicBezTo>
                    <a:cubicBezTo>
                      <a:pt x="513" y="1560"/>
                      <a:pt x="594" y="1803"/>
                      <a:pt x="648" y="2073"/>
                    </a:cubicBezTo>
                    <a:cubicBezTo>
                      <a:pt x="756" y="2667"/>
                      <a:pt x="837" y="3261"/>
                      <a:pt x="918" y="3882"/>
                    </a:cubicBezTo>
                    <a:cubicBezTo>
                      <a:pt x="945" y="3990"/>
                      <a:pt x="972" y="4098"/>
                      <a:pt x="999" y="4206"/>
                    </a:cubicBezTo>
                    <a:cubicBezTo>
                      <a:pt x="999" y="4233"/>
                      <a:pt x="1053" y="4233"/>
                      <a:pt x="1107" y="4260"/>
                    </a:cubicBezTo>
                    <a:lnTo>
                      <a:pt x="1350" y="4017"/>
                    </a:lnTo>
                    <a:cubicBezTo>
                      <a:pt x="1783" y="4071"/>
                      <a:pt x="1837" y="4098"/>
                      <a:pt x="2026" y="4341"/>
                    </a:cubicBezTo>
                    <a:cubicBezTo>
                      <a:pt x="2188" y="4557"/>
                      <a:pt x="2323" y="4773"/>
                      <a:pt x="2485" y="4989"/>
                    </a:cubicBezTo>
                    <a:cubicBezTo>
                      <a:pt x="2593" y="5124"/>
                      <a:pt x="2701" y="5259"/>
                      <a:pt x="2809" y="5367"/>
                    </a:cubicBezTo>
                    <a:cubicBezTo>
                      <a:pt x="2876" y="5457"/>
                      <a:pt x="2980" y="5509"/>
                      <a:pt x="3091" y="5509"/>
                    </a:cubicBezTo>
                    <a:cubicBezTo>
                      <a:pt x="3113" y="5509"/>
                      <a:pt x="3137" y="5507"/>
                      <a:pt x="3160" y="5502"/>
                    </a:cubicBezTo>
                    <a:lnTo>
                      <a:pt x="3349" y="5259"/>
                    </a:lnTo>
                    <a:cubicBezTo>
                      <a:pt x="3322" y="5205"/>
                      <a:pt x="3295" y="5151"/>
                      <a:pt x="3295" y="5097"/>
                    </a:cubicBezTo>
                    <a:cubicBezTo>
                      <a:pt x="3268" y="4368"/>
                      <a:pt x="3241" y="3666"/>
                      <a:pt x="3214" y="2964"/>
                    </a:cubicBezTo>
                    <a:cubicBezTo>
                      <a:pt x="3214" y="2802"/>
                      <a:pt x="3187" y="2640"/>
                      <a:pt x="3079" y="2532"/>
                    </a:cubicBezTo>
                    <a:cubicBezTo>
                      <a:pt x="2431" y="1776"/>
                      <a:pt x="1729" y="1074"/>
                      <a:pt x="945" y="452"/>
                    </a:cubicBezTo>
                    <a:cubicBezTo>
                      <a:pt x="729" y="290"/>
                      <a:pt x="513" y="155"/>
                      <a:pt x="297" y="20"/>
                    </a:cubicBezTo>
                    <a:cubicBezTo>
                      <a:pt x="270" y="7"/>
                      <a:pt x="243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1" name="Google Shape;4401;p36"/>
              <p:cNvSpPr/>
              <p:nvPr/>
            </p:nvSpPr>
            <p:spPr>
              <a:xfrm>
                <a:off x="2160238" y="4047563"/>
                <a:ext cx="763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3566" extrusionOk="0">
                    <a:moveTo>
                      <a:pt x="2512" y="1"/>
                    </a:moveTo>
                    <a:lnTo>
                      <a:pt x="2539" y="28"/>
                    </a:lnTo>
                    <a:cubicBezTo>
                      <a:pt x="2404" y="82"/>
                      <a:pt x="2269" y="163"/>
                      <a:pt x="2161" y="244"/>
                    </a:cubicBezTo>
                    <a:cubicBezTo>
                      <a:pt x="2054" y="320"/>
                      <a:pt x="1939" y="353"/>
                      <a:pt x="1825" y="353"/>
                    </a:cubicBezTo>
                    <a:cubicBezTo>
                      <a:pt x="1737" y="353"/>
                      <a:pt x="1649" y="333"/>
                      <a:pt x="1567" y="298"/>
                    </a:cubicBezTo>
                    <a:cubicBezTo>
                      <a:pt x="1378" y="244"/>
                      <a:pt x="1162" y="190"/>
                      <a:pt x="973" y="109"/>
                    </a:cubicBezTo>
                    <a:cubicBezTo>
                      <a:pt x="824" y="68"/>
                      <a:pt x="676" y="48"/>
                      <a:pt x="527" y="48"/>
                    </a:cubicBezTo>
                    <a:cubicBezTo>
                      <a:pt x="379" y="48"/>
                      <a:pt x="230" y="68"/>
                      <a:pt x="82" y="109"/>
                    </a:cubicBezTo>
                    <a:cubicBezTo>
                      <a:pt x="1" y="244"/>
                      <a:pt x="1" y="379"/>
                      <a:pt x="28" y="514"/>
                    </a:cubicBezTo>
                    <a:cubicBezTo>
                      <a:pt x="136" y="919"/>
                      <a:pt x="217" y="1297"/>
                      <a:pt x="325" y="1675"/>
                    </a:cubicBezTo>
                    <a:cubicBezTo>
                      <a:pt x="352" y="1729"/>
                      <a:pt x="379" y="1810"/>
                      <a:pt x="406" y="1837"/>
                    </a:cubicBezTo>
                    <a:cubicBezTo>
                      <a:pt x="811" y="2377"/>
                      <a:pt x="1216" y="2917"/>
                      <a:pt x="1648" y="3457"/>
                    </a:cubicBezTo>
                    <a:cubicBezTo>
                      <a:pt x="1702" y="3511"/>
                      <a:pt x="1756" y="3538"/>
                      <a:pt x="1837" y="3565"/>
                    </a:cubicBezTo>
                    <a:cubicBezTo>
                      <a:pt x="1918" y="3268"/>
                      <a:pt x="1945" y="2944"/>
                      <a:pt x="1891" y="2647"/>
                    </a:cubicBezTo>
                    <a:cubicBezTo>
                      <a:pt x="1864" y="2539"/>
                      <a:pt x="1837" y="2404"/>
                      <a:pt x="1837" y="2296"/>
                    </a:cubicBezTo>
                    <a:cubicBezTo>
                      <a:pt x="1810" y="2107"/>
                      <a:pt x="1864" y="1918"/>
                      <a:pt x="1999" y="1783"/>
                    </a:cubicBezTo>
                    <a:cubicBezTo>
                      <a:pt x="2184" y="1635"/>
                      <a:pt x="2381" y="1474"/>
                      <a:pt x="2609" y="1474"/>
                    </a:cubicBezTo>
                    <a:cubicBezTo>
                      <a:pt x="2713" y="1474"/>
                      <a:pt x="2825" y="1509"/>
                      <a:pt x="2944" y="1594"/>
                    </a:cubicBezTo>
                    <a:cubicBezTo>
                      <a:pt x="2971" y="1594"/>
                      <a:pt x="2998" y="1567"/>
                      <a:pt x="3052" y="1567"/>
                    </a:cubicBezTo>
                    <a:cubicBezTo>
                      <a:pt x="2971" y="1162"/>
                      <a:pt x="2863" y="757"/>
                      <a:pt x="2809" y="352"/>
                    </a:cubicBezTo>
                    <a:cubicBezTo>
                      <a:pt x="2782" y="190"/>
                      <a:pt x="2674" y="55"/>
                      <a:pt x="2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402" name="Google Shape;4402;p36"/>
            <p:cNvSpPr/>
            <p:nvPr/>
          </p:nvSpPr>
          <p:spPr>
            <a:xfrm>
              <a:off x="1650321" y="802374"/>
              <a:ext cx="46730" cy="37797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03" name="Google Shape;4403;p36"/>
          <p:cNvGrpSpPr/>
          <p:nvPr/>
        </p:nvGrpSpPr>
        <p:grpSpPr>
          <a:xfrm>
            <a:off x="7068437" y="3863145"/>
            <a:ext cx="2669450" cy="1970268"/>
            <a:chOff x="7068437" y="3863145"/>
            <a:chExt cx="2669450" cy="1970268"/>
          </a:xfrm>
        </p:grpSpPr>
        <p:grpSp>
          <p:nvGrpSpPr>
            <p:cNvPr id="4404" name="Google Shape;4404;p36"/>
            <p:cNvGrpSpPr/>
            <p:nvPr/>
          </p:nvGrpSpPr>
          <p:grpSpPr>
            <a:xfrm rot="-4677532" flipH="1">
              <a:off x="7652837" y="3643576"/>
              <a:ext cx="1500650" cy="2409405"/>
              <a:chOff x="7120913" y="1755200"/>
              <a:chExt cx="1075425" cy="1726675"/>
            </a:xfrm>
          </p:grpSpPr>
          <p:sp>
            <p:nvSpPr>
              <p:cNvPr id="4405" name="Google Shape;4405;p36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6" name="Google Shape;4406;p36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7" name="Google Shape;4407;p36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8" name="Google Shape;4408;p36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9" name="Google Shape;4409;p36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0" name="Google Shape;4410;p36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1" name="Google Shape;4411;p36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2" name="Google Shape;4412;p36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3" name="Google Shape;4413;p36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4" name="Google Shape;4414;p36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5" name="Google Shape;4415;p36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6" name="Google Shape;4416;p36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7" name="Google Shape;4417;p36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8" name="Google Shape;4418;p36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9" name="Google Shape;4419;p36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0" name="Google Shape;4420;p36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1" name="Google Shape;4421;p36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2" name="Google Shape;4422;p36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3" name="Google Shape;4423;p36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4" name="Google Shape;4424;p36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5" name="Google Shape;4425;p36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6" name="Google Shape;4426;p36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7" name="Google Shape;4427;p36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8" name="Google Shape;4428;p36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9" name="Google Shape;4429;p36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0" name="Google Shape;4430;p36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1" name="Google Shape;4431;p36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2" name="Google Shape;4432;p36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3" name="Google Shape;4433;p36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4" name="Google Shape;4434;p36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5" name="Google Shape;4435;p36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6" name="Google Shape;4436;p36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437" name="Google Shape;4437;p36"/>
            <p:cNvSpPr/>
            <p:nvPr/>
          </p:nvSpPr>
          <p:spPr>
            <a:xfrm rot="10800000" flipH="1">
              <a:off x="7696214" y="4787079"/>
              <a:ext cx="62065" cy="54914"/>
            </a:xfrm>
            <a:custGeom>
              <a:avLst/>
              <a:gdLst/>
              <a:ahLst/>
              <a:cxnLst/>
              <a:rect l="l" t="t" r="r" b="b"/>
              <a:pathLst>
                <a:path w="2404" h="2127" extrusionOk="0">
                  <a:moveTo>
                    <a:pt x="1087" y="1"/>
                  </a:moveTo>
                  <a:cubicBezTo>
                    <a:pt x="858" y="1"/>
                    <a:pt x="652" y="81"/>
                    <a:pt x="487" y="222"/>
                  </a:cubicBezTo>
                  <a:cubicBezTo>
                    <a:pt x="352" y="303"/>
                    <a:pt x="271" y="438"/>
                    <a:pt x="244" y="573"/>
                  </a:cubicBezTo>
                  <a:cubicBezTo>
                    <a:pt x="189" y="735"/>
                    <a:pt x="135" y="897"/>
                    <a:pt x="81" y="1059"/>
                  </a:cubicBezTo>
                  <a:cubicBezTo>
                    <a:pt x="0" y="1329"/>
                    <a:pt x="81" y="1599"/>
                    <a:pt x="271" y="1788"/>
                  </a:cubicBezTo>
                  <a:cubicBezTo>
                    <a:pt x="472" y="2010"/>
                    <a:pt x="764" y="2126"/>
                    <a:pt x="1067" y="2126"/>
                  </a:cubicBezTo>
                  <a:cubicBezTo>
                    <a:pt x="1170" y="2126"/>
                    <a:pt x="1275" y="2113"/>
                    <a:pt x="1378" y="2085"/>
                  </a:cubicBezTo>
                  <a:cubicBezTo>
                    <a:pt x="1729" y="1977"/>
                    <a:pt x="1999" y="1734"/>
                    <a:pt x="2161" y="1410"/>
                  </a:cubicBezTo>
                  <a:cubicBezTo>
                    <a:pt x="2404" y="1005"/>
                    <a:pt x="2269" y="492"/>
                    <a:pt x="1891" y="222"/>
                  </a:cubicBezTo>
                  <a:cubicBezTo>
                    <a:pt x="1702" y="81"/>
                    <a:pt x="1493" y="1"/>
                    <a:pt x="1281" y="1"/>
                  </a:cubicBezTo>
                  <a:cubicBezTo>
                    <a:pt x="1250" y="1"/>
                    <a:pt x="1219" y="3"/>
                    <a:pt x="1189" y="6"/>
                  </a:cubicBezTo>
                  <a:cubicBezTo>
                    <a:pt x="1154" y="3"/>
                    <a:pt x="1120" y="1"/>
                    <a:pt x="1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8" name="Google Shape;4438;p36"/>
            <p:cNvSpPr/>
            <p:nvPr/>
          </p:nvSpPr>
          <p:spPr>
            <a:xfrm rot="10800000" flipH="1">
              <a:off x="7803043" y="4993328"/>
              <a:ext cx="46730" cy="37797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7245189" y="4176650"/>
              <a:ext cx="145043" cy="57573"/>
            </a:xfrm>
            <a:custGeom>
              <a:avLst/>
              <a:gdLst/>
              <a:ahLst/>
              <a:cxnLst/>
              <a:rect l="l" t="t" r="r" b="b"/>
              <a:pathLst>
                <a:path w="5618" h="2230" extrusionOk="0">
                  <a:moveTo>
                    <a:pt x="402" y="0"/>
                  </a:moveTo>
                  <a:cubicBezTo>
                    <a:pt x="233" y="0"/>
                    <a:pt x="73" y="105"/>
                    <a:pt x="1" y="274"/>
                  </a:cubicBezTo>
                  <a:cubicBezTo>
                    <a:pt x="190" y="571"/>
                    <a:pt x="460" y="814"/>
                    <a:pt x="784" y="976"/>
                  </a:cubicBezTo>
                  <a:cubicBezTo>
                    <a:pt x="1891" y="1597"/>
                    <a:pt x="3133" y="2002"/>
                    <a:pt x="4429" y="2192"/>
                  </a:cubicBezTo>
                  <a:cubicBezTo>
                    <a:pt x="4639" y="2211"/>
                    <a:pt x="4849" y="2230"/>
                    <a:pt x="5059" y="2230"/>
                  </a:cubicBezTo>
                  <a:cubicBezTo>
                    <a:pt x="5146" y="2230"/>
                    <a:pt x="5233" y="2226"/>
                    <a:pt x="5320" y="2219"/>
                  </a:cubicBezTo>
                  <a:cubicBezTo>
                    <a:pt x="5428" y="2192"/>
                    <a:pt x="5509" y="2165"/>
                    <a:pt x="5617" y="2111"/>
                  </a:cubicBezTo>
                  <a:cubicBezTo>
                    <a:pt x="5617" y="2056"/>
                    <a:pt x="5590" y="1975"/>
                    <a:pt x="5590" y="1894"/>
                  </a:cubicBezTo>
                  <a:cubicBezTo>
                    <a:pt x="5266" y="1327"/>
                    <a:pt x="4753" y="895"/>
                    <a:pt x="4132" y="706"/>
                  </a:cubicBezTo>
                  <a:cubicBezTo>
                    <a:pt x="3268" y="490"/>
                    <a:pt x="2431" y="274"/>
                    <a:pt x="1567" y="85"/>
                  </a:cubicBezTo>
                  <a:cubicBezTo>
                    <a:pt x="1189" y="31"/>
                    <a:pt x="838" y="4"/>
                    <a:pt x="460" y="4"/>
                  </a:cubicBezTo>
                  <a:cubicBezTo>
                    <a:pt x="440" y="1"/>
                    <a:pt x="421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0" name="Google Shape;4440;p36"/>
          <p:cNvGrpSpPr/>
          <p:nvPr/>
        </p:nvGrpSpPr>
        <p:grpSpPr>
          <a:xfrm>
            <a:off x="-1192513" y="-763697"/>
            <a:ext cx="2633802" cy="2557286"/>
            <a:chOff x="-1192513" y="-763697"/>
            <a:chExt cx="2633802" cy="2557286"/>
          </a:xfrm>
        </p:grpSpPr>
        <p:grpSp>
          <p:nvGrpSpPr>
            <p:cNvPr id="4441" name="Google Shape;4441;p36"/>
            <p:cNvGrpSpPr/>
            <p:nvPr/>
          </p:nvGrpSpPr>
          <p:grpSpPr>
            <a:xfrm rot="-9568195">
              <a:off x="-927253" y="-455022"/>
              <a:ext cx="2103283" cy="1893652"/>
              <a:chOff x="6813750" y="232850"/>
              <a:chExt cx="1507500" cy="1357250"/>
            </a:xfrm>
          </p:grpSpPr>
          <p:sp>
            <p:nvSpPr>
              <p:cNvPr id="4442" name="Google Shape;4442;p36"/>
              <p:cNvSpPr/>
              <p:nvPr/>
            </p:nvSpPr>
            <p:spPr>
              <a:xfrm>
                <a:off x="6813750" y="232850"/>
                <a:ext cx="1507500" cy="1357250"/>
              </a:xfrm>
              <a:custGeom>
                <a:avLst/>
                <a:gdLst/>
                <a:ahLst/>
                <a:cxnLst/>
                <a:rect l="l" t="t" r="r" b="b"/>
                <a:pathLst>
                  <a:path w="60300" h="54290" extrusionOk="0">
                    <a:moveTo>
                      <a:pt x="599" y="0"/>
                    </a:moveTo>
                    <a:cubicBezTo>
                      <a:pt x="510" y="0"/>
                      <a:pt x="419" y="9"/>
                      <a:pt x="325" y="26"/>
                    </a:cubicBezTo>
                    <a:cubicBezTo>
                      <a:pt x="190" y="53"/>
                      <a:pt x="82" y="161"/>
                      <a:pt x="55" y="324"/>
                    </a:cubicBezTo>
                    <a:cubicBezTo>
                      <a:pt x="1" y="729"/>
                      <a:pt x="109" y="1161"/>
                      <a:pt x="352" y="1512"/>
                    </a:cubicBezTo>
                    <a:cubicBezTo>
                      <a:pt x="568" y="1944"/>
                      <a:pt x="865" y="2349"/>
                      <a:pt x="1108" y="2754"/>
                    </a:cubicBezTo>
                    <a:cubicBezTo>
                      <a:pt x="1567" y="3456"/>
                      <a:pt x="1972" y="4158"/>
                      <a:pt x="2350" y="4914"/>
                    </a:cubicBezTo>
                    <a:cubicBezTo>
                      <a:pt x="2809" y="5913"/>
                      <a:pt x="3079" y="7020"/>
                      <a:pt x="3106" y="8127"/>
                    </a:cubicBezTo>
                    <a:cubicBezTo>
                      <a:pt x="3106" y="8938"/>
                      <a:pt x="3079" y="9748"/>
                      <a:pt x="2971" y="10531"/>
                    </a:cubicBezTo>
                    <a:cubicBezTo>
                      <a:pt x="2890" y="11071"/>
                      <a:pt x="2809" y="11611"/>
                      <a:pt x="2701" y="12151"/>
                    </a:cubicBezTo>
                    <a:cubicBezTo>
                      <a:pt x="2566" y="12826"/>
                      <a:pt x="2458" y="13501"/>
                      <a:pt x="2431" y="14176"/>
                    </a:cubicBezTo>
                    <a:cubicBezTo>
                      <a:pt x="2377" y="14716"/>
                      <a:pt x="2512" y="15256"/>
                      <a:pt x="2755" y="15769"/>
                    </a:cubicBezTo>
                    <a:cubicBezTo>
                      <a:pt x="2944" y="16093"/>
                      <a:pt x="3160" y="16418"/>
                      <a:pt x="3403" y="16715"/>
                    </a:cubicBezTo>
                    <a:cubicBezTo>
                      <a:pt x="3943" y="17417"/>
                      <a:pt x="4591" y="18038"/>
                      <a:pt x="5293" y="18578"/>
                    </a:cubicBezTo>
                    <a:cubicBezTo>
                      <a:pt x="6076" y="19199"/>
                      <a:pt x="6670" y="20036"/>
                      <a:pt x="6994" y="20981"/>
                    </a:cubicBezTo>
                    <a:cubicBezTo>
                      <a:pt x="7183" y="21494"/>
                      <a:pt x="7345" y="22061"/>
                      <a:pt x="7453" y="22601"/>
                    </a:cubicBezTo>
                    <a:cubicBezTo>
                      <a:pt x="7643" y="23519"/>
                      <a:pt x="7778" y="24438"/>
                      <a:pt x="7967" y="25356"/>
                    </a:cubicBezTo>
                    <a:cubicBezTo>
                      <a:pt x="8183" y="26463"/>
                      <a:pt x="8804" y="27489"/>
                      <a:pt x="9695" y="28191"/>
                    </a:cubicBezTo>
                    <a:cubicBezTo>
                      <a:pt x="10424" y="28785"/>
                      <a:pt x="11207" y="29298"/>
                      <a:pt x="12044" y="29757"/>
                    </a:cubicBezTo>
                    <a:cubicBezTo>
                      <a:pt x="12989" y="30216"/>
                      <a:pt x="13907" y="30729"/>
                      <a:pt x="14771" y="31323"/>
                    </a:cubicBezTo>
                    <a:cubicBezTo>
                      <a:pt x="15284" y="31647"/>
                      <a:pt x="15690" y="32133"/>
                      <a:pt x="15960" y="32674"/>
                    </a:cubicBezTo>
                    <a:cubicBezTo>
                      <a:pt x="16473" y="33808"/>
                      <a:pt x="17121" y="34861"/>
                      <a:pt x="17904" y="35806"/>
                    </a:cubicBezTo>
                    <a:cubicBezTo>
                      <a:pt x="18876" y="37048"/>
                      <a:pt x="20091" y="38020"/>
                      <a:pt x="21522" y="38695"/>
                    </a:cubicBezTo>
                    <a:cubicBezTo>
                      <a:pt x="22008" y="38938"/>
                      <a:pt x="22548" y="39181"/>
                      <a:pt x="23061" y="39397"/>
                    </a:cubicBezTo>
                    <a:cubicBezTo>
                      <a:pt x="24223" y="39883"/>
                      <a:pt x="25330" y="40559"/>
                      <a:pt x="26302" y="41369"/>
                    </a:cubicBezTo>
                    <a:cubicBezTo>
                      <a:pt x="26599" y="41558"/>
                      <a:pt x="26815" y="41828"/>
                      <a:pt x="26950" y="42152"/>
                    </a:cubicBezTo>
                    <a:cubicBezTo>
                      <a:pt x="27733" y="43961"/>
                      <a:pt x="28975" y="45527"/>
                      <a:pt x="30541" y="46715"/>
                    </a:cubicBezTo>
                    <a:cubicBezTo>
                      <a:pt x="31351" y="47255"/>
                      <a:pt x="32216" y="47714"/>
                      <a:pt x="33107" y="48092"/>
                    </a:cubicBezTo>
                    <a:cubicBezTo>
                      <a:pt x="33620" y="48309"/>
                      <a:pt x="34160" y="48498"/>
                      <a:pt x="34700" y="48633"/>
                    </a:cubicBezTo>
                    <a:cubicBezTo>
                      <a:pt x="36185" y="49038"/>
                      <a:pt x="37589" y="49686"/>
                      <a:pt x="38885" y="50523"/>
                    </a:cubicBezTo>
                    <a:cubicBezTo>
                      <a:pt x="39669" y="51009"/>
                      <a:pt x="40425" y="51495"/>
                      <a:pt x="41181" y="51981"/>
                    </a:cubicBezTo>
                    <a:cubicBezTo>
                      <a:pt x="42450" y="52791"/>
                      <a:pt x="43827" y="53412"/>
                      <a:pt x="45231" y="53871"/>
                    </a:cubicBezTo>
                    <a:cubicBezTo>
                      <a:pt x="46165" y="54143"/>
                      <a:pt x="47126" y="54290"/>
                      <a:pt x="48085" y="54290"/>
                    </a:cubicBezTo>
                    <a:cubicBezTo>
                      <a:pt x="48458" y="54290"/>
                      <a:pt x="48830" y="54268"/>
                      <a:pt x="49201" y="54222"/>
                    </a:cubicBezTo>
                    <a:cubicBezTo>
                      <a:pt x="49390" y="54195"/>
                      <a:pt x="49552" y="54168"/>
                      <a:pt x="49741" y="54114"/>
                    </a:cubicBezTo>
                    <a:cubicBezTo>
                      <a:pt x="50362" y="53952"/>
                      <a:pt x="50767" y="53331"/>
                      <a:pt x="50686" y="52683"/>
                    </a:cubicBezTo>
                    <a:cubicBezTo>
                      <a:pt x="50659" y="52548"/>
                      <a:pt x="50632" y="52413"/>
                      <a:pt x="50605" y="52278"/>
                    </a:cubicBezTo>
                    <a:cubicBezTo>
                      <a:pt x="50389" y="51225"/>
                      <a:pt x="49930" y="50226"/>
                      <a:pt x="49255" y="49389"/>
                    </a:cubicBezTo>
                    <a:cubicBezTo>
                      <a:pt x="48364" y="48255"/>
                      <a:pt x="47500" y="47093"/>
                      <a:pt x="46635" y="45905"/>
                    </a:cubicBezTo>
                    <a:cubicBezTo>
                      <a:pt x="45852" y="44825"/>
                      <a:pt x="45123" y="43691"/>
                      <a:pt x="44529" y="42503"/>
                    </a:cubicBezTo>
                    <a:cubicBezTo>
                      <a:pt x="43881" y="41234"/>
                      <a:pt x="43260" y="39964"/>
                      <a:pt x="42639" y="38695"/>
                    </a:cubicBezTo>
                    <a:cubicBezTo>
                      <a:pt x="41775" y="36967"/>
                      <a:pt x="41019" y="35212"/>
                      <a:pt x="40398" y="33403"/>
                    </a:cubicBezTo>
                    <a:cubicBezTo>
                      <a:pt x="40344" y="33322"/>
                      <a:pt x="40344" y="33214"/>
                      <a:pt x="40290" y="33079"/>
                    </a:cubicBezTo>
                    <a:lnTo>
                      <a:pt x="40290" y="33079"/>
                    </a:lnTo>
                    <a:cubicBezTo>
                      <a:pt x="41937" y="33160"/>
                      <a:pt x="43557" y="33619"/>
                      <a:pt x="45042" y="34375"/>
                    </a:cubicBezTo>
                    <a:cubicBezTo>
                      <a:pt x="46419" y="35050"/>
                      <a:pt x="47743" y="35833"/>
                      <a:pt x="48985" y="36724"/>
                    </a:cubicBezTo>
                    <a:cubicBezTo>
                      <a:pt x="50200" y="37615"/>
                      <a:pt x="51415" y="38479"/>
                      <a:pt x="52603" y="39397"/>
                    </a:cubicBezTo>
                    <a:cubicBezTo>
                      <a:pt x="53980" y="40451"/>
                      <a:pt x="55304" y="41531"/>
                      <a:pt x="56654" y="42584"/>
                    </a:cubicBezTo>
                    <a:cubicBezTo>
                      <a:pt x="57059" y="42908"/>
                      <a:pt x="57545" y="43151"/>
                      <a:pt x="58058" y="43259"/>
                    </a:cubicBezTo>
                    <a:cubicBezTo>
                      <a:pt x="58163" y="43284"/>
                      <a:pt x="58267" y="43296"/>
                      <a:pt x="58370" y="43296"/>
                    </a:cubicBezTo>
                    <a:cubicBezTo>
                      <a:pt x="58825" y="43296"/>
                      <a:pt x="59247" y="43061"/>
                      <a:pt x="59489" y="42665"/>
                    </a:cubicBezTo>
                    <a:cubicBezTo>
                      <a:pt x="59921" y="42017"/>
                      <a:pt x="60191" y="41288"/>
                      <a:pt x="60245" y="40532"/>
                    </a:cubicBezTo>
                    <a:cubicBezTo>
                      <a:pt x="60272" y="40208"/>
                      <a:pt x="60272" y="39883"/>
                      <a:pt x="60272" y="39559"/>
                    </a:cubicBezTo>
                    <a:cubicBezTo>
                      <a:pt x="60272" y="38857"/>
                      <a:pt x="60299" y="38155"/>
                      <a:pt x="60245" y="37426"/>
                    </a:cubicBezTo>
                    <a:cubicBezTo>
                      <a:pt x="60110" y="36049"/>
                      <a:pt x="59678" y="34699"/>
                      <a:pt x="59003" y="33484"/>
                    </a:cubicBezTo>
                    <a:cubicBezTo>
                      <a:pt x="58814" y="33079"/>
                      <a:pt x="58490" y="32728"/>
                      <a:pt x="58112" y="32512"/>
                    </a:cubicBezTo>
                    <a:cubicBezTo>
                      <a:pt x="57869" y="32377"/>
                      <a:pt x="57653" y="32269"/>
                      <a:pt x="57383" y="32187"/>
                    </a:cubicBezTo>
                    <a:cubicBezTo>
                      <a:pt x="56708" y="31917"/>
                      <a:pt x="56060" y="31620"/>
                      <a:pt x="55439" y="31242"/>
                    </a:cubicBezTo>
                    <a:cubicBezTo>
                      <a:pt x="55141" y="31107"/>
                      <a:pt x="54952" y="30783"/>
                      <a:pt x="55006" y="30459"/>
                    </a:cubicBezTo>
                    <a:cubicBezTo>
                      <a:pt x="55033" y="29244"/>
                      <a:pt x="54898" y="28029"/>
                      <a:pt x="54655" y="26841"/>
                    </a:cubicBezTo>
                    <a:cubicBezTo>
                      <a:pt x="54547" y="26220"/>
                      <a:pt x="54331" y="25599"/>
                      <a:pt x="54061" y="25005"/>
                    </a:cubicBezTo>
                    <a:cubicBezTo>
                      <a:pt x="53656" y="24059"/>
                      <a:pt x="52846" y="23330"/>
                      <a:pt x="51847" y="23060"/>
                    </a:cubicBezTo>
                    <a:cubicBezTo>
                      <a:pt x="51334" y="22925"/>
                      <a:pt x="50821" y="22817"/>
                      <a:pt x="50308" y="22682"/>
                    </a:cubicBezTo>
                    <a:cubicBezTo>
                      <a:pt x="49903" y="22574"/>
                      <a:pt x="49498" y="22466"/>
                      <a:pt x="49093" y="22304"/>
                    </a:cubicBezTo>
                    <a:cubicBezTo>
                      <a:pt x="48013" y="21926"/>
                      <a:pt x="47148" y="21089"/>
                      <a:pt x="46770" y="20009"/>
                    </a:cubicBezTo>
                    <a:cubicBezTo>
                      <a:pt x="46662" y="19739"/>
                      <a:pt x="46608" y="19496"/>
                      <a:pt x="46527" y="19253"/>
                    </a:cubicBezTo>
                    <a:cubicBezTo>
                      <a:pt x="46230" y="18335"/>
                      <a:pt x="45933" y="17390"/>
                      <a:pt x="45312" y="16607"/>
                    </a:cubicBezTo>
                    <a:cubicBezTo>
                      <a:pt x="44880" y="16066"/>
                      <a:pt x="44475" y="15526"/>
                      <a:pt x="44016" y="15013"/>
                    </a:cubicBezTo>
                    <a:cubicBezTo>
                      <a:pt x="42963" y="13744"/>
                      <a:pt x="41451" y="12934"/>
                      <a:pt x="39804" y="12745"/>
                    </a:cubicBezTo>
                    <a:cubicBezTo>
                      <a:pt x="39318" y="12691"/>
                      <a:pt x="38804" y="12610"/>
                      <a:pt x="38291" y="12556"/>
                    </a:cubicBezTo>
                    <a:cubicBezTo>
                      <a:pt x="37238" y="12394"/>
                      <a:pt x="36266" y="11854"/>
                      <a:pt x="35591" y="11044"/>
                    </a:cubicBezTo>
                    <a:cubicBezTo>
                      <a:pt x="35024" y="10342"/>
                      <a:pt x="34511" y="9640"/>
                      <a:pt x="33971" y="8911"/>
                    </a:cubicBezTo>
                    <a:cubicBezTo>
                      <a:pt x="33512" y="8290"/>
                      <a:pt x="32999" y="7722"/>
                      <a:pt x="32432" y="7209"/>
                    </a:cubicBezTo>
                    <a:cubicBezTo>
                      <a:pt x="31973" y="6750"/>
                      <a:pt x="31405" y="6399"/>
                      <a:pt x="30784" y="6210"/>
                    </a:cubicBezTo>
                    <a:cubicBezTo>
                      <a:pt x="30066" y="5976"/>
                      <a:pt x="29315" y="5860"/>
                      <a:pt x="28563" y="5860"/>
                    </a:cubicBezTo>
                    <a:cubicBezTo>
                      <a:pt x="27930" y="5860"/>
                      <a:pt x="27297" y="5942"/>
                      <a:pt x="26680" y="6102"/>
                    </a:cubicBezTo>
                    <a:cubicBezTo>
                      <a:pt x="26356" y="6210"/>
                      <a:pt x="26059" y="6264"/>
                      <a:pt x="25735" y="6345"/>
                    </a:cubicBezTo>
                    <a:cubicBezTo>
                      <a:pt x="25546" y="6399"/>
                      <a:pt x="25384" y="6426"/>
                      <a:pt x="25195" y="6453"/>
                    </a:cubicBezTo>
                    <a:cubicBezTo>
                      <a:pt x="25029" y="6484"/>
                      <a:pt x="24861" y="6500"/>
                      <a:pt x="24693" y="6500"/>
                    </a:cubicBezTo>
                    <a:cubicBezTo>
                      <a:pt x="23989" y="6500"/>
                      <a:pt x="23293" y="6231"/>
                      <a:pt x="22791" y="5751"/>
                    </a:cubicBezTo>
                    <a:cubicBezTo>
                      <a:pt x="22224" y="5238"/>
                      <a:pt x="21684" y="4725"/>
                      <a:pt x="21171" y="4185"/>
                    </a:cubicBezTo>
                    <a:cubicBezTo>
                      <a:pt x="20475" y="3506"/>
                      <a:pt x="19693" y="3189"/>
                      <a:pt x="18900" y="3189"/>
                    </a:cubicBezTo>
                    <a:cubicBezTo>
                      <a:pt x="18432" y="3189"/>
                      <a:pt x="17960" y="3300"/>
                      <a:pt x="17499" y="3510"/>
                    </a:cubicBezTo>
                    <a:cubicBezTo>
                      <a:pt x="17094" y="3699"/>
                      <a:pt x="16716" y="3942"/>
                      <a:pt x="16311" y="4158"/>
                    </a:cubicBezTo>
                    <a:cubicBezTo>
                      <a:pt x="16041" y="4293"/>
                      <a:pt x="15744" y="4428"/>
                      <a:pt x="15446" y="4563"/>
                    </a:cubicBezTo>
                    <a:cubicBezTo>
                      <a:pt x="15214" y="4654"/>
                      <a:pt x="14965" y="4700"/>
                      <a:pt x="14716" y="4700"/>
                    </a:cubicBezTo>
                    <a:cubicBezTo>
                      <a:pt x="14301" y="4700"/>
                      <a:pt x="13884" y="4573"/>
                      <a:pt x="13529" y="4320"/>
                    </a:cubicBezTo>
                    <a:cubicBezTo>
                      <a:pt x="13313" y="4185"/>
                      <a:pt x="13124" y="4023"/>
                      <a:pt x="12908" y="3861"/>
                    </a:cubicBezTo>
                    <a:cubicBezTo>
                      <a:pt x="12368" y="3510"/>
                      <a:pt x="11855" y="3132"/>
                      <a:pt x="11315" y="2754"/>
                    </a:cubicBezTo>
                    <a:cubicBezTo>
                      <a:pt x="10954" y="2520"/>
                      <a:pt x="10544" y="2404"/>
                      <a:pt x="10135" y="2404"/>
                    </a:cubicBezTo>
                    <a:cubicBezTo>
                      <a:pt x="10024" y="2404"/>
                      <a:pt x="9913" y="2412"/>
                      <a:pt x="9803" y="2430"/>
                    </a:cubicBezTo>
                    <a:lnTo>
                      <a:pt x="8534" y="2592"/>
                    </a:lnTo>
                    <a:cubicBezTo>
                      <a:pt x="8317" y="2618"/>
                      <a:pt x="8101" y="2631"/>
                      <a:pt x="7886" y="2631"/>
                    </a:cubicBezTo>
                    <a:cubicBezTo>
                      <a:pt x="7215" y="2631"/>
                      <a:pt x="6555" y="2500"/>
                      <a:pt x="5941" y="2214"/>
                    </a:cubicBezTo>
                    <a:cubicBezTo>
                      <a:pt x="5239" y="1890"/>
                      <a:pt x="4537" y="1566"/>
                      <a:pt x="3835" y="1242"/>
                    </a:cubicBezTo>
                    <a:cubicBezTo>
                      <a:pt x="2944" y="864"/>
                      <a:pt x="2053" y="513"/>
                      <a:pt x="1162" y="134"/>
                    </a:cubicBezTo>
                    <a:cubicBezTo>
                      <a:pt x="977" y="42"/>
                      <a:pt x="793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3" name="Google Shape;4443;p36"/>
              <p:cNvSpPr/>
              <p:nvPr/>
            </p:nvSpPr>
            <p:spPr>
              <a:xfrm>
                <a:off x="6955525" y="378650"/>
                <a:ext cx="1299550" cy="1110525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4421" extrusionOk="0">
                    <a:moveTo>
                      <a:pt x="13421" y="0"/>
                    </a:moveTo>
                    <a:cubicBezTo>
                      <a:pt x="13232" y="0"/>
                      <a:pt x="13151" y="135"/>
                      <a:pt x="13124" y="270"/>
                    </a:cubicBezTo>
                    <a:cubicBezTo>
                      <a:pt x="13070" y="513"/>
                      <a:pt x="13043" y="783"/>
                      <a:pt x="13043" y="1053"/>
                    </a:cubicBezTo>
                    <a:cubicBezTo>
                      <a:pt x="13043" y="2647"/>
                      <a:pt x="13151" y="4240"/>
                      <a:pt x="13340" y="5833"/>
                    </a:cubicBezTo>
                    <a:cubicBezTo>
                      <a:pt x="13394" y="6292"/>
                      <a:pt x="13502" y="6751"/>
                      <a:pt x="13583" y="7210"/>
                    </a:cubicBezTo>
                    <a:cubicBezTo>
                      <a:pt x="13880" y="8587"/>
                      <a:pt x="14339" y="9937"/>
                      <a:pt x="14933" y="11207"/>
                    </a:cubicBezTo>
                    <a:cubicBezTo>
                      <a:pt x="14987" y="11288"/>
                      <a:pt x="15068" y="11369"/>
                      <a:pt x="14933" y="11477"/>
                    </a:cubicBezTo>
                    <a:cubicBezTo>
                      <a:pt x="14879" y="11450"/>
                      <a:pt x="14825" y="11450"/>
                      <a:pt x="14771" y="11423"/>
                    </a:cubicBezTo>
                    <a:cubicBezTo>
                      <a:pt x="13475" y="10369"/>
                      <a:pt x="12125" y="9370"/>
                      <a:pt x="10829" y="8290"/>
                    </a:cubicBezTo>
                    <a:cubicBezTo>
                      <a:pt x="9370" y="7075"/>
                      <a:pt x="7885" y="5887"/>
                      <a:pt x="6346" y="4753"/>
                    </a:cubicBezTo>
                    <a:cubicBezTo>
                      <a:pt x="5698" y="4267"/>
                      <a:pt x="5050" y="3808"/>
                      <a:pt x="4429" y="3295"/>
                    </a:cubicBezTo>
                    <a:cubicBezTo>
                      <a:pt x="3322" y="2349"/>
                      <a:pt x="2107" y="1539"/>
                      <a:pt x="918" y="702"/>
                    </a:cubicBezTo>
                    <a:cubicBezTo>
                      <a:pt x="777" y="561"/>
                      <a:pt x="594" y="481"/>
                      <a:pt x="407" y="481"/>
                    </a:cubicBezTo>
                    <a:cubicBezTo>
                      <a:pt x="379" y="481"/>
                      <a:pt x="352" y="483"/>
                      <a:pt x="324" y="486"/>
                    </a:cubicBezTo>
                    <a:cubicBezTo>
                      <a:pt x="297" y="648"/>
                      <a:pt x="378" y="729"/>
                      <a:pt x="486" y="783"/>
                    </a:cubicBezTo>
                    <a:cubicBezTo>
                      <a:pt x="891" y="1053"/>
                      <a:pt x="1296" y="1323"/>
                      <a:pt x="1674" y="1620"/>
                    </a:cubicBezTo>
                    <a:cubicBezTo>
                      <a:pt x="2431" y="2187"/>
                      <a:pt x="3133" y="2755"/>
                      <a:pt x="3862" y="3349"/>
                    </a:cubicBezTo>
                    <a:cubicBezTo>
                      <a:pt x="5833" y="4969"/>
                      <a:pt x="7831" y="6535"/>
                      <a:pt x="9721" y="8263"/>
                    </a:cubicBezTo>
                    <a:cubicBezTo>
                      <a:pt x="10559" y="9019"/>
                      <a:pt x="11396" y="9748"/>
                      <a:pt x="12260" y="10505"/>
                    </a:cubicBezTo>
                    <a:cubicBezTo>
                      <a:pt x="12341" y="10586"/>
                      <a:pt x="12476" y="10640"/>
                      <a:pt x="12422" y="10829"/>
                    </a:cubicBezTo>
                    <a:cubicBezTo>
                      <a:pt x="12233" y="10748"/>
                      <a:pt x="12071" y="10694"/>
                      <a:pt x="11882" y="10640"/>
                    </a:cubicBezTo>
                    <a:cubicBezTo>
                      <a:pt x="11261" y="10424"/>
                      <a:pt x="10640" y="10207"/>
                      <a:pt x="10019" y="10072"/>
                    </a:cubicBezTo>
                    <a:cubicBezTo>
                      <a:pt x="8887" y="9801"/>
                      <a:pt x="7737" y="9681"/>
                      <a:pt x="6584" y="9681"/>
                    </a:cubicBezTo>
                    <a:cubicBezTo>
                      <a:pt x="6361" y="9681"/>
                      <a:pt x="6137" y="9686"/>
                      <a:pt x="5914" y="9694"/>
                    </a:cubicBezTo>
                    <a:lnTo>
                      <a:pt x="459" y="9694"/>
                    </a:lnTo>
                    <a:cubicBezTo>
                      <a:pt x="297" y="9721"/>
                      <a:pt x="162" y="9775"/>
                      <a:pt x="0" y="9802"/>
                    </a:cubicBezTo>
                    <a:cubicBezTo>
                      <a:pt x="135" y="9937"/>
                      <a:pt x="189" y="10018"/>
                      <a:pt x="270" y="10045"/>
                    </a:cubicBezTo>
                    <a:cubicBezTo>
                      <a:pt x="405" y="10072"/>
                      <a:pt x="540" y="10072"/>
                      <a:pt x="675" y="10072"/>
                    </a:cubicBezTo>
                    <a:cubicBezTo>
                      <a:pt x="2755" y="10126"/>
                      <a:pt x="4807" y="10180"/>
                      <a:pt x="6859" y="10397"/>
                    </a:cubicBezTo>
                    <a:cubicBezTo>
                      <a:pt x="8209" y="10532"/>
                      <a:pt x="9532" y="10775"/>
                      <a:pt x="10856" y="11126"/>
                    </a:cubicBezTo>
                    <a:cubicBezTo>
                      <a:pt x="12017" y="11477"/>
                      <a:pt x="13151" y="11909"/>
                      <a:pt x="14258" y="12422"/>
                    </a:cubicBezTo>
                    <a:cubicBezTo>
                      <a:pt x="14501" y="12530"/>
                      <a:pt x="14744" y="12665"/>
                      <a:pt x="14933" y="12827"/>
                    </a:cubicBezTo>
                    <a:cubicBezTo>
                      <a:pt x="16391" y="14015"/>
                      <a:pt x="17850" y="15230"/>
                      <a:pt x="19308" y="16418"/>
                    </a:cubicBezTo>
                    <a:cubicBezTo>
                      <a:pt x="19362" y="16472"/>
                      <a:pt x="19389" y="16526"/>
                      <a:pt x="19443" y="16580"/>
                    </a:cubicBezTo>
                    <a:lnTo>
                      <a:pt x="18633" y="16526"/>
                    </a:lnTo>
                    <a:cubicBezTo>
                      <a:pt x="18483" y="16521"/>
                      <a:pt x="18334" y="16518"/>
                      <a:pt x="18186" y="16518"/>
                    </a:cubicBezTo>
                    <a:cubicBezTo>
                      <a:pt x="16855" y="16518"/>
                      <a:pt x="15551" y="16734"/>
                      <a:pt x="14312" y="17147"/>
                    </a:cubicBezTo>
                    <a:cubicBezTo>
                      <a:pt x="12665" y="17633"/>
                      <a:pt x="11072" y="18227"/>
                      <a:pt x="9532" y="18930"/>
                    </a:cubicBezTo>
                    <a:cubicBezTo>
                      <a:pt x="8884" y="19200"/>
                      <a:pt x="8263" y="19524"/>
                      <a:pt x="7669" y="19929"/>
                    </a:cubicBezTo>
                    <a:cubicBezTo>
                      <a:pt x="7534" y="20037"/>
                      <a:pt x="7426" y="20145"/>
                      <a:pt x="7318" y="20253"/>
                    </a:cubicBezTo>
                    <a:cubicBezTo>
                      <a:pt x="7237" y="20334"/>
                      <a:pt x="7237" y="20442"/>
                      <a:pt x="7318" y="20523"/>
                    </a:cubicBezTo>
                    <a:cubicBezTo>
                      <a:pt x="7354" y="20595"/>
                      <a:pt x="7414" y="20631"/>
                      <a:pt x="7482" y="20631"/>
                    </a:cubicBezTo>
                    <a:cubicBezTo>
                      <a:pt x="7516" y="20631"/>
                      <a:pt x="7552" y="20622"/>
                      <a:pt x="7588" y="20604"/>
                    </a:cubicBezTo>
                    <a:cubicBezTo>
                      <a:pt x="7642" y="20577"/>
                      <a:pt x="7723" y="20523"/>
                      <a:pt x="7777" y="20496"/>
                    </a:cubicBezTo>
                    <a:cubicBezTo>
                      <a:pt x="8290" y="20118"/>
                      <a:pt x="8857" y="19821"/>
                      <a:pt x="9424" y="19605"/>
                    </a:cubicBezTo>
                    <a:cubicBezTo>
                      <a:pt x="10100" y="19308"/>
                      <a:pt x="10775" y="19065"/>
                      <a:pt x="11450" y="18822"/>
                    </a:cubicBezTo>
                    <a:cubicBezTo>
                      <a:pt x="12908" y="18308"/>
                      <a:pt x="14366" y="17795"/>
                      <a:pt x="15905" y="17687"/>
                    </a:cubicBezTo>
                    <a:cubicBezTo>
                      <a:pt x="16256" y="17660"/>
                      <a:pt x="16553" y="17606"/>
                      <a:pt x="16877" y="17579"/>
                    </a:cubicBezTo>
                    <a:cubicBezTo>
                      <a:pt x="17243" y="17541"/>
                      <a:pt x="17609" y="17523"/>
                      <a:pt x="17974" y="17523"/>
                    </a:cubicBezTo>
                    <a:cubicBezTo>
                      <a:pt x="18901" y="17523"/>
                      <a:pt x="19820" y="17644"/>
                      <a:pt x="20712" y="17876"/>
                    </a:cubicBezTo>
                    <a:cubicBezTo>
                      <a:pt x="21225" y="18011"/>
                      <a:pt x="21711" y="18254"/>
                      <a:pt x="22116" y="18579"/>
                    </a:cubicBezTo>
                    <a:lnTo>
                      <a:pt x="26113" y="21684"/>
                    </a:lnTo>
                    <a:cubicBezTo>
                      <a:pt x="26248" y="21792"/>
                      <a:pt x="26356" y="21900"/>
                      <a:pt x="26464" y="21981"/>
                    </a:cubicBezTo>
                    <a:cubicBezTo>
                      <a:pt x="26383" y="22078"/>
                      <a:pt x="26311" y="22098"/>
                      <a:pt x="26244" y="22098"/>
                    </a:cubicBezTo>
                    <a:cubicBezTo>
                      <a:pt x="26199" y="22098"/>
                      <a:pt x="26156" y="22089"/>
                      <a:pt x="26113" y="22089"/>
                    </a:cubicBezTo>
                    <a:cubicBezTo>
                      <a:pt x="25797" y="22065"/>
                      <a:pt x="25481" y="22053"/>
                      <a:pt x="25165" y="22053"/>
                    </a:cubicBezTo>
                    <a:cubicBezTo>
                      <a:pt x="24430" y="22053"/>
                      <a:pt x="23698" y="22119"/>
                      <a:pt x="22980" y="22251"/>
                    </a:cubicBezTo>
                    <a:cubicBezTo>
                      <a:pt x="22008" y="22386"/>
                      <a:pt x="21036" y="22575"/>
                      <a:pt x="20064" y="22818"/>
                    </a:cubicBezTo>
                    <a:cubicBezTo>
                      <a:pt x="19227" y="23061"/>
                      <a:pt x="18390" y="23304"/>
                      <a:pt x="17579" y="23574"/>
                    </a:cubicBezTo>
                    <a:cubicBezTo>
                      <a:pt x="16526" y="23898"/>
                      <a:pt x="15473" y="24222"/>
                      <a:pt x="14447" y="24546"/>
                    </a:cubicBezTo>
                    <a:cubicBezTo>
                      <a:pt x="14015" y="24708"/>
                      <a:pt x="13610" y="24870"/>
                      <a:pt x="13205" y="25059"/>
                    </a:cubicBezTo>
                    <a:cubicBezTo>
                      <a:pt x="13070" y="25113"/>
                      <a:pt x="12908" y="25221"/>
                      <a:pt x="12935" y="25437"/>
                    </a:cubicBezTo>
                    <a:cubicBezTo>
                      <a:pt x="12989" y="25491"/>
                      <a:pt x="13043" y="25545"/>
                      <a:pt x="13124" y="25572"/>
                    </a:cubicBezTo>
                    <a:cubicBezTo>
                      <a:pt x="13205" y="25626"/>
                      <a:pt x="13286" y="25680"/>
                      <a:pt x="13367" y="25734"/>
                    </a:cubicBezTo>
                    <a:cubicBezTo>
                      <a:pt x="13799" y="25599"/>
                      <a:pt x="14231" y="25437"/>
                      <a:pt x="14663" y="25329"/>
                    </a:cubicBezTo>
                    <a:cubicBezTo>
                      <a:pt x="17660" y="24438"/>
                      <a:pt x="20739" y="23790"/>
                      <a:pt x="23844" y="23358"/>
                    </a:cubicBezTo>
                    <a:cubicBezTo>
                      <a:pt x="25059" y="23169"/>
                      <a:pt x="26275" y="23088"/>
                      <a:pt x="27517" y="23088"/>
                    </a:cubicBezTo>
                    <a:cubicBezTo>
                      <a:pt x="27814" y="23088"/>
                      <a:pt x="28084" y="23169"/>
                      <a:pt x="28300" y="23331"/>
                    </a:cubicBezTo>
                    <a:cubicBezTo>
                      <a:pt x="29029" y="23844"/>
                      <a:pt x="29731" y="24303"/>
                      <a:pt x="30460" y="24789"/>
                    </a:cubicBezTo>
                    <a:cubicBezTo>
                      <a:pt x="30514" y="24843"/>
                      <a:pt x="30568" y="24924"/>
                      <a:pt x="30622" y="24978"/>
                    </a:cubicBezTo>
                    <a:cubicBezTo>
                      <a:pt x="30217" y="25356"/>
                      <a:pt x="29866" y="25788"/>
                      <a:pt x="29596" y="26247"/>
                    </a:cubicBezTo>
                    <a:cubicBezTo>
                      <a:pt x="29380" y="26626"/>
                      <a:pt x="29191" y="27004"/>
                      <a:pt x="28975" y="27382"/>
                    </a:cubicBezTo>
                    <a:cubicBezTo>
                      <a:pt x="28273" y="28732"/>
                      <a:pt x="27841" y="30244"/>
                      <a:pt x="27679" y="31756"/>
                    </a:cubicBezTo>
                    <a:cubicBezTo>
                      <a:pt x="27490" y="33457"/>
                      <a:pt x="27382" y="35159"/>
                      <a:pt x="27355" y="36860"/>
                    </a:cubicBezTo>
                    <a:cubicBezTo>
                      <a:pt x="27355" y="37319"/>
                      <a:pt x="27409" y="37778"/>
                      <a:pt x="27436" y="38237"/>
                    </a:cubicBezTo>
                    <a:cubicBezTo>
                      <a:pt x="27436" y="38291"/>
                      <a:pt x="27490" y="38345"/>
                      <a:pt x="27544" y="38399"/>
                    </a:cubicBezTo>
                    <a:lnTo>
                      <a:pt x="27868" y="38291"/>
                    </a:lnTo>
                    <a:cubicBezTo>
                      <a:pt x="27868" y="38156"/>
                      <a:pt x="27868" y="38048"/>
                      <a:pt x="27895" y="37913"/>
                    </a:cubicBezTo>
                    <a:cubicBezTo>
                      <a:pt x="27949" y="37049"/>
                      <a:pt x="27949" y="36185"/>
                      <a:pt x="28030" y="35321"/>
                    </a:cubicBezTo>
                    <a:cubicBezTo>
                      <a:pt x="28111" y="34132"/>
                      <a:pt x="28273" y="32971"/>
                      <a:pt x="28570" y="31837"/>
                    </a:cubicBezTo>
                    <a:cubicBezTo>
                      <a:pt x="29218" y="29704"/>
                      <a:pt x="30109" y="27625"/>
                      <a:pt x="31189" y="25653"/>
                    </a:cubicBezTo>
                    <a:cubicBezTo>
                      <a:pt x="31189" y="25599"/>
                      <a:pt x="31270" y="25572"/>
                      <a:pt x="31324" y="25545"/>
                    </a:cubicBezTo>
                    <a:cubicBezTo>
                      <a:pt x="31540" y="25815"/>
                      <a:pt x="31729" y="26139"/>
                      <a:pt x="31864" y="26491"/>
                    </a:cubicBezTo>
                    <a:cubicBezTo>
                      <a:pt x="32242" y="27436"/>
                      <a:pt x="32647" y="28408"/>
                      <a:pt x="32998" y="29353"/>
                    </a:cubicBezTo>
                    <a:cubicBezTo>
                      <a:pt x="33728" y="31405"/>
                      <a:pt x="34619" y="33430"/>
                      <a:pt x="35618" y="35375"/>
                    </a:cubicBezTo>
                    <a:cubicBezTo>
                      <a:pt x="36320" y="36779"/>
                      <a:pt x="37103" y="38156"/>
                      <a:pt x="37913" y="39506"/>
                    </a:cubicBezTo>
                    <a:cubicBezTo>
                      <a:pt x="38939" y="41126"/>
                      <a:pt x="40073" y="42666"/>
                      <a:pt x="41315" y="44124"/>
                    </a:cubicBezTo>
                    <a:cubicBezTo>
                      <a:pt x="41423" y="44232"/>
                      <a:pt x="41531" y="44340"/>
                      <a:pt x="41667" y="44421"/>
                    </a:cubicBezTo>
                    <a:cubicBezTo>
                      <a:pt x="41694" y="44313"/>
                      <a:pt x="41748" y="44259"/>
                      <a:pt x="41721" y="44205"/>
                    </a:cubicBezTo>
                    <a:cubicBezTo>
                      <a:pt x="41640" y="44070"/>
                      <a:pt x="41558" y="43935"/>
                      <a:pt x="41450" y="43800"/>
                    </a:cubicBezTo>
                    <a:cubicBezTo>
                      <a:pt x="40856" y="43017"/>
                      <a:pt x="40235" y="42260"/>
                      <a:pt x="39668" y="41450"/>
                    </a:cubicBezTo>
                    <a:cubicBezTo>
                      <a:pt x="38156" y="39263"/>
                      <a:pt x="36941" y="36914"/>
                      <a:pt x="36023" y="34430"/>
                    </a:cubicBezTo>
                    <a:cubicBezTo>
                      <a:pt x="35456" y="32917"/>
                      <a:pt x="34943" y="31405"/>
                      <a:pt x="34403" y="29920"/>
                    </a:cubicBezTo>
                    <a:cubicBezTo>
                      <a:pt x="33944" y="28489"/>
                      <a:pt x="33349" y="27139"/>
                      <a:pt x="32620" y="25869"/>
                    </a:cubicBezTo>
                    <a:cubicBezTo>
                      <a:pt x="32593" y="25788"/>
                      <a:pt x="32512" y="25680"/>
                      <a:pt x="32620" y="25599"/>
                    </a:cubicBezTo>
                    <a:cubicBezTo>
                      <a:pt x="32647" y="25586"/>
                      <a:pt x="32674" y="25579"/>
                      <a:pt x="32701" y="25579"/>
                    </a:cubicBezTo>
                    <a:cubicBezTo>
                      <a:pt x="32728" y="25579"/>
                      <a:pt x="32755" y="25586"/>
                      <a:pt x="32782" y="25599"/>
                    </a:cubicBezTo>
                    <a:cubicBezTo>
                      <a:pt x="34160" y="25734"/>
                      <a:pt x="35510" y="25869"/>
                      <a:pt x="36887" y="26058"/>
                    </a:cubicBezTo>
                    <a:cubicBezTo>
                      <a:pt x="38291" y="26247"/>
                      <a:pt x="39668" y="26572"/>
                      <a:pt x="40991" y="27085"/>
                    </a:cubicBezTo>
                    <a:cubicBezTo>
                      <a:pt x="43179" y="27949"/>
                      <a:pt x="45258" y="29056"/>
                      <a:pt x="47202" y="30379"/>
                    </a:cubicBezTo>
                    <a:cubicBezTo>
                      <a:pt x="48336" y="31135"/>
                      <a:pt x="49416" y="31918"/>
                      <a:pt x="50524" y="32701"/>
                    </a:cubicBezTo>
                    <a:cubicBezTo>
                      <a:pt x="50713" y="32809"/>
                      <a:pt x="50875" y="32917"/>
                      <a:pt x="51037" y="33025"/>
                    </a:cubicBezTo>
                    <a:cubicBezTo>
                      <a:pt x="51199" y="33133"/>
                      <a:pt x="51334" y="33241"/>
                      <a:pt x="51496" y="33349"/>
                    </a:cubicBezTo>
                    <a:cubicBezTo>
                      <a:pt x="51631" y="33457"/>
                      <a:pt x="51793" y="33565"/>
                      <a:pt x="51982" y="33700"/>
                    </a:cubicBezTo>
                    <a:cubicBezTo>
                      <a:pt x="51982" y="33484"/>
                      <a:pt x="51847" y="33430"/>
                      <a:pt x="51739" y="33376"/>
                    </a:cubicBezTo>
                    <a:cubicBezTo>
                      <a:pt x="51226" y="32998"/>
                      <a:pt x="50713" y="32620"/>
                      <a:pt x="50227" y="32242"/>
                    </a:cubicBezTo>
                    <a:cubicBezTo>
                      <a:pt x="49308" y="31594"/>
                      <a:pt x="48417" y="30946"/>
                      <a:pt x="47526" y="30298"/>
                    </a:cubicBezTo>
                    <a:cubicBezTo>
                      <a:pt x="46311" y="29407"/>
                      <a:pt x="45069" y="28570"/>
                      <a:pt x="43800" y="27814"/>
                    </a:cubicBezTo>
                    <a:cubicBezTo>
                      <a:pt x="43368" y="27544"/>
                      <a:pt x="42909" y="27328"/>
                      <a:pt x="42450" y="27085"/>
                    </a:cubicBezTo>
                    <a:cubicBezTo>
                      <a:pt x="40802" y="26166"/>
                      <a:pt x="39020" y="25518"/>
                      <a:pt x="37157" y="25167"/>
                    </a:cubicBezTo>
                    <a:cubicBezTo>
                      <a:pt x="35942" y="24897"/>
                      <a:pt x="34700" y="24762"/>
                      <a:pt x="33457" y="24708"/>
                    </a:cubicBezTo>
                    <a:lnTo>
                      <a:pt x="33160" y="24708"/>
                    </a:lnTo>
                    <a:cubicBezTo>
                      <a:pt x="33052" y="24681"/>
                      <a:pt x="32944" y="24735"/>
                      <a:pt x="32917" y="24546"/>
                    </a:cubicBezTo>
                    <a:cubicBezTo>
                      <a:pt x="33268" y="24276"/>
                      <a:pt x="33647" y="23979"/>
                      <a:pt x="34025" y="23682"/>
                    </a:cubicBezTo>
                    <a:cubicBezTo>
                      <a:pt x="36050" y="22089"/>
                      <a:pt x="38399" y="21009"/>
                      <a:pt x="40910" y="20550"/>
                    </a:cubicBezTo>
                    <a:cubicBezTo>
                      <a:pt x="41601" y="20402"/>
                      <a:pt x="42301" y="20334"/>
                      <a:pt x="43006" y="20334"/>
                    </a:cubicBezTo>
                    <a:cubicBezTo>
                      <a:pt x="43458" y="20334"/>
                      <a:pt x="43913" y="20362"/>
                      <a:pt x="44367" y="20415"/>
                    </a:cubicBezTo>
                    <a:lnTo>
                      <a:pt x="44610" y="20415"/>
                    </a:lnTo>
                    <a:cubicBezTo>
                      <a:pt x="44637" y="20388"/>
                      <a:pt x="44664" y="20361"/>
                      <a:pt x="44664" y="20334"/>
                    </a:cubicBezTo>
                    <a:cubicBezTo>
                      <a:pt x="44664" y="20280"/>
                      <a:pt x="44664" y="20253"/>
                      <a:pt x="44637" y="20226"/>
                    </a:cubicBezTo>
                    <a:cubicBezTo>
                      <a:pt x="44556" y="20172"/>
                      <a:pt x="44475" y="20145"/>
                      <a:pt x="44394" y="20145"/>
                    </a:cubicBezTo>
                    <a:cubicBezTo>
                      <a:pt x="43935" y="20091"/>
                      <a:pt x="43449" y="20010"/>
                      <a:pt x="42963" y="20010"/>
                    </a:cubicBezTo>
                    <a:cubicBezTo>
                      <a:pt x="41694" y="20010"/>
                      <a:pt x="40451" y="20145"/>
                      <a:pt x="39236" y="20442"/>
                    </a:cubicBezTo>
                    <a:cubicBezTo>
                      <a:pt x="36779" y="20928"/>
                      <a:pt x="34511" y="22089"/>
                      <a:pt x="32674" y="23817"/>
                    </a:cubicBezTo>
                    <a:cubicBezTo>
                      <a:pt x="32620" y="23871"/>
                      <a:pt x="32539" y="23898"/>
                      <a:pt x="32431" y="23952"/>
                    </a:cubicBezTo>
                    <a:cubicBezTo>
                      <a:pt x="32431" y="23898"/>
                      <a:pt x="32404" y="23871"/>
                      <a:pt x="32404" y="23844"/>
                    </a:cubicBezTo>
                    <a:cubicBezTo>
                      <a:pt x="32431" y="23547"/>
                      <a:pt x="32458" y="23223"/>
                      <a:pt x="32485" y="22899"/>
                    </a:cubicBezTo>
                    <a:cubicBezTo>
                      <a:pt x="32647" y="21117"/>
                      <a:pt x="33052" y="19362"/>
                      <a:pt x="33728" y="17714"/>
                    </a:cubicBezTo>
                    <a:cubicBezTo>
                      <a:pt x="34241" y="16391"/>
                      <a:pt x="34889" y="15095"/>
                      <a:pt x="35618" y="13880"/>
                    </a:cubicBezTo>
                    <a:cubicBezTo>
                      <a:pt x="35861" y="13502"/>
                      <a:pt x="36104" y="13124"/>
                      <a:pt x="36347" y="12746"/>
                    </a:cubicBezTo>
                    <a:cubicBezTo>
                      <a:pt x="36374" y="12638"/>
                      <a:pt x="36401" y="12530"/>
                      <a:pt x="36428" y="12422"/>
                    </a:cubicBezTo>
                    <a:cubicBezTo>
                      <a:pt x="36368" y="12382"/>
                      <a:pt x="36302" y="12364"/>
                      <a:pt x="36236" y="12364"/>
                    </a:cubicBezTo>
                    <a:cubicBezTo>
                      <a:pt x="36122" y="12364"/>
                      <a:pt x="36010" y="12417"/>
                      <a:pt x="35942" y="12503"/>
                    </a:cubicBezTo>
                    <a:cubicBezTo>
                      <a:pt x="35780" y="12719"/>
                      <a:pt x="35618" y="12908"/>
                      <a:pt x="35456" y="13124"/>
                    </a:cubicBezTo>
                    <a:cubicBezTo>
                      <a:pt x="34403" y="14555"/>
                      <a:pt x="33484" y="16094"/>
                      <a:pt x="32728" y="17687"/>
                    </a:cubicBezTo>
                    <a:cubicBezTo>
                      <a:pt x="32458" y="18254"/>
                      <a:pt x="32215" y="18795"/>
                      <a:pt x="31999" y="19362"/>
                    </a:cubicBezTo>
                    <a:cubicBezTo>
                      <a:pt x="31486" y="20766"/>
                      <a:pt x="31270" y="22251"/>
                      <a:pt x="31324" y="23763"/>
                    </a:cubicBezTo>
                    <a:cubicBezTo>
                      <a:pt x="31324" y="23898"/>
                      <a:pt x="31297" y="24060"/>
                      <a:pt x="31297" y="24276"/>
                    </a:cubicBezTo>
                    <a:cubicBezTo>
                      <a:pt x="31216" y="24222"/>
                      <a:pt x="31135" y="24141"/>
                      <a:pt x="31081" y="24060"/>
                    </a:cubicBezTo>
                    <a:cubicBezTo>
                      <a:pt x="30838" y="23682"/>
                      <a:pt x="30595" y="23304"/>
                      <a:pt x="30379" y="22926"/>
                    </a:cubicBezTo>
                    <a:cubicBezTo>
                      <a:pt x="29218" y="20658"/>
                      <a:pt x="28354" y="18254"/>
                      <a:pt x="27787" y="15770"/>
                    </a:cubicBezTo>
                    <a:cubicBezTo>
                      <a:pt x="27382" y="14042"/>
                      <a:pt x="27328" y="12260"/>
                      <a:pt x="27706" y="10532"/>
                    </a:cubicBezTo>
                    <a:cubicBezTo>
                      <a:pt x="27814" y="9964"/>
                      <a:pt x="27895" y="9370"/>
                      <a:pt x="28003" y="8803"/>
                    </a:cubicBezTo>
                    <a:cubicBezTo>
                      <a:pt x="28003" y="8695"/>
                      <a:pt x="27976" y="8587"/>
                      <a:pt x="27976" y="8479"/>
                    </a:cubicBezTo>
                    <a:cubicBezTo>
                      <a:pt x="27814" y="8533"/>
                      <a:pt x="27706" y="8587"/>
                      <a:pt x="27652" y="8695"/>
                    </a:cubicBezTo>
                    <a:cubicBezTo>
                      <a:pt x="27598" y="8884"/>
                      <a:pt x="27544" y="9046"/>
                      <a:pt x="27517" y="9235"/>
                    </a:cubicBezTo>
                    <a:cubicBezTo>
                      <a:pt x="27301" y="10153"/>
                      <a:pt x="27112" y="11099"/>
                      <a:pt x="26950" y="12017"/>
                    </a:cubicBezTo>
                    <a:cubicBezTo>
                      <a:pt x="26788" y="12908"/>
                      <a:pt x="26707" y="13826"/>
                      <a:pt x="26734" y="14717"/>
                    </a:cubicBezTo>
                    <a:cubicBezTo>
                      <a:pt x="26788" y="16094"/>
                      <a:pt x="27031" y="17471"/>
                      <a:pt x="27463" y="18768"/>
                    </a:cubicBezTo>
                    <a:cubicBezTo>
                      <a:pt x="27787" y="19902"/>
                      <a:pt x="28219" y="20982"/>
                      <a:pt x="28732" y="22062"/>
                    </a:cubicBezTo>
                    <a:cubicBezTo>
                      <a:pt x="28759" y="22116"/>
                      <a:pt x="28813" y="22197"/>
                      <a:pt x="28678" y="22278"/>
                    </a:cubicBezTo>
                    <a:cubicBezTo>
                      <a:pt x="28354" y="21981"/>
                      <a:pt x="27976" y="21684"/>
                      <a:pt x="27625" y="21387"/>
                    </a:cubicBezTo>
                    <a:cubicBezTo>
                      <a:pt x="26518" y="20523"/>
                      <a:pt x="25410" y="19632"/>
                      <a:pt x="24303" y="18768"/>
                    </a:cubicBezTo>
                    <a:cubicBezTo>
                      <a:pt x="24060" y="18606"/>
                      <a:pt x="23871" y="18390"/>
                      <a:pt x="23763" y="18119"/>
                    </a:cubicBezTo>
                    <a:cubicBezTo>
                      <a:pt x="23250" y="17174"/>
                      <a:pt x="22872" y="16148"/>
                      <a:pt x="22575" y="15122"/>
                    </a:cubicBezTo>
                    <a:cubicBezTo>
                      <a:pt x="22035" y="13124"/>
                      <a:pt x="21684" y="11099"/>
                      <a:pt x="21549" y="9019"/>
                    </a:cubicBezTo>
                    <a:cubicBezTo>
                      <a:pt x="21441" y="7399"/>
                      <a:pt x="21468" y="5752"/>
                      <a:pt x="21630" y="4132"/>
                    </a:cubicBezTo>
                    <a:cubicBezTo>
                      <a:pt x="21711" y="3592"/>
                      <a:pt x="21765" y="3052"/>
                      <a:pt x="21819" y="2512"/>
                    </a:cubicBezTo>
                    <a:cubicBezTo>
                      <a:pt x="21819" y="2404"/>
                      <a:pt x="21846" y="2295"/>
                      <a:pt x="21711" y="2241"/>
                    </a:cubicBezTo>
                    <a:cubicBezTo>
                      <a:pt x="21468" y="2322"/>
                      <a:pt x="21468" y="2539"/>
                      <a:pt x="21441" y="2728"/>
                    </a:cubicBezTo>
                    <a:cubicBezTo>
                      <a:pt x="21252" y="4051"/>
                      <a:pt x="21036" y="5374"/>
                      <a:pt x="20901" y="6697"/>
                    </a:cubicBezTo>
                    <a:cubicBezTo>
                      <a:pt x="20658" y="8911"/>
                      <a:pt x="20712" y="11153"/>
                      <a:pt x="21063" y="13340"/>
                    </a:cubicBezTo>
                    <a:cubicBezTo>
                      <a:pt x="21198" y="14393"/>
                      <a:pt x="21468" y="15419"/>
                      <a:pt x="21819" y="16391"/>
                    </a:cubicBezTo>
                    <a:cubicBezTo>
                      <a:pt x="21900" y="16526"/>
                      <a:pt x="21927" y="16688"/>
                      <a:pt x="21873" y="16823"/>
                    </a:cubicBezTo>
                    <a:cubicBezTo>
                      <a:pt x="21684" y="16688"/>
                      <a:pt x="21495" y="16580"/>
                      <a:pt x="21333" y="16445"/>
                    </a:cubicBezTo>
                    <a:cubicBezTo>
                      <a:pt x="19875" y="15311"/>
                      <a:pt x="18444" y="14150"/>
                      <a:pt x="16985" y="13043"/>
                    </a:cubicBezTo>
                    <a:cubicBezTo>
                      <a:pt x="16769" y="12854"/>
                      <a:pt x="16607" y="12638"/>
                      <a:pt x="16472" y="12368"/>
                    </a:cubicBezTo>
                    <a:cubicBezTo>
                      <a:pt x="16013" y="11558"/>
                      <a:pt x="15608" y="10721"/>
                      <a:pt x="15230" y="9883"/>
                    </a:cubicBezTo>
                    <a:cubicBezTo>
                      <a:pt x="14528" y="8236"/>
                      <a:pt x="14015" y="6481"/>
                      <a:pt x="13772" y="4699"/>
                    </a:cubicBezTo>
                    <a:cubicBezTo>
                      <a:pt x="13718" y="4078"/>
                      <a:pt x="13610" y="3457"/>
                      <a:pt x="13556" y="2836"/>
                    </a:cubicBezTo>
                    <a:cubicBezTo>
                      <a:pt x="13421" y="1917"/>
                      <a:pt x="13394" y="1026"/>
                      <a:pt x="13475" y="108"/>
                    </a:cubicBezTo>
                    <a:cubicBezTo>
                      <a:pt x="13475" y="81"/>
                      <a:pt x="13421" y="54"/>
                      <a:pt x="1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4" name="Google Shape;4444;p36"/>
              <p:cNvSpPr/>
              <p:nvPr/>
            </p:nvSpPr>
            <p:spPr>
              <a:xfrm>
                <a:off x="7370025" y="547975"/>
                <a:ext cx="378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637" extrusionOk="0">
                    <a:moveTo>
                      <a:pt x="222" y="1"/>
                    </a:moveTo>
                    <a:cubicBezTo>
                      <a:pt x="212" y="1"/>
                      <a:pt x="201" y="2"/>
                      <a:pt x="189" y="5"/>
                    </a:cubicBezTo>
                    <a:cubicBezTo>
                      <a:pt x="54" y="5"/>
                      <a:pt x="0" y="140"/>
                      <a:pt x="27" y="275"/>
                    </a:cubicBezTo>
                    <a:cubicBezTo>
                      <a:pt x="54" y="383"/>
                      <a:pt x="81" y="491"/>
                      <a:pt x="135" y="572"/>
                    </a:cubicBezTo>
                    <a:cubicBezTo>
                      <a:pt x="405" y="1166"/>
                      <a:pt x="702" y="1733"/>
                      <a:pt x="999" y="2300"/>
                    </a:cubicBezTo>
                    <a:cubicBezTo>
                      <a:pt x="1053" y="2408"/>
                      <a:pt x="1134" y="2516"/>
                      <a:pt x="1215" y="2624"/>
                    </a:cubicBezTo>
                    <a:cubicBezTo>
                      <a:pt x="1252" y="2624"/>
                      <a:pt x="1300" y="2636"/>
                      <a:pt x="1336" y="2636"/>
                    </a:cubicBezTo>
                    <a:cubicBezTo>
                      <a:pt x="1354" y="2636"/>
                      <a:pt x="1369" y="2633"/>
                      <a:pt x="1378" y="2624"/>
                    </a:cubicBezTo>
                    <a:cubicBezTo>
                      <a:pt x="1432" y="2570"/>
                      <a:pt x="1513" y="2489"/>
                      <a:pt x="1513" y="2435"/>
                    </a:cubicBezTo>
                    <a:cubicBezTo>
                      <a:pt x="1513" y="2327"/>
                      <a:pt x="1459" y="2192"/>
                      <a:pt x="1405" y="2084"/>
                    </a:cubicBezTo>
                    <a:cubicBezTo>
                      <a:pt x="1080" y="1463"/>
                      <a:pt x="729" y="815"/>
                      <a:pt x="405" y="167"/>
                    </a:cubicBezTo>
                    <a:cubicBezTo>
                      <a:pt x="357" y="95"/>
                      <a:pt x="309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5" name="Google Shape;4445;p36"/>
              <p:cNvSpPr/>
              <p:nvPr/>
            </p:nvSpPr>
            <p:spPr>
              <a:xfrm>
                <a:off x="7164800" y="715500"/>
                <a:ext cx="574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217" extrusionOk="0">
                    <a:moveTo>
                      <a:pt x="216" y="1"/>
                    </a:moveTo>
                    <a:cubicBezTo>
                      <a:pt x="135" y="28"/>
                      <a:pt x="81" y="82"/>
                      <a:pt x="27" y="136"/>
                    </a:cubicBezTo>
                    <a:cubicBezTo>
                      <a:pt x="0" y="271"/>
                      <a:pt x="81" y="433"/>
                      <a:pt x="216" y="460"/>
                    </a:cubicBezTo>
                    <a:lnTo>
                      <a:pt x="1756" y="1135"/>
                    </a:lnTo>
                    <a:cubicBezTo>
                      <a:pt x="1837" y="1189"/>
                      <a:pt x="1945" y="1216"/>
                      <a:pt x="2026" y="1216"/>
                    </a:cubicBezTo>
                    <a:cubicBezTo>
                      <a:pt x="2107" y="1216"/>
                      <a:pt x="2242" y="1162"/>
                      <a:pt x="2269" y="1108"/>
                    </a:cubicBezTo>
                    <a:cubicBezTo>
                      <a:pt x="2296" y="1000"/>
                      <a:pt x="2269" y="919"/>
                      <a:pt x="2242" y="838"/>
                    </a:cubicBezTo>
                    <a:cubicBezTo>
                      <a:pt x="2215" y="784"/>
                      <a:pt x="2161" y="757"/>
                      <a:pt x="2107" y="730"/>
                    </a:cubicBezTo>
                    <a:cubicBezTo>
                      <a:pt x="1567" y="514"/>
                      <a:pt x="1026" y="298"/>
                      <a:pt x="486" y="55"/>
                    </a:cubicBezTo>
                    <a:cubicBezTo>
                      <a:pt x="405" y="28"/>
                      <a:pt x="297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6" name="Google Shape;4446;p36"/>
              <p:cNvSpPr/>
              <p:nvPr/>
            </p:nvSpPr>
            <p:spPr>
              <a:xfrm>
                <a:off x="7081750" y="760750"/>
                <a:ext cx="52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33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109" y="216"/>
                      <a:pt x="1" y="378"/>
                      <a:pt x="190" y="513"/>
                    </a:cubicBezTo>
                    <a:cubicBezTo>
                      <a:pt x="649" y="837"/>
                      <a:pt x="1135" y="1107"/>
                      <a:pt x="1675" y="1323"/>
                    </a:cubicBezTo>
                    <a:cubicBezTo>
                      <a:pt x="1704" y="1333"/>
                      <a:pt x="1733" y="1337"/>
                      <a:pt x="1761" y="1337"/>
                    </a:cubicBezTo>
                    <a:cubicBezTo>
                      <a:pt x="1891" y="1337"/>
                      <a:pt x="2009" y="1241"/>
                      <a:pt x="2053" y="1107"/>
                    </a:cubicBezTo>
                    <a:cubicBezTo>
                      <a:pt x="2080" y="945"/>
                      <a:pt x="1999" y="891"/>
                      <a:pt x="1891" y="837"/>
                    </a:cubicBezTo>
                    <a:cubicBezTo>
                      <a:pt x="1405" y="594"/>
                      <a:pt x="946" y="351"/>
                      <a:pt x="487" y="108"/>
                    </a:cubicBezTo>
                    <a:cubicBezTo>
                      <a:pt x="379" y="54"/>
                      <a:pt x="244" y="27"/>
                      <a:pt x="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7" name="Google Shape;4447;p36"/>
              <p:cNvSpPr/>
              <p:nvPr/>
            </p:nvSpPr>
            <p:spPr>
              <a:xfrm>
                <a:off x="7106075" y="392325"/>
                <a:ext cx="398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19" extrusionOk="0">
                    <a:moveTo>
                      <a:pt x="145" y="0"/>
                    </a:moveTo>
                    <a:cubicBezTo>
                      <a:pt x="115" y="0"/>
                      <a:pt x="81" y="7"/>
                      <a:pt x="54" y="20"/>
                    </a:cubicBezTo>
                    <a:cubicBezTo>
                      <a:pt x="27" y="47"/>
                      <a:pt x="0" y="101"/>
                      <a:pt x="0" y="182"/>
                    </a:cubicBezTo>
                    <a:cubicBezTo>
                      <a:pt x="0" y="236"/>
                      <a:pt x="0" y="317"/>
                      <a:pt x="54" y="398"/>
                    </a:cubicBezTo>
                    <a:cubicBezTo>
                      <a:pt x="432" y="911"/>
                      <a:pt x="810" y="1424"/>
                      <a:pt x="1188" y="1938"/>
                    </a:cubicBezTo>
                    <a:cubicBezTo>
                      <a:pt x="1242" y="1992"/>
                      <a:pt x="1377" y="1992"/>
                      <a:pt x="1458" y="2019"/>
                    </a:cubicBezTo>
                    <a:cubicBezTo>
                      <a:pt x="1593" y="1721"/>
                      <a:pt x="1458" y="1559"/>
                      <a:pt x="1323" y="1370"/>
                    </a:cubicBezTo>
                    <a:cubicBezTo>
                      <a:pt x="1053" y="1046"/>
                      <a:pt x="783" y="668"/>
                      <a:pt x="513" y="317"/>
                    </a:cubicBezTo>
                    <a:cubicBezTo>
                      <a:pt x="432" y="209"/>
                      <a:pt x="324" y="101"/>
                      <a:pt x="216" y="20"/>
                    </a:cubicBezTo>
                    <a:cubicBezTo>
                      <a:pt x="203" y="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8" name="Google Shape;4448;p36"/>
              <p:cNvSpPr/>
              <p:nvPr/>
            </p:nvSpPr>
            <p:spPr>
              <a:xfrm>
                <a:off x="7712975" y="691850"/>
                <a:ext cx="229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406" extrusionOk="0">
                    <a:moveTo>
                      <a:pt x="171" y="1"/>
                    </a:moveTo>
                    <a:cubicBezTo>
                      <a:pt x="107" y="1"/>
                      <a:pt x="45" y="30"/>
                      <a:pt x="27" y="83"/>
                    </a:cubicBezTo>
                    <a:cubicBezTo>
                      <a:pt x="0" y="191"/>
                      <a:pt x="0" y="299"/>
                      <a:pt x="27" y="380"/>
                    </a:cubicBezTo>
                    <a:cubicBezTo>
                      <a:pt x="135" y="758"/>
                      <a:pt x="243" y="1163"/>
                      <a:pt x="351" y="1541"/>
                    </a:cubicBezTo>
                    <a:cubicBezTo>
                      <a:pt x="432" y="1757"/>
                      <a:pt x="486" y="1973"/>
                      <a:pt x="567" y="2162"/>
                    </a:cubicBezTo>
                    <a:cubicBezTo>
                      <a:pt x="594" y="2243"/>
                      <a:pt x="648" y="2324"/>
                      <a:pt x="675" y="2405"/>
                    </a:cubicBezTo>
                    <a:cubicBezTo>
                      <a:pt x="756" y="2351"/>
                      <a:pt x="864" y="2324"/>
                      <a:pt x="891" y="2270"/>
                    </a:cubicBezTo>
                    <a:cubicBezTo>
                      <a:pt x="918" y="2189"/>
                      <a:pt x="918" y="2108"/>
                      <a:pt x="918" y="2027"/>
                    </a:cubicBezTo>
                    <a:cubicBezTo>
                      <a:pt x="810" y="1379"/>
                      <a:pt x="621" y="758"/>
                      <a:pt x="378" y="164"/>
                    </a:cubicBezTo>
                    <a:cubicBezTo>
                      <a:pt x="351" y="110"/>
                      <a:pt x="324" y="83"/>
                      <a:pt x="270" y="29"/>
                    </a:cubicBezTo>
                    <a:cubicBezTo>
                      <a:pt x="241" y="10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9" name="Google Shape;4449;p36"/>
              <p:cNvSpPr/>
              <p:nvPr/>
            </p:nvSpPr>
            <p:spPr>
              <a:xfrm>
                <a:off x="7533400" y="1187950"/>
                <a:ext cx="486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036" extrusionOk="0">
                    <a:moveTo>
                      <a:pt x="201" y="0"/>
                    </a:moveTo>
                    <a:cubicBezTo>
                      <a:pt x="109" y="0"/>
                      <a:pt x="27" y="73"/>
                      <a:pt x="27" y="167"/>
                    </a:cubicBezTo>
                    <a:cubicBezTo>
                      <a:pt x="0" y="275"/>
                      <a:pt x="27" y="383"/>
                      <a:pt x="135" y="410"/>
                    </a:cubicBezTo>
                    <a:cubicBezTo>
                      <a:pt x="621" y="572"/>
                      <a:pt x="1107" y="761"/>
                      <a:pt x="1593" y="1004"/>
                    </a:cubicBezTo>
                    <a:cubicBezTo>
                      <a:pt x="1629" y="1026"/>
                      <a:pt x="1662" y="1036"/>
                      <a:pt x="1693" y="1036"/>
                    </a:cubicBezTo>
                    <a:cubicBezTo>
                      <a:pt x="1781" y="1036"/>
                      <a:pt x="1851" y="955"/>
                      <a:pt x="1890" y="815"/>
                    </a:cubicBezTo>
                    <a:cubicBezTo>
                      <a:pt x="1944" y="626"/>
                      <a:pt x="1863" y="599"/>
                      <a:pt x="1755" y="491"/>
                    </a:cubicBezTo>
                    <a:cubicBezTo>
                      <a:pt x="1296" y="194"/>
                      <a:pt x="783" y="32"/>
                      <a:pt x="243" y="5"/>
                    </a:cubicBezTo>
                    <a:cubicBezTo>
                      <a:pt x="229" y="2"/>
                      <a:pt x="215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0" name="Google Shape;4450;p36"/>
              <p:cNvSpPr/>
              <p:nvPr/>
            </p:nvSpPr>
            <p:spPr>
              <a:xfrm>
                <a:off x="7538125" y="651375"/>
                <a:ext cx="29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966" extrusionOk="0">
                    <a:moveTo>
                      <a:pt x="189" y="1"/>
                    </a:moveTo>
                    <a:cubicBezTo>
                      <a:pt x="135" y="82"/>
                      <a:pt x="54" y="163"/>
                      <a:pt x="27" y="244"/>
                    </a:cubicBezTo>
                    <a:cubicBezTo>
                      <a:pt x="0" y="325"/>
                      <a:pt x="0" y="406"/>
                      <a:pt x="54" y="487"/>
                    </a:cubicBezTo>
                    <a:cubicBezTo>
                      <a:pt x="297" y="919"/>
                      <a:pt x="540" y="1378"/>
                      <a:pt x="756" y="1810"/>
                    </a:cubicBezTo>
                    <a:cubicBezTo>
                      <a:pt x="783" y="1864"/>
                      <a:pt x="837" y="1918"/>
                      <a:pt x="891" y="1945"/>
                    </a:cubicBezTo>
                    <a:cubicBezTo>
                      <a:pt x="918" y="1958"/>
                      <a:pt x="945" y="1965"/>
                      <a:pt x="972" y="1965"/>
                    </a:cubicBezTo>
                    <a:cubicBezTo>
                      <a:pt x="999" y="1965"/>
                      <a:pt x="1026" y="1958"/>
                      <a:pt x="1053" y="1945"/>
                    </a:cubicBezTo>
                    <a:cubicBezTo>
                      <a:pt x="1107" y="1918"/>
                      <a:pt x="1161" y="1864"/>
                      <a:pt x="1188" y="1810"/>
                    </a:cubicBezTo>
                    <a:cubicBezTo>
                      <a:pt x="1188" y="1756"/>
                      <a:pt x="1188" y="1702"/>
                      <a:pt x="1188" y="1648"/>
                    </a:cubicBezTo>
                    <a:cubicBezTo>
                      <a:pt x="891" y="1054"/>
                      <a:pt x="567" y="514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1" name="Google Shape;4451;p36"/>
              <p:cNvSpPr/>
              <p:nvPr/>
            </p:nvSpPr>
            <p:spPr>
              <a:xfrm>
                <a:off x="7728500" y="1316750"/>
                <a:ext cx="5875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497" extrusionOk="0">
                    <a:moveTo>
                      <a:pt x="538" y="1"/>
                    </a:moveTo>
                    <a:cubicBezTo>
                      <a:pt x="366" y="1"/>
                      <a:pt x="196" y="4"/>
                      <a:pt x="27" y="11"/>
                    </a:cubicBezTo>
                    <a:cubicBezTo>
                      <a:pt x="0" y="254"/>
                      <a:pt x="81" y="335"/>
                      <a:pt x="216" y="362"/>
                    </a:cubicBezTo>
                    <a:cubicBezTo>
                      <a:pt x="810" y="389"/>
                      <a:pt x="1431" y="443"/>
                      <a:pt x="2025" y="497"/>
                    </a:cubicBezTo>
                    <a:cubicBezTo>
                      <a:pt x="2079" y="497"/>
                      <a:pt x="2133" y="470"/>
                      <a:pt x="2214" y="443"/>
                    </a:cubicBezTo>
                    <a:cubicBezTo>
                      <a:pt x="2268" y="416"/>
                      <a:pt x="2349" y="362"/>
                      <a:pt x="2349" y="308"/>
                    </a:cubicBezTo>
                    <a:cubicBezTo>
                      <a:pt x="2349" y="254"/>
                      <a:pt x="2268" y="173"/>
                      <a:pt x="2214" y="119"/>
                    </a:cubicBezTo>
                    <a:cubicBezTo>
                      <a:pt x="2160" y="92"/>
                      <a:pt x="2133" y="92"/>
                      <a:pt x="2079" y="92"/>
                    </a:cubicBezTo>
                    <a:cubicBezTo>
                      <a:pt x="1573" y="31"/>
                      <a:pt x="1052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2" name="Google Shape;4452;p36"/>
              <p:cNvSpPr/>
              <p:nvPr/>
            </p:nvSpPr>
            <p:spPr>
              <a:xfrm>
                <a:off x="7527325" y="1062675"/>
                <a:ext cx="486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804" extrusionOk="0">
                    <a:moveTo>
                      <a:pt x="193" y="0"/>
                    </a:moveTo>
                    <a:cubicBezTo>
                      <a:pt x="162" y="0"/>
                      <a:pt x="135" y="7"/>
                      <a:pt x="108" y="21"/>
                    </a:cubicBezTo>
                    <a:cubicBezTo>
                      <a:pt x="81" y="21"/>
                      <a:pt x="27" y="48"/>
                      <a:pt x="27" y="75"/>
                    </a:cubicBezTo>
                    <a:cubicBezTo>
                      <a:pt x="0" y="129"/>
                      <a:pt x="0" y="210"/>
                      <a:pt x="27" y="264"/>
                    </a:cubicBezTo>
                    <a:cubicBezTo>
                      <a:pt x="81" y="318"/>
                      <a:pt x="135" y="372"/>
                      <a:pt x="216" y="399"/>
                    </a:cubicBezTo>
                    <a:cubicBezTo>
                      <a:pt x="621" y="534"/>
                      <a:pt x="1026" y="642"/>
                      <a:pt x="1431" y="750"/>
                    </a:cubicBezTo>
                    <a:cubicBezTo>
                      <a:pt x="1539" y="804"/>
                      <a:pt x="1647" y="804"/>
                      <a:pt x="1782" y="804"/>
                    </a:cubicBezTo>
                    <a:cubicBezTo>
                      <a:pt x="1836" y="804"/>
                      <a:pt x="1890" y="750"/>
                      <a:pt x="1944" y="696"/>
                    </a:cubicBezTo>
                    <a:cubicBezTo>
                      <a:pt x="1944" y="642"/>
                      <a:pt x="1944" y="561"/>
                      <a:pt x="1944" y="534"/>
                    </a:cubicBezTo>
                    <a:cubicBezTo>
                      <a:pt x="1890" y="453"/>
                      <a:pt x="1836" y="399"/>
                      <a:pt x="1755" y="372"/>
                    </a:cubicBezTo>
                    <a:cubicBezTo>
                      <a:pt x="1269" y="264"/>
                      <a:pt x="783" y="129"/>
                      <a:pt x="297" y="21"/>
                    </a:cubicBezTo>
                    <a:cubicBezTo>
                      <a:pt x="257" y="7"/>
                      <a:pt x="223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3" name="Google Shape;4453;p36"/>
              <p:cNvSpPr/>
              <p:nvPr/>
            </p:nvSpPr>
            <p:spPr>
              <a:xfrm>
                <a:off x="7571875" y="533900"/>
                <a:ext cx="297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162" extrusionOk="0">
                    <a:moveTo>
                      <a:pt x="54" y="1"/>
                    </a:moveTo>
                    <a:cubicBezTo>
                      <a:pt x="54" y="82"/>
                      <a:pt x="0" y="163"/>
                      <a:pt x="27" y="244"/>
                    </a:cubicBezTo>
                    <a:cubicBezTo>
                      <a:pt x="297" y="838"/>
                      <a:pt x="567" y="1432"/>
                      <a:pt x="837" y="2026"/>
                    </a:cubicBezTo>
                    <a:cubicBezTo>
                      <a:pt x="864" y="2080"/>
                      <a:pt x="891" y="2107"/>
                      <a:pt x="918" y="2134"/>
                    </a:cubicBezTo>
                    <a:cubicBezTo>
                      <a:pt x="972" y="2161"/>
                      <a:pt x="1026" y="2161"/>
                      <a:pt x="1080" y="2161"/>
                    </a:cubicBezTo>
                    <a:cubicBezTo>
                      <a:pt x="1135" y="2107"/>
                      <a:pt x="1162" y="2053"/>
                      <a:pt x="1162" y="1999"/>
                    </a:cubicBezTo>
                    <a:cubicBezTo>
                      <a:pt x="1189" y="1945"/>
                      <a:pt x="1162" y="1891"/>
                      <a:pt x="1135" y="1837"/>
                    </a:cubicBezTo>
                    <a:cubicBezTo>
                      <a:pt x="891" y="1189"/>
                      <a:pt x="567" y="568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4" name="Google Shape;4454;p36"/>
              <p:cNvSpPr/>
              <p:nvPr/>
            </p:nvSpPr>
            <p:spPr>
              <a:xfrm>
                <a:off x="7279550" y="903850"/>
                <a:ext cx="432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946" extrusionOk="0">
                    <a:moveTo>
                      <a:pt x="82" y="1"/>
                    </a:moveTo>
                    <a:cubicBezTo>
                      <a:pt x="82" y="190"/>
                      <a:pt x="1" y="325"/>
                      <a:pt x="136" y="406"/>
                    </a:cubicBezTo>
                    <a:cubicBezTo>
                      <a:pt x="541" y="649"/>
                      <a:pt x="973" y="838"/>
                      <a:pt x="1459" y="946"/>
                    </a:cubicBezTo>
                    <a:cubicBezTo>
                      <a:pt x="1540" y="946"/>
                      <a:pt x="1648" y="892"/>
                      <a:pt x="1675" y="811"/>
                    </a:cubicBezTo>
                    <a:cubicBezTo>
                      <a:pt x="1729" y="676"/>
                      <a:pt x="1675" y="541"/>
                      <a:pt x="1567" y="514"/>
                    </a:cubicBezTo>
                    <a:cubicBezTo>
                      <a:pt x="1081" y="325"/>
                      <a:pt x="622" y="190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5" name="Google Shape;4455;p36"/>
              <p:cNvSpPr/>
              <p:nvPr/>
            </p:nvSpPr>
            <p:spPr>
              <a:xfrm>
                <a:off x="8026875" y="941000"/>
                <a:ext cx="128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107" extrusionOk="0">
                    <a:moveTo>
                      <a:pt x="163" y="0"/>
                    </a:moveTo>
                    <a:cubicBezTo>
                      <a:pt x="109" y="27"/>
                      <a:pt x="55" y="54"/>
                      <a:pt x="28" y="108"/>
                    </a:cubicBezTo>
                    <a:cubicBezTo>
                      <a:pt x="1" y="189"/>
                      <a:pt x="1" y="270"/>
                      <a:pt x="1" y="351"/>
                    </a:cubicBezTo>
                    <a:cubicBezTo>
                      <a:pt x="55" y="864"/>
                      <a:pt x="82" y="1377"/>
                      <a:pt x="109" y="1863"/>
                    </a:cubicBezTo>
                    <a:cubicBezTo>
                      <a:pt x="136" y="1944"/>
                      <a:pt x="163" y="2025"/>
                      <a:pt x="190" y="2106"/>
                    </a:cubicBezTo>
                    <a:cubicBezTo>
                      <a:pt x="406" y="2106"/>
                      <a:pt x="514" y="2025"/>
                      <a:pt x="487" y="1890"/>
                    </a:cubicBezTo>
                    <a:cubicBezTo>
                      <a:pt x="433" y="1269"/>
                      <a:pt x="379" y="675"/>
                      <a:pt x="298" y="81"/>
                    </a:cubicBezTo>
                    <a:cubicBezTo>
                      <a:pt x="298" y="54"/>
                      <a:pt x="190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6" name="Google Shape;4456;p36"/>
              <p:cNvSpPr/>
              <p:nvPr/>
            </p:nvSpPr>
            <p:spPr>
              <a:xfrm>
                <a:off x="7768325" y="632850"/>
                <a:ext cx="24325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694" extrusionOk="0">
                    <a:moveTo>
                      <a:pt x="163" y="0"/>
                    </a:moveTo>
                    <a:cubicBezTo>
                      <a:pt x="111" y="0"/>
                      <a:pt x="63" y="12"/>
                      <a:pt x="27" y="12"/>
                    </a:cubicBezTo>
                    <a:cubicBezTo>
                      <a:pt x="0" y="93"/>
                      <a:pt x="27" y="201"/>
                      <a:pt x="27" y="283"/>
                    </a:cubicBezTo>
                    <a:cubicBezTo>
                      <a:pt x="189" y="688"/>
                      <a:pt x="351" y="1093"/>
                      <a:pt x="513" y="1498"/>
                    </a:cubicBezTo>
                    <a:cubicBezTo>
                      <a:pt x="513" y="1552"/>
                      <a:pt x="540" y="1579"/>
                      <a:pt x="567" y="1606"/>
                    </a:cubicBezTo>
                    <a:cubicBezTo>
                      <a:pt x="612" y="1650"/>
                      <a:pt x="656" y="1694"/>
                      <a:pt x="700" y="1694"/>
                    </a:cubicBezTo>
                    <a:cubicBezTo>
                      <a:pt x="710" y="1694"/>
                      <a:pt x="720" y="1692"/>
                      <a:pt x="729" y="1687"/>
                    </a:cubicBezTo>
                    <a:cubicBezTo>
                      <a:pt x="891" y="1660"/>
                      <a:pt x="972" y="1471"/>
                      <a:pt x="918" y="1336"/>
                    </a:cubicBezTo>
                    <a:cubicBezTo>
                      <a:pt x="729" y="931"/>
                      <a:pt x="567" y="526"/>
                      <a:pt x="378" y="120"/>
                    </a:cubicBezTo>
                    <a:cubicBezTo>
                      <a:pt x="351" y="66"/>
                      <a:pt x="297" y="12"/>
                      <a:pt x="243" y="12"/>
                    </a:cubicBezTo>
                    <a:cubicBezTo>
                      <a:pt x="216" y="3"/>
                      <a:pt x="189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7" name="Google Shape;4457;p36"/>
              <p:cNvSpPr/>
              <p:nvPr/>
            </p:nvSpPr>
            <p:spPr>
              <a:xfrm>
                <a:off x="6996025" y="508925"/>
                <a:ext cx="398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007" extrusionOk="0">
                    <a:moveTo>
                      <a:pt x="108" y="1"/>
                    </a:moveTo>
                    <a:cubicBezTo>
                      <a:pt x="0" y="190"/>
                      <a:pt x="54" y="298"/>
                      <a:pt x="162" y="379"/>
                    </a:cubicBezTo>
                    <a:cubicBezTo>
                      <a:pt x="487" y="568"/>
                      <a:pt x="865" y="757"/>
                      <a:pt x="1216" y="946"/>
                    </a:cubicBezTo>
                    <a:cubicBezTo>
                      <a:pt x="1270" y="986"/>
                      <a:pt x="1337" y="1007"/>
                      <a:pt x="1405" y="1007"/>
                    </a:cubicBezTo>
                    <a:cubicBezTo>
                      <a:pt x="1472" y="1007"/>
                      <a:pt x="1540" y="986"/>
                      <a:pt x="1594" y="946"/>
                    </a:cubicBezTo>
                    <a:cubicBezTo>
                      <a:pt x="1594" y="595"/>
                      <a:pt x="1594" y="595"/>
                      <a:pt x="1459" y="541"/>
                    </a:cubicBezTo>
                    <a:cubicBezTo>
                      <a:pt x="1162" y="406"/>
                      <a:pt x="838" y="244"/>
                      <a:pt x="541" y="109"/>
                    </a:cubicBezTo>
                    <a:cubicBezTo>
                      <a:pt x="406" y="82"/>
                      <a:pt x="243" y="28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8" name="Google Shape;4458;p36"/>
              <p:cNvSpPr/>
              <p:nvPr/>
            </p:nvSpPr>
            <p:spPr>
              <a:xfrm>
                <a:off x="8101150" y="974750"/>
                <a:ext cx="175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99" extrusionOk="0">
                    <a:moveTo>
                      <a:pt x="216" y="0"/>
                    </a:moveTo>
                    <a:cubicBezTo>
                      <a:pt x="108" y="27"/>
                      <a:pt x="54" y="54"/>
                      <a:pt x="27" y="108"/>
                    </a:cubicBezTo>
                    <a:cubicBezTo>
                      <a:pt x="0" y="189"/>
                      <a:pt x="0" y="297"/>
                      <a:pt x="27" y="378"/>
                    </a:cubicBezTo>
                    <a:cubicBezTo>
                      <a:pt x="135" y="864"/>
                      <a:pt x="243" y="1350"/>
                      <a:pt x="378" y="1836"/>
                    </a:cubicBezTo>
                    <a:cubicBezTo>
                      <a:pt x="378" y="1890"/>
                      <a:pt x="405" y="1917"/>
                      <a:pt x="432" y="1944"/>
                    </a:cubicBezTo>
                    <a:cubicBezTo>
                      <a:pt x="459" y="1971"/>
                      <a:pt x="513" y="1998"/>
                      <a:pt x="540" y="1998"/>
                    </a:cubicBezTo>
                    <a:cubicBezTo>
                      <a:pt x="594" y="1971"/>
                      <a:pt x="621" y="1944"/>
                      <a:pt x="675" y="1890"/>
                    </a:cubicBezTo>
                    <a:cubicBezTo>
                      <a:pt x="702" y="1836"/>
                      <a:pt x="702" y="1755"/>
                      <a:pt x="675" y="1674"/>
                    </a:cubicBezTo>
                    <a:cubicBezTo>
                      <a:pt x="540" y="1107"/>
                      <a:pt x="378" y="567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9" name="Google Shape;4459;p36"/>
              <p:cNvSpPr/>
              <p:nvPr/>
            </p:nvSpPr>
            <p:spPr>
              <a:xfrm>
                <a:off x="7359225" y="886975"/>
                <a:ext cx="44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778" extrusionOk="0">
                    <a:moveTo>
                      <a:pt x="189" y="1"/>
                    </a:moveTo>
                    <a:cubicBezTo>
                      <a:pt x="108" y="28"/>
                      <a:pt x="54" y="55"/>
                      <a:pt x="0" y="82"/>
                    </a:cubicBezTo>
                    <a:cubicBezTo>
                      <a:pt x="27" y="163"/>
                      <a:pt x="54" y="271"/>
                      <a:pt x="108" y="271"/>
                    </a:cubicBezTo>
                    <a:cubicBezTo>
                      <a:pt x="540" y="460"/>
                      <a:pt x="999" y="622"/>
                      <a:pt x="1458" y="757"/>
                    </a:cubicBezTo>
                    <a:cubicBezTo>
                      <a:pt x="1499" y="770"/>
                      <a:pt x="1533" y="777"/>
                      <a:pt x="1563" y="777"/>
                    </a:cubicBezTo>
                    <a:cubicBezTo>
                      <a:pt x="1593" y="777"/>
                      <a:pt x="1620" y="770"/>
                      <a:pt x="1647" y="757"/>
                    </a:cubicBezTo>
                    <a:cubicBezTo>
                      <a:pt x="1655" y="764"/>
                      <a:pt x="1664" y="767"/>
                      <a:pt x="1675" y="767"/>
                    </a:cubicBezTo>
                    <a:cubicBezTo>
                      <a:pt x="1703" y="767"/>
                      <a:pt x="1743" y="742"/>
                      <a:pt x="1783" y="703"/>
                    </a:cubicBezTo>
                    <a:cubicBezTo>
                      <a:pt x="1783" y="649"/>
                      <a:pt x="1756" y="568"/>
                      <a:pt x="1729" y="514"/>
                    </a:cubicBezTo>
                    <a:cubicBezTo>
                      <a:pt x="1675" y="433"/>
                      <a:pt x="1593" y="406"/>
                      <a:pt x="1512" y="379"/>
                    </a:cubicBezTo>
                    <a:cubicBezTo>
                      <a:pt x="1161" y="271"/>
                      <a:pt x="783" y="136"/>
                      <a:pt x="432" y="55"/>
                    </a:cubicBezTo>
                    <a:cubicBezTo>
                      <a:pt x="351" y="28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0" name="Google Shape;4460;p36"/>
              <p:cNvSpPr/>
              <p:nvPr/>
            </p:nvSpPr>
            <p:spPr>
              <a:xfrm>
                <a:off x="7404450" y="473150"/>
                <a:ext cx="26350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77" extrusionOk="0">
                    <a:moveTo>
                      <a:pt x="136" y="1"/>
                    </a:moveTo>
                    <a:cubicBezTo>
                      <a:pt x="82" y="190"/>
                      <a:pt x="1" y="298"/>
                      <a:pt x="28" y="352"/>
                    </a:cubicBezTo>
                    <a:cubicBezTo>
                      <a:pt x="190" y="811"/>
                      <a:pt x="406" y="1243"/>
                      <a:pt x="703" y="1648"/>
                    </a:cubicBezTo>
                    <a:cubicBezTo>
                      <a:pt x="730" y="1675"/>
                      <a:pt x="784" y="1729"/>
                      <a:pt x="838" y="1756"/>
                    </a:cubicBezTo>
                    <a:cubicBezTo>
                      <a:pt x="865" y="1769"/>
                      <a:pt x="892" y="1776"/>
                      <a:pt x="919" y="1776"/>
                    </a:cubicBezTo>
                    <a:cubicBezTo>
                      <a:pt x="946" y="1776"/>
                      <a:pt x="973" y="1769"/>
                      <a:pt x="1000" y="1756"/>
                    </a:cubicBezTo>
                    <a:cubicBezTo>
                      <a:pt x="1027" y="1702"/>
                      <a:pt x="1054" y="1648"/>
                      <a:pt x="1054" y="1594"/>
                    </a:cubicBezTo>
                    <a:cubicBezTo>
                      <a:pt x="1027" y="1540"/>
                      <a:pt x="1027" y="1486"/>
                      <a:pt x="973" y="1432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1" name="Google Shape;4461;p36"/>
              <p:cNvSpPr/>
              <p:nvPr/>
            </p:nvSpPr>
            <p:spPr>
              <a:xfrm>
                <a:off x="6931225" y="553500"/>
                <a:ext cx="310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19" extrusionOk="0">
                    <a:moveTo>
                      <a:pt x="0" y="0"/>
                    </a:moveTo>
                    <a:cubicBezTo>
                      <a:pt x="27" y="135"/>
                      <a:pt x="0" y="297"/>
                      <a:pt x="54" y="351"/>
                    </a:cubicBezTo>
                    <a:cubicBezTo>
                      <a:pt x="351" y="621"/>
                      <a:pt x="675" y="810"/>
                      <a:pt x="1053" y="918"/>
                    </a:cubicBezTo>
                    <a:cubicBezTo>
                      <a:pt x="1161" y="729"/>
                      <a:pt x="1242" y="540"/>
                      <a:pt x="1080" y="405"/>
                    </a:cubicBezTo>
                    <a:cubicBezTo>
                      <a:pt x="783" y="162"/>
                      <a:pt x="40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2" name="Google Shape;4462;p36"/>
              <p:cNvSpPr/>
              <p:nvPr/>
            </p:nvSpPr>
            <p:spPr>
              <a:xfrm>
                <a:off x="7208675" y="449525"/>
                <a:ext cx="29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648" extrusionOk="0">
                    <a:moveTo>
                      <a:pt x="55" y="1"/>
                    </a:moveTo>
                    <a:cubicBezTo>
                      <a:pt x="55" y="82"/>
                      <a:pt x="1" y="190"/>
                      <a:pt x="55" y="244"/>
                    </a:cubicBezTo>
                    <a:cubicBezTo>
                      <a:pt x="325" y="703"/>
                      <a:pt x="595" y="1135"/>
                      <a:pt x="892" y="1567"/>
                    </a:cubicBezTo>
                    <a:cubicBezTo>
                      <a:pt x="919" y="1594"/>
                      <a:pt x="946" y="1621"/>
                      <a:pt x="973" y="1648"/>
                    </a:cubicBezTo>
                    <a:cubicBezTo>
                      <a:pt x="1027" y="1648"/>
                      <a:pt x="1081" y="1621"/>
                      <a:pt x="1135" y="1594"/>
                    </a:cubicBezTo>
                    <a:cubicBezTo>
                      <a:pt x="1162" y="1594"/>
                      <a:pt x="1189" y="1540"/>
                      <a:pt x="1189" y="1513"/>
                    </a:cubicBezTo>
                    <a:cubicBezTo>
                      <a:pt x="1162" y="1405"/>
                      <a:pt x="1135" y="1324"/>
                      <a:pt x="1081" y="1243"/>
                    </a:cubicBezTo>
                    <a:cubicBezTo>
                      <a:pt x="757" y="838"/>
                      <a:pt x="460" y="406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3" name="Google Shape;4463;p36"/>
              <p:cNvSpPr/>
              <p:nvPr/>
            </p:nvSpPr>
            <p:spPr>
              <a:xfrm>
                <a:off x="7433475" y="1100975"/>
                <a:ext cx="317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54" extrusionOk="0">
                    <a:moveTo>
                      <a:pt x="163" y="1"/>
                    </a:moveTo>
                    <a:cubicBezTo>
                      <a:pt x="109" y="1"/>
                      <a:pt x="28" y="109"/>
                      <a:pt x="1" y="163"/>
                    </a:cubicBezTo>
                    <a:cubicBezTo>
                      <a:pt x="1" y="217"/>
                      <a:pt x="1" y="352"/>
                      <a:pt x="55" y="379"/>
                    </a:cubicBezTo>
                    <a:cubicBezTo>
                      <a:pt x="386" y="568"/>
                      <a:pt x="738" y="654"/>
                      <a:pt x="1111" y="654"/>
                    </a:cubicBezTo>
                    <a:cubicBezTo>
                      <a:pt x="1164" y="654"/>
                      <a:pt x="1217" y="652"/>
                      <a:pt x="1270" y="649"/>
                    </a:cubicBezTo>
                    <a:cubicBezTo>
                      <a:pt x="1270" y="298"/>
                      <a:pt x="1270" y="244"/>
                      <a:pt x="1162" y="217"/>
                    </a:cubicBezTo>
                    <a:cubicBezTo>
                      <a:pt x="838" y="136"/>
                      <a:pt x="487" y="55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4" name="Google Shape;4464;p36"/>
              <p:cNvSpPr/>
              <p:nvPr/>
            </p:nvSpPr>
            <p:spPr>
              <a:xfrm>
                <a:off x="7188425" y="951125"/>
                <a:ext cx="364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54" extrusionOk="0">
                    <a:moveTo>
                      <a:pt x="135" y="0"/>
                    </a:moveTo>
                    <a:cubicBezTo>
                      <a:pt x="108" y="0"/>
                      <a:pt x="81" y="27"/>
                      <a:pt x="0" y="54"/>
                    </a:cubicBezTo>
                    <a:cubicBezTo>
                      <a:pt x="27" y="135"/>
                      <a:pt x="27" y="270"/>
                      <a:pt x="81" y="324"/>
                    </a:cubicBezTo>
                    <a:cubicBezTo>
                      <a:pt x="459" y="621"/>
                      <a:pt x="892" y="864"/>
                      <a:pt x="1324" y="1053"/>
                    </a:cubicBezTo>
                    <a:cubicBezTo>
                      <a:pt x="1432" y="783"/>
                      <a:pt x="1459" y="729"/>
                      <a:pt x="1297" y="621"/>
                    </a:cubicBezTo>
                    <a:cubicBezTo>
                      <a:pt x="973" y="324"/>
                      <a:pt x="568" y="108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5" name="Google Shape;4465;p36"/>
              <p:cNvSpPr/>
              <p:nvPr/>
            </p:nvSpPr>
            <p:spPr>
              <a:xfrm>
                <a:off x="7723775" y="1229925"/>
                <a:ext cx="47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06" extrusionOk="0">
                    <a:moveTo>
                      <a:pt x="162" y="0"/>
                    </a:moveTo>
                    <a:cubicBezTo>
                      <a:pt x="108" y="0"/>
                      <a:pt x="54" y="27"/>
                      <a:pt x="27" y="81"/>
                    </a:cubicBezTo>
                    <a:cubicBezTo>
                      <a:pt x="0" y="108"/>
                      <a:pt x="0" y="189"/>
                      <a:pt x="0" y="216"/>
                    </a:cubicBezTo>
                    <a:cubicBezTo>
                      <a:pt x="27" y="243"/>
                      <a:pt x="81" y="270"/>
                      <a:pt x="135" y="297"/>
                    </a:cubicBezTo>
                    <a:cubicBezTo>
                      <a:pt x="648" y="325"/>
                      <a:pt x="1161" y="379"/>
                      <a:pt x="1674" y="406"/>
                    </a:cubicBezTo>
                    <a:cubicBezTo>
                      <a:pt x="1728" y="406"/>
                      <a:pt x="1782" y="406"/>
                      <a:pt x="1863" y="379"/>
                    </a:cubicBezTo>
                    <a:cubicBezTo>
                      <a:pt x="1890" y="352"/>
                      <a:pt x="1917" y="325"/>
                      <a:pt x="1917" y="297"/>
                    </a:cubicBezTo>
                    <a:cubicBezTo>
                      <a:pt x="1917" y="243"/>
                      <a:pt x="1890" y="216"/>
                      <a:pt x="1863" y="189"/>
                    </a:cubicBezTo>
                    <a:cubicBezTo>
                      <a:pt x="1836" y="135"/>
                      <a:pt x="1782" y="108"/>
                      <a:pt x="1728" y="108"/>
                    </a:cubicBezTo>
                    <a:cubicBezTo>
                      <a:pt x="1215" y="54"/>
                      <a:pt x="675" y="27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6" name="Google Shape;4466;p36"/>
              <p:cNvSpPr/>
              <p:nvPr/>
            </p:nvSpPr>
            <p:spPr>
              <a:xfrm>
                <a:off x="7316025" y="1092875"/>
                <a:ext cx="39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622" extrusionOk="0">
                    <a:moveTo>
                      <a:pt x="135" y="1"/>
                    </a:moveTo>
                    <a:cubicBezTo>
                      <a:pt x="81" y="28"/>
                      <a:pt x="0" y="82"/>
                      <a:pt x="0" y="136"/>
                    </a:cubicBezTo>
                    <a:cubicBezTo>
                      <a:pt x="0" y="217"/>
                      <a:pt x="54" y="271"/>
                      <a:pt x="108" y="298"/>
                    </a:cubicBezTo>
                    <a:cubicBezTo>
                      <a:pt x="513" y="433"/>
                      <a:pt x="918" y="541"/>
                      <a:pt x="1350" y="622"/>
                    </a:cubicBezTo>
                    <a:cubicBezTo>
                      <a:pt x="1404" y="622"/>
                      <a:pt x="1485" y="622"/>
                      <a:pt x="1566" y="595"/>
                    </a:cubicBezTo>
                    <a:cubicBezTo>
                      <a:pt x="1566" y="514"/>
                      <a:pt x="1593" y="433"/>
                      <a:pt x="1566" y="406"/>
                    </a:cubicBezTo>
                    <a:cubicBezTo>
                      <a:pt x="1512" y="325"/>
                      <a:pt x="1458" y="298"/>
                      <a:pt x="1377" y="271"/>
                    </a:cubicBezTo>
                    <a:cubicBezTo>
                      <a:pt x="1161" y="190"/>
                      <a:pt x="945" y="136"/>
                      <a:pt x="756" y="82"/>
                    </a:cubicBezTo>
                    <a:cubicBezTo>
                      <a:pt x="540" y="55"/>
                      <a:pt x="351" y="28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7" name="Google Shape;4467;p36"/>
              <p:cNvSpPr/>
              <p:nvPr/>
            </p:nvSpPr>
            <p:spPr>
              <a:xfrm>
                <a:off x="7839875" y="820825"/>
                <a:ext cx="121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67" extrusionOk="0">
                    <a:moveTo>
                      <a:pt x="325" y="0"/>
                    </a:moveTo>
                    <a:cubicBezTo>
                      <a:pt x="55" y="54"/>
                      <a:pt x="1" y="81"/>
                      <a:pt x="1" y="270"/>
                    </a:cubicBezTo>
                    <a:cubicBezTo>
                      <a:pt x="1" y="648"/>
                      <a:pt x="55" y="1054"/>
                      <a:pt x="82" y="1459"/>
                    </a:cubicBezTo>
                    <a:cubicBezTo>
                      <a:pt x="82" y="1486"/>
                      <a:pt x="163" y="1540"/>
                      <a:pt x="217" y="1567"/>
                    </a:cubicBezTo>
                    <a:cubicBezTo>
                      <a:pt x="487" y="1351"/>
                      <a:pt x="487" y="1351"/>
                      <a:pt x="487" y="1216"/>
                    </a:cubicBezTo>
                    <a:cubicBezTo>
                      <a:pt x="487" y="811"/>
                      <a:pt x="433" y="378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8" name="Google Shape;4468;p36"/>
              <p:cNvSpPr/>
              <p:nvPr/>
            </p:nvSpPr>
            <p:spPr>
              <a:xfrm>
                <a:off x="7911450" y="791125"/>
                <a:ext cx="101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37" extrusionOk="0">
                    <a:moveTo>
                      <a:pt x="189" y="0"/>
                    </a:moveTo>
                    <a:cubicBezTo>
                      <a:pt x="27" y="27"/>
                      <a:pt x="0" y="135"/>
                      <a:pt x="0" y="270"/>
                    </a:cubicBezTo>
                    <a:cubicBezTo>
                      <a:pt x="0" y="756"/>
                      <a:pt x="0" y="1269"/>
                      <a:pt x="27" y="1836"/>
                    </a:cubicBezTo>
                    <a:cubicBezTo>
                      <a:pt x="324" y="1728"/>
                      <a:pt x="324" y="1728"/>
                      <a:pt x="351" y="1620"/>
                    </a:cubicBezTo>
                    <a:cubicBezTo>
                      <a:pt x="405" y="1107"/>
                      <a:pt x="378" y="567"/>
                      <a:pt x="270" y="81"/>
                    </a:cubicBezTo>
                    <a:cubicBezTo>
                      <a:pt x="270" y="54"/>
                      <a:pt x="216" y="27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9" name="Google Shape;4469;p36"/>
              <p:cNvSpPr/>
              <p:nvPr/>
            </p:nvSpPr>
            <p:spPr>
              <a:xfrm>
                <a:off x="7019650" y="346925"/>
                <a:ext cx="290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8" extrusionOk="0">
                    <a:moveTo>
                      <a:pt x="163" y="0"/>
                    </a:moveTo>
                    <a:cubicBezTo>
                      <a:pt x="1" y="135"/>
                      <a:pt x="1" y="243"/>
                      <a:pt x="82" y="351"/>
                    </a:cubicBezTo>
                    <a:cubicBezTo>
                      <a:pt x="325" y="621"/>
                      <a:pt x="568" y="864"/>
                      <a:pt x="838" y="1107"/>
                    </a:cubicBezTo>
                    <a:cubicBezTo>
                      <a:pt x="865" y="1148"/>
                      <a:pt x="912" y="1168"/>
                      <a:pt x="959" y="1168"/>
                    </a:cubicBezTo>
                    <a:cubicBezTo>
                      <a:pt x="1006" y="1168"/>
                      <a:pt x="1054" y="1148"/>
                      <a:pt x="1081" y="1107"/>
                    </a:cubicBezTo>
                    <a:cubicBezTo>
                      <a:pt x="1162" y="1026"/>
                      <a:pt x="1162" y="918"/>
                      <a:pt x="1081" y="837"/>
                    </a:cubicBezTo>
                    <a:cubicBezTo>
                      <a:pt x="838" y="486"/>
                      <a:pt x="514" y="216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0" name="Google Shape;4470;p36"/>
              <p:cNvSpPr/>
              <p:nvPr/>
            </p:nvSpPr>
            <p:spPr>
              <a:xfrm>
                <a:off x="7710275" y="800650"/>
                <a:ext cx="1420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06" extrusionOk="0">
                    <a:moveTo>
                      <a:pt x="187" y="0"/>
                    </a:moveTo>
                    <a:cubicBezTo>
                      <a:pt x="143" y="0"/>
                      <a:pt x="96" y="22"/>
                      <a:pt x="81" y="51"/>
                    </a:cubicBezTo>
                    <a:cubicBezTo>
                      <a:pt x="27" y="105"/>
                      <a:pt x="0" y="132"/>
                      <a:pt x="27" y="159"/>
                    </a:cubicBezTo>
                    <a:cubicBezTo>
                      <a:pt x="81" y="483"/>
                      <a:pt x="162" y="861"/>
                      <a:pt x="243" y="1185"/>
                    </a:cubicBezTo>
                    <a:cubicBezTo>
                      <a:pt x="243" y="1239"/>
                      <a:pt x="270" y="1293"/>
                      <a:pt x="324" y="1293"/>
                    </a:cubicBezTo>
                    <a:cubicBezTo>
                      <a:pt x="342" y="1293"/>
                      <a:pt x="372" y="1305"/>
                      <a:pt x="398" y="1305"/>
                    </a:cubicBezTo>
                    <a:cubicBezTo>
                      <a:pt x="411" y="1305"/>
                      <a:pt x="423" y="1302"/>
                      <a:pt x="432" y="1293"/>
                    </a:cubicBezTo>
                    <a:cubicBezTo>
                      <a:pt x="459" y="1266"/>
                      <a:pt x="567" y="1185"/>
                      <a:pt x="567" y="1131"/>
                    </a:cubicBezTo>
                    <a:cubicBezTo>
                      <a:pt x="486" y="780"/>
                      <a:pt x="378" y="402"/>
                      <a:pt x="270" y="51"/>
                    </a:cubicBezTo>
                    <a:cubicBezTo>
                      <a:pt x="258" y="15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1" name="Google Shape;4471;p36"/>
              <p:cNvSpPr/>
              <p:nvPr/>
            </p:nvSpPr>
            <p:spPr>
              <a:xfrm>
                <a:off x="7469925" y="878875"/>
                <a:ext cx="32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136" y="1"/>
                    </a:moveTo>
                    <a:cubicBezTo>
                      <a:pt x="82" y="1"/>
                      <a:pt x="1" y="55"/>
                      <a:pt x="1" y="82"/>
                    </a:cubicBezTo>
                    <a:cubicBezTo>
                      <a:pt x="1" y="109"/>
                      <a:pt x="1" y="244"/>
                      <a:pt x="55" y="271"/>
                    </a:cubicBezTo>
                    <a:cubicBezTo>
                      <a:pt x="379" y="460"/>
                      <a:pt x="757" y="622"/>
                      <a:pt x="1162" y="784"/>
                    </a:cubicBezTo>
                    <a:cubicBezTo>
                      <a:pt x="1297" y="568"/>
                      <a:pt x="1216" y="460"/>
                      <a:pt x="1081" y="379"/>
                    </a:cubicBezTo>
                    <a:cubicBezTo>
                      <a:pt x="811" y="190"/>
                      <a:pt x="487" y="55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2" name="Google Shape;4472;p36"/>
              <p:cNvSpPr/>
              <p:nvPr/>
            </p:nvSpPr>
            <p:spPr>
              <a:xfrm>
                <a:off x="7280225" y="718875"/>
                <a:ext cx="344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9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90"/>
                      <a:pt x="55" y="298"/>
                      <a:pt x="82" y="325"/>
                    </a:cubicBezTo>
                    <a:cubicBezTo>
                      <a:pt x="433" y="514"/>
                      <a:pt x="757" y="703"/>
                      <a:pt x="1135" y="892"/>
                    </a:cubicBezTo>
                    <a:cubicBezTo>
                      <a:pt x="1149" y="906"/>
                      <a:pt x="1169" y="912"/>
                      <a:pt x="1189" y="912"/>
                    </a:cubicBezTo>
                    <a:cubicBezTo>
                      <a:pt x="1209" y="912"/>
                      <a:pt x="1230" y="906"/>
                      <a:pt x="1243" y="892"/>
                    </a:cubicBezTo>
                    <a:cubicBezTo>
                      <a:pt x="1270" y="892"/>
                      <a:pt x="1324" y="865"/>
                      <a:pt x="1324" y="838"/>
                    </a:cubicBezTo>
                    <a:cubicBezTo>
                      <a:pt x="1351" y="811"/>
                      <a:pt x="1378" y="703"/>
                      <a:pt x="1324" y="676"/>
                    </a:cubicBezTo>
                    <a:cubicBezTo>
                      <a:pt x="1270" y="622"/>
                      <a:pt x="1189" y="541"/>
                      <a:pt x="1108" y="514"/>
                    </a:cubicBezTo>
                    <a:cubicBezTo>
                      <a:pt x="757" y="298"/>
                      <a:pt x="379" y="13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3" name="Google Shape;4473;p36"/>
              <p:cNvSpPr/>
              <p:nvPr/>
            </p:nvSpPr>
            <p:spPr>
              <a:xfrm>
                <a:off x="7939125" y="938975"/>
                <a:ext cx="1545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01" extrusionOk="0">
                    <a:moveTo>
                      <a:pt x="162" y="0"/>
                    </a:moveTo>
                    <a:cubicBezTo>
                      <a:pt x="108" y="27"/>
                      <a:pt x="81" y="54"/>
                      <a:pt x="54" y="108"/>
                    </a:cubicBezTo>
                    <a:cubicBezTo>
                      <a:pt x="27" y="135"/>
                      <a:pt x="0" y="189"/>
                      <a:pt x="27" y="216"/>
                    </a:cubicBezTo>
                    <a:cubicBezTo>
                      <a:pt x="81" y="513"/>
                      <a:pt x="162" y="783"/>
                      <a:pt x="243" y="1080"/>
                    </a:cubicBezTo>
                    <a:cubicBezTo>
                      <a:pt x="243" y="1134"/>
                      <a:pt x="297" y="1161"/>
                      <a:pt x="324" y="1188"/>
                    </a:cubicBezTo>
                    <a:cubicBezTo>
                      <a:pt x="341" y="1197"/>
                      <a:pt x="360" y="1200"/>
                      <a:pt x="380" y="1200"/>
                    </a:cubicBezTo>
                    <a:cubicBezTo>
                      <a:pt x="486" y="1200"/>
                      <a:pt x="617" y="1090"/>
                      <a:pt x="594" y="999"/>
                    </a:cubicBezTo>
                    <a:cubicBezTo>
                      <a:pt x="486" y="648"/>
                      <a:pt x="378" y="351"/>
                      <a:pt x="270" y="54"/>
                    </a:cubicBezTo>
                    <a:cubicBezTo>
                      <a:pt x="243" y="0"/>
                      <a:pt x="216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4" name="Google Shape;4474;p36"/>
              <p:cNvSpPr/>
              <p:nvPr/>
            </p:nvSpPr>
            <p:spPr>
              <a:xfrm>
                <a:off x="7722425" y="1162150"/>
                <a:ext cx="364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3" extrusionOk="0">
                    <a:moveTo>
                      <a:pt x="758" y="0"/>
                    </a:moveTo>
                    <a:cubicBezTo>
                      <a:pt x="506" y="0"/>
                      <a:pt x="253" y="21"/>
                      <a:pt x="0" y="65"/>
                    </a:cubicBezTo>
                    <a:cubicBezTo>
                      <a:pt x="54" y="173"/>
                      <a:pt x="54" y="227"/>
                      <a:pt x="81" y="227"/>
                    </a:cubicBezTo>
                    <a:cubicBezTo>
                      <a:pt x="324" y="288"/>
                      <a:pt x="575" y="323"/>
                      <a:pt x="830" y="323"/>
                    </a:cubicBezTo>
                    <a:cubicBezTo>
                      <a:pt x="1029" y="323"/>
                      <a:pt x="1230" y="302"/>
                      <a:pt x="1431" y="254"/>
                    </a:cubicBezTo>
                    <a:cubicBezTo>
                      <a:pt x="1458" y="227"/>
                      <a:pt x="1458" y="200"/>
                      <a:pt x="1458" y="146"/>
                    </a:cubicBezTo>
                    <a:cubicBezTo>
                      <a:pt x="1458" y="119"/>
                      <a:pt x="1404" y="38"/>
                      <a:pt x="1377" y="38"/>
                    </a:cubicBezTo>
                    <a:cubicBezTo>
                      <a:pt x="1171" y="14"/>
                      <a:pt x="965" y="0"/>
                      <a:pt x="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5" name="Google Shape;4475;p36"/>
              <p:cNvSpPr/>
              <p:nvPr/>
            </p:nvSpPr>
            <p:spPr>
              <a:xfrm>
                <a:off x="6933925" y="440975"/>
                <a:ext cx="2567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41" extrusionOk="0">
                    <a:moveTo>
                      <a:pt x="198" y="1"/>
                    </a:moveTo>
                    <a:cubicBezTo>
                      <a:pt x="154" y="1"/>
                      <a:pt x="113" y="14"/>
                      <a:pt x="81" y="46"/>
                    </a:cubicBezTo>
                    <a:cubicBezTo>
                      <a:pt x="0" y="127"/>
                      <a:pt x="54" y="235"/>
                      <a:pt x="135" y="289"/>
                    </a:cubicBezTo>
                    <a:cubicBezTo>
                      <a:pt x="216" y="370"/>
                      <a:pt x="351" y="424"/>
                      <a:pt x="432" y="505"/>
                    </a:cubicBezTo>
                    <a:cubicBezTo>
                      <a:pt x="513" y="586"/>
                      <a:pt x="621" y="640"/>
                      <a:pt x="729" y="721"/>
                    </a:cubicBezTo>
                    <a:cubicBezTo>
                      <a:pt x="756" y="734"/>
                      <a:pt x="790" y="741"/>
                      <a:pt x="827" y="741"/>
                    </a:cubicBezTo>
                    <a:cubicBezTo>
                      <a:pt x="864" y="741"/>
                      <a:pt x="905" y="734"/>
                      <a:pt x="945" y="721"/>
                    </a:cubicBezTo>
                    <a:cubicBezTo>
                      <a:pt x="1026" y="640"/>
                      <a:pt x="1026" y="532"/>
                      <a:pt x="945" y="451"/>
                    </a:cubicBezTo>
                    <a:cubicBezTo>
                      <a:pt x="729" y="316"/>
                      <a:pt x="513" y="154"/>
                      <a:pt x="297" y="19"/>
                    </a:cubicBezTo>
                    <a:cubicBezTo>
                      <a:pt x="264" y="7"/>
                      <a:pt x="230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6" name="Google Shape;4476;p36"/>
              <p:cNvSpPr/>
              <p:nvPr/>
            </p:nvSpPr>
            <p:spPr>
              <a:xfrm>
                <a:off x="7599550" y="1022650"/>
                <a:ext cx="364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9" extrusionOk="0">
                    <a:moveTo>
                      <a:pt x="529" y="0"/>
                    </a:moveTo>
                    <a:cubicBezTo>
                      <a:pt x="354" y="0"/>
                      <a:pt x="177" y="20"/>
                      <a:pt x="1" y="55"/>
                    </a:cubicBezTo>
                    <a:cubicBezTo>
                      <a:pt x="345" y="238"/>
                      <a:pt x="719" y="329"/>
                      <a:pt x="1090" y="329"/>
                    </a:cubicBezTo>
                    <a:cubicBezTo>
                      <a:pt x="1214" y="329"/>
                      <a:pt x="1337" y="319"/>
                      <a:pt x="1459" y="298"/>
                    </a:cubicBezTo>
                    <a:cubicBezTo>
                      <a:pt x="1378" y="244"/>
                      <a:pt x="1297" y="136"/>
                      <a:pt x="1189" y="109"/>
                    </a:cubicBezTo>
                    <a:cubicBezTo>
                      <a:pt x="976" y="33"/>
                      <a:pt x="754" y="0"/>
                      <a:pt x="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7" name="Google Shape;4477;p36"/>
              <p:cNvSpPr/>
              <p:nvPr/>
            </p:nvSpPr>
            <p:spPr>
              <a:xfrm>
                <a:off x="7104050" y="561500"/>
                <a:ext cx="290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23" extrusionOk="0">
                    <a:moveTo>
                      <a:pt x="189" y="0"/>
                    </a:moveTo>
                    <a:cubicBezTo>
                      <a:pt x="131" y="0"/>
                      <a:pt x="71" y="12"/>
                      <a:pt x="0" y="31"/>
                    </a:cubicBezTo>
                    <a:cubicBezTo>
                      <a:pt x="351" y="355"/>
                      <a:pt x="729" y="652"/>
                      <a:pt x="1134" y="922"/>
                    </a:cubicBezTo>
                    <a:cubicBezTo>
                      <a:pt x="1161" y="652"/>
                      <a:pt x="1161" y="652"/>
                      <a:pt x="972" y="490"/>
                    </a:cubicBezTo>
                    <a:cubicBezTo>
                      <a:pt x="540" y="120"/>
                      <a:pt x="374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8" name="Google Shape;4478;p36"/>
              <p:cNvSpPr/>
              <p:nvPr/>
            </p:nvSpPr>
            <p:spPr>
              <a:xfrm>
                <a:off x="7050025" y="682425"/>
                <a:ext cx="250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30" extrusionOk="0">
                    <a:moveTo>
                      <a:pt x="109" y="1"/>
                    </a:moveTo>
                    <a:cubicBezTo>
                      <a:pt x="82" y="1"/>
                      <a:pt x="28" y="55"/>
                      <a:pt x="1" y="82"/>
                    </a:cubicBezTo>
                    <a:cubicBezTo>
                      <a:pt x="244" y="325"/>
                      <a:pt x="514" y="541"/>
                      <a:pt x="838" y="730"/>
                    </a:cubicBezTo>
                    <a:cubicBezTo>
                      <a:pt x="865" y="730"/>
                      <a:pt x="946" y="703"/>
                      <a:pt x="973" y="676"/>
                    </a:cubicBezTo>
                    <a:cubicBezTo>
                      <a:pt x="1000" y="649"/>
                      <a:pt x="1000" y="595"/>
                      <a:pt x="973" y="568"/>
                    </a:cubicBezTo>
                    <a:cubicBezTo>
                      <a:pt x="757" y="271"/>
                      <a:pt x="460" y="82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9" name="Google Shape;4479;p36"/>
              <p:cNvSpPr/>
              <p:nvPr/>
            </p:nvSpPr>
            <p:spPr>
              <a:xfrm>
                <a:off x="7549600" y="1283675"/>
                <a:ext cx="250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54" extrusionOk="0">
                    <a:moveTo>
                      <a:pt x="401" y="0"/>
                    </a:moveTo>
                    <a:cubicBezTo>
                      <a:pt x="267" y="0"/>
                      <a:pt x="134" y="13"/>
                      <a:pt x="0" y="38"/>
                    </a:cubicBezTo>
                    <a:cubicBezTo>
                      <a:pt x="180" y="182"/>
                      <a:pt x="408" y="254"/>
                      <a:pt x="644" y="254"/>
                    </a:cubicBezTo>
                    <a:cubicBezTo>
                      <a:pt x="762" y="254"/>
                      <a:pt x="882" y="236"/>
                      <a:pt x="999" y="200"/>
                    </a:cubicBezTo>
                    <a:cubicBezTo>
                      <a:pt x="972" y="146"/>
                      <a:pt x="945" y="92"/>
                      <a:pt x="891" y="65"/>
                    </a:cubicBezTo>
                    <a:cubicBezTo>
                      <a:pt x="728" y="20"/>
                      <a:pt x="564" y="0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480" name="Google Shape;4480;p36"/>
            <p:cNvSpPr/>
            <p:nvPr/>
          </p:nvSpPr>
          <p:spPr>
            <a:xfrm rot="913555">
              <a:off x="918934" y="1003158"/>
              <a:ext cx="118548" cy="158899"/>
            </a:xfrm>
            <a:custGeom>
              <a:avLst/>
              <a:gdLst/>
              <a:ahLst/>
              <a:cxnLst/>
              <a:rect l="l" t="t" r="r" b="b"/>
              <a:pathLst>
                <a:path w="4592" h="6155" extrusionOk="0">
                  <a:moveTo>
                    <a:pt x="246" y="0"/>
                  </a:moveTo>
                  <a:cubicBezTo>
                    <a:pt x="184" y="0"/>
                    <a:pt x="125" y="27"/>
                    <a:pt x="81" y="85"/>
                  </a:cubicBezTo>
                  <a:cubicBezTo>
                    <a:pt x="27" y="112"/>
                    <a:pt x="0" y="166"/>
                    <a:pt x="0" y="247"/>
                  </a:cubicBezTo>
                  <a:cubicBezTo>
                    <a:pt x="0" y="328"/>
                    <a:pt x="27" y="409"/>
                    <a:pt x="54" y="490"/>
                  </a:cubicBezTo>
                  <a:cubicBezTo>
                    <a:pt x="216" y="1111"/>
                    <a:pt x="406" y="1732"/>
                    <a:pt x="649" y="2353"/>
                  </a:cubicBezTo>
                  <a:cubicBezTo>
                    <a:pt x="946" y="3083"/>
                    <a:pt x="1351" y="3758"/>
                    <a:pt x="1864" y="4379"/>
                  </a:cubicBezTo>
                  <a:cubicBezTo>
                    <a:pt x="2161" y="4703"/>
                    <a:pt x="2512" y="5000"/>
                    <a:pt x="2890" y="5216"/>
                  </a:cubicBezTo>
                  <a:cubicBezTo>
                    <a:pt x="3214" y="5459"/>
                    <a:pt x="3565" y="5702"/>
                    <a:pt x="3916" y="5945"/>
                  </a:cubicBezTo>
                  <a:cubicBezTo>
                    <a:pt x="4024" y="5999"/>
                    <a:pt x="4159" y="6053"/>
                    <a:pt x="4267" y="6134"/>
                  </a:cubicBezTo>
                  <a:cubicBezTo>
                    <a:pt x="4308" y="6147"/>
                    <a:pt x="4348" y="6154"/>
                    <a:pt x="4389" y="6154"/>
                  </a:cubicBezTo>
                  <a:cubicBezTo>
                    <a:pt x="4429" y="6154"/>
                    <a:pt x="4470" y="6147"/>
                    <a:pt x="4510" y="6134"/>
                  </a:cubicBezTo>
                  <a:cubicBezTo>
                    <a:pt x="4537" y="6134"/>
                    <a:pt x="4564" y="6080"/>
                    <a:pt x="4591" y="6026"/>
                  </a:cubicBezTo>
                  <a:cubicBezTo>
                    <a:pt x="4591" y="5972"/>
                    <a:pt x="4591" y="5918"/>
                    <a:pt x="4591" y="5864"/>
                  </a:cubicBezTo>
                  <a:cubicBezTo>
                    <a:pt x="4537" y="4919"/>
                    <a:pt x="4213" y="4028"/>
                    <a:pt x="3673" y="3245"/>
                  </a:cubicBezTo>
                  <a:lnTo>
                    <a:pt x="3484" y="3002"/>
                  </a:lnTo>
                  <a:cubicBezTo>
                    <a:pt x="2971" y="2272"/>
                    <a:pt x="2350" y="1624"/>
                    <a:pt x="1648" y="1084"/>
                  </a:cubicBezTo>
                  <a:cubicBezTo>
                    <a:pt x="1324" y="787"/>
                    <a:pt x="1000" y="517"/>
                    <a:pt x="676" y="247"/>
                  </a:cubicBezTo>
                  <a:cubicBezTo>
                    <a:pt x="595" y="193"/>
                    <a:pt x="487" y="112"/>
                    <a:pt x="406" y="58"/>
                  </a:cubicBezTo>
                  <a:cubicBezTo>
                    <a:pt x="355" y="21"/>
                    <a:pt x="299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1" name="Google Shape;4481;p36"/>
            <p:cNvSpPr/>
            <p:nvPr/>
          </p:nvSpPr>
          <p:spPr>
            <a:xfrm>
              <a:off x="421397" y="1757831"/>
              <a:ext cx="39759" cy="35757"/>
            </a:xfrm>
            <a:custGeom>
              <a:avLst/>
              <a:gdLst/>
              <a:ahLst/>
              <a:cxnLst/>
              <a:rect l="l" t="t" r="r" b="b"/>
              <a:pathLst>
                <a:path w="1540" h="1385" extrusionOk="0">
                  <a:moveTo>
                    <a:pt x="699" y="0"/>
                  </a:moveTo>
                  <a:cubicBezTo>
                    <a:pt x="464" y="0"/>
                    <a:pt x="241" y="146"/>
                    <a:pt x="135" y="358"/>
                  </a:cubicBezTo>
                  <a:cubicBezTo>
                    <a:pt x="0" y="736"/>
                    <a:pt x="162" y="1168"/>
                    <a:pt x="513" y="1357"/>
                  </a:cubicBezTo>
                  <a:cubicBezTo>
                    <a:pt x="567" y="1384"/>
                    <a:pt x="675" y="1384"/>
                    <a:pt x="756" y="1384"/>
                  </a:cubicBezTo>
                  <a:cubicBezTo>
                    <a:pt x="999" y="1384"/>
                    <a:pt x="1215" y="1276"/>
                    <a:pt x="1350" y="1060"/>
                  </a:cubicBezTo>
                  <a:cubicBezTo>
                    <a:pt x="1377" y="1006"/>
                    <a:pt x="1431" y="952"/>
                    <a:pt x="1458" y="871"/>
                  </a:cubicBezTo>
                  <a:cubicBezTo>
                    <a:pt x="1539" y="763"/>
                    <a:pt x="1512" y="601"/>
                    <a:pt x="1431" y="493"/>
                  </a:cubicBezTo>
                  <a:cubicBezTo>
                    <a:pt x="1296" y="304"/>
                    <a:pt x="1107" y="142"/>
                    <a:pt x="891" y="34"/>
                  </a:cubicBezTo>
                  <a:cubicBezTo>
                    <a:pt x="828" y="11"/>
                    <a:pt x="763" y="0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2" name="Google Shape;4482;p36"/>
            <p:cNvSpPr/>
            <p:nvPr/>
          </p:nvSpPr>
          <p:spPr>
            <a:xfrm rot="-5400000">
              <a:off x="297221" y="1511017"/>
              <a:ext cx="74638" cy="150051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rgbClr val="E36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3" name="Google Shape;4483;p36"/>
          <p:cNvGrpSpPr/>
          <p:nvPr/>
        </p:nvGrpSpPr>
        <p:grpSpPr>
          <a:xfrm>
            <a:off x="678518" y="-1115884"/>
            <a:ext cx="2645677" cy="2409449"/>
            <a:chOff x="678518" y="-1115884"/>
            <a:chExt cx="2645677" cy="2409449"/>
          </a:xfrm>
        </p:grpSpPr>
        <p:sp>
          <p:nvSpPr>
            <p:cNvPr id="4484" name="Google Shape;4484;p36"/>
            <p:cNvSpPr/>
            <p:nvPr/>
          </p:nvSpPr>
          <p:spPr>
            <a:xfrm rot="2133693">
              <a:off x="840814" y="-562402"/>
              <a:ext cx="2321085" cy="1302484"/>
            </a:xfrm>
            <a:custGeom>
              <a:avLst/>
              <a:gdLst/>
              <a:ahLst/>
              <a:cxnLst/>
              <a:rect l="l" t="t" r="r" b="b"/>
              <a:pathLst>
                <a:path w="66538" h="37338" extrusionOk="0">
                  <a:moveTo>
                    <a:pt x="37130" y="12692"/>
                  </a:moveTo>
                  <a:lnTo>
                    <a:pt x="37076" y="12719"/>
                  </a:lnTo>
                  <a:lnTo>
                    <a:pt x="37022" y="12719"/>
                  </a:lnTo>
                  <a:lnTo>
                    <a:pt x="37049" y="12692"/>
                  </a:lnTo>
                  <a:close/>
                  <a:moveTo>
                    <a:pt x="28894" y="12989"/>
                  </a:moveTo>
                  <a:lnTo>
                    <a:pt x="28894" y="13016"/>
                  </a:lnTo>
                  <a:lnTo>
                    <a:pt x="28840" y="13016"/>
                  </a:lnTo>
                  <a:lnTo>
                    <a:pt x="28894" y="12989"/>
                  </a:lnTo>
                  <a:close/>
                  <a:moveTo>
                    <a:pt x="36401" y="13070"/>
                  </a:moveTo>
                  <a:lnTo>
                    <a:pt x="36401" y="13097"/>
                  </a:lnTo>
                  <a:lnTo>
                    <a:pt x="36320" y="13124"/>
                  </a:lnTo>
                  <a:lnTo>
                    <a:pt x="36320" y="13097"/>
                  </a:lnTo>
                  <a:lnTo>
                    <a:pt x="36401" y="13070"/>
                  </a:lnTo>
                  <a:close/>
                  <a:moveTo>
                    <a:pt x="28597" y="13232"/>
                  </a:moveTo>
                  <a:lnTo>
                    <a:pt x="28570" y="13259"/>
                  </a:lnTo>
                  <a:lnTo>
                    <a:pt x="28570" y="13232"/>
                  </a:lnTo>
                  <a:close/>
                  <a:moveTo>
                    <a:pt x="35726" y="13475"/>
                  </a:moveTo>
                  <a:lnTo>
                    <a:pt x="35726" y="13475"/>
                  </a:lnTo>
                  <a:cubicBezTo>
                    <a:pt x="35699" y="13502"/>
                    <a:pt x="35699" y="13502"/>
                    <a:pt x="35699" y="13502"/>
                  </a:cubicBezTo>
                  <a:cubicBezTo>
                    <a:pt x="35645" y="13529"/>
                    <a:pt x="35618" y="13529"/>
                    <a:pt x="35564" y="13529"/>
                  </a:cubicBezTo>
                  <a:lnTo>
                    <a:pt x="35726" y="13475"/>
                  </a:lnTo>
                  <a:close/>
                  <a:moveTo>
                    <a:pt x="35186" y="13799"/>
                  </a:moveTo>
                  <a:lnTo>
                    <a:pt x="35186" y="13826"/>
                  </a:lnTo>
                  <a:lnTo>
                    <a:pt x="34970" y="13907"/>
                  </a:lnTo>
                  <a:lnTo>
                    <a:pt x="34970" y="13880"/>
                  </a:lnTo>
                  <a:lnTo>
                    <a:pt x="35186" y="13799"/>
                  </a:lnTo>
                  <a:close/>
                  <a:moveTo>
                    <a:pt x="27490" y="14123"/>
                  </a:moveTo>
                  <a:lnTo>
                    <a:pt x="27394" y="14161"/>
                  </a:lnTo>
                  <a:lnTo>
                    <a:pt x="27394" y="14161"/>
                  </a:lnTo>
                  <a:cubicBezTo>
                    <a:pt x="27408" y="14151"/>
                    <a:pt x="27422" y="14137"/>
                    <a:pt x="27436" y="14123"/>
                  </a:cubicBezTo>
                  <a:close/>
                  <a:moveTo>
                    <a:pt x="27355" y="14177"/>
                  </a:moveTo>
                  <a:cubicBezTo>
                    <a:pt x="27355" y="14282"/>
                    <a:pt x="27273" y="14338"/>
                    <a:pt x="27185" y="14371"/>
                  </a:cubicBezTo>
                  <a:lnTo>
                    <a:pt x="27185" y="14371"/>
                  </a:lnTo>
                  <a:cubicBezTo>
                    <a:pt x="27243" y="14306"/>
                    <a:pt x="27290" y="14241"/>
                    <a:pt x="27355" y="14177"/>
                  </a:cubicBezTo>
                  <a:close/>
                  <a:moveTo>
                    <a:pt x="34470" y="14173"/>
                  </a:moveTo>
                  <a:cubicBezTo>
                    <a:pt x="34483" y="14173"/>
                    <a:pt x="34497" y="14174"/>
                    <a:pt x="34511" y="14177"/>
                  </a:cubicBezTo>
                  <a:lnTo>
                    <a:pt x="34268" y="14393"/>
                  </a:lnTo>
                  <a:cubicBezTo>
                    <a:pt x="34268" y="14272"/>
                    <a:pt x="34355" y="14173"/>
                    <a:pt x="34470" y="14173"/>
                  </a:cubicBezTo>
                  <a:close/>
                  <a:moveTo>
                    <a:pt x="27100" y="14453"/>
                  </a:moveTo>
                  <a:lnTo>
                    <a:pt x="27100" y="14453"/>
                  </a:lnTo>
                  <a:cubicBezTo>
                    <a:pt x="27080" y="14499"/>
                    <a:pt x="27037" y="14522"/>
                    <a:pt x="26996" y="14547"/>
                  </a:cubicBezTo>
                  <a:lnTo>
                    <a:pt x="26996" y="14547"/>
                  </a:lnTo>
                  <a:cubicBezTo>
                    <a:pt x="27018" y="14506"/>
                    <a:pt x="27057" y="14487"/>
                    <a:pt x="27100" y="14453"/>
                  </a:cubicBezTo>
                  <a:close/>
                  <a:moveTo>
                    <a:pt x="34268" y="14393"/>
                  </a:moveTo>
                  <a:lnTo>
                    <a:pt x="33650" y="14665"/>
                  </a:lnTo>
                  <a:lnTo>
                    <a:pt x="33650" y="14665"/>
                  </a:lnTo>
                  <a:cubicBezTo>
                    <a:pt x="33832" y="14517"/>
                    <a:pt x="34038" y="14418"/>
                    <a:pt x="34268" y="14393"/>
                  </a:cubicBezTo>
                  <a:close/>
                  <a:moveTo>
                    <a:pt x="26884" y="14667"/>
                  </a:moveTo>
                  <a:cubicBezTo>
                    <a:pt x="26854" y="14711"/>
                    <a:pt x="26822" y="14755"/>
                    <a:pt x="26783" y="14799"/>
                  </a:cubicBezTo>
                  <a:lnTo>
                    <a:pt x="26783" y="14799"/>
                  </a:lnTo>
                  <a:cubicBezTo>
                    <a:pt x="26788" y="14743"/>
                    <a:pt x="26825" y="14698"/>
                    <a:pt x="26884" y="14667"/>
                  </a:cubicBezTo>
                  <a:close/>
                  <a:moveTo>
                    <a:pt x="26715" y="14865"/>
                  </a:moveTo>
                  <a:lnTo>
                    <a:pt x="26472" y="15027"/>
                  </a:lnTo>
                  <a:lnTo>
                    <a:pt x="26472" y="15027"/>
                  </a:lnTo>
                  <a:cubicBezTo>
                    <a:pt x="26501" y="14907"/>
                    <a:pt x="26611" y="14882"/>
                    <a:pt x="26715" y="14865"/>
                  </a:cubicBezTo>
                  <a:close/>
                  <a:moveTo>
                    <a:pt x="26289" y="15128"/>
                  </a:moveTo>
                  <a:lnTo>
                    <a:pt x="26219" y="15163"/>
                  </a:lnTo>
                  <a:lnTo>
                    <a:pt x="26219" y="15163"/>
                  </a:lnTo>
                  <a:cubicBezTo>
                    <a:pt x="26241" y="15150"/>
                    <a:pt x="26264" y="15138"/>
                    <a:pt x="26289" y="15128"/>
                  </a:cubicBezTo>
                  <a:close/>
                  <a:moveTo>
                    <a:pt x="26044" y="15332"/>
                  </a:moveTo>
                  <a:cubicBezTo>
                    <a:pt x="26041" y="15391"/>
                    <a:pt x="25999" y="15423"/>
                    <a:pt x="25947" y="15443"/>
                  </a:cubicBezTo>
                  <a:lnTo>
                    <a:pt x="25947" y="15443"/>
                  </a:lnTo>
                  <a:lnTo>
                    <a:pt x="26044" y="15332"/>
                  </a:lnTo>
                  <a:close/>
                  <a:moveTo>
                    <a:pt x="25828" y="15555"/>
                  </a:moveTo>
                  <a:cubicBezTo>
                    <a:pt x="25804" y="15609"/>
                    <a:pt x="25757" y="15639"/>
                    <a:pt x="25699" y="15658"/>
                  </a:cubicBezTo>
                  <a:lnTo>
                    <a:pt x="25699" y="15658"/>
                  </a:lnTo>
                  <a:lnTo>
                    <a:pt x="25828" y="15555"/>
                  </a:lnTo>
                  <a:close/>
                  <a:moveTo>
                    <a:pt x="25569" y="15774"/>
                  </a:moveTo>
                  <a:cubicBezTo>
                    <a:pt x="25557" y="15804"/>
                    <a:pt x="25534" y="15824"/>
                    <a:pt x="25503" y="15839"/>
                  </a:cubicBezTo>
                  <a:lnTo>
                    <a:pt x="25503" y="15839"/>
                  </a:lnTo>
                  <a:lnTo>
                    <a:pt x="25569" y="15774"/>
                  </a:lnTo>
                  <a:close/>
                  <a:moveTo>
                    <a:pt x="25286" y="16031"/>
                  </a:moveTo>
                  <a:cubicBezTo>
                    <a:pt x="25113" y="16280"/>
                    <a:pt x="24903" y="16476"/>
                    <a:pt x="24655" y="16634"/>
                  </a:cubicBezTo>
                  <a:cubicBezTo>
                    <a:pt x="24637" y="16643"/>
                    <a:pt x="24619" y="16646"/>
                    <a:pt x="24600" y="16646"/>
                  </a:cubicBezTo>
                  <a:cubicBezTo>
                    <a:pt x="24582" y="16646"/>
                    <a:pt x="24564" y="16644"/>
                    <a:pt x="24545" y="16641"/>
                  </a:cubicBezTo>
                  <a:lnTo>
                    <a:pt x="24545" y="16641"/>
                  </a:lnTo>
                  <a:lnTo>
                    <a:pt x="24952" y="16310"/>
                  </a:lnTo>
                  <a:lnTo>
                    <a:pt x="25286" y="16031"/>
                  </a:lnTo>
                  <a:close/>
                  <a:moveTo>
                    <a:pt x="18201" y="17984"/>
                  </a:moveTo>
                  <a:lnTo>
                    <a:pt x="18201" y="18065"/>
                  </a:lnTo>
                  <a:cubicBezTo>
                    <a:pt x="18174" y="18065"/>
                    <a:pt x="18174" y="18038"/>
                    <a:pt x="18174" y="18038"/>
                  </a:cubicBezTo>
                  <a:cubicBezTo>
                    <a:pt x="18147" y="18011"/>
                    <a:pt x="18147" y="18011"/>
                    <a:pt x="18174" y="17984"/>
                  </a:cubicBezTo>
                  <a:close/>
                  <a:moveTo>
                    <a:pt x="17958" y="18713"/>
                  </a:moveTo>
                  <a:lnTo>
                    <a:pt x="17715" y="19280"/>
                  </a:lnTo>
                  <a:lnTo>
                    <a:pt x="17634" y="19226"/>
                  </a:lnTo>
                  <a:cubicBezTo>
                    <a:pt x="17742" y="19064"/>
                    <a:pt x="17769" y="18848"/>
                    <a:pt x="17958" y="18713"/>
                  </a:cubicBezTo>
                  <a:close/>
                  <a:moveTo>
                    <a:pt x="42353" y="21996"/>
                  </a:moveTo>
                  <a:cubicBezTo>
                    <a:pt x="42354" y="21996"/>
                    <a:pt x="42351" y="21999"/>
                    <a:pt x="42342" y="22008"/>
                  </a:cubicBezTo>
                  <a:cubicBezTo>
                    <a:pt x="42342" y="22008"/>
                    <a:pt x="42315" y="22035"/>
                    <a:pt x="42315" y="22035"/>
                  </a:cubicBezTo>
                  <a:cubicBezTo>
                    <a:pt x="42288" y="22035"/>
                    <a:pt x="42288" y="22008"/>
                    <a:pt x="42261" y="22008"/>
                  </a:cubicBezTo>
                  <a:lnTo>
                    <a:pt x="42315" y="22008"/>
                  </a:lnTo>
                  <a:cubicBezTo>
                    <a:pt x="42333" y="22008"/>
                    <a:pt x="42351" y="21996"/>
                    <a:pt x="42353" y="21996"/>
                  </a:cubicBezTo>
                  <a:close/>
                  <a:moveTo>
                    <a:pt x="41802" y="22089"/>
                  </a:moveTo>
                  <a:cubicBezTo>
                    <a:pt x="41829" y="22089"/>
                    <a:pt x="41883" y="22143"/>
                    <a:pt x="41856" y="22143"/>
                  </a:cubicBezTo>
                  <a:lnTo>
                    <a:pt x="41802" y="22143"/>
                  </a:lnTo>
                  <a:cubicBezTo>
                    <a:pt x="41785" y="22143"/>
                    <a:pt x="41758" y="22132"/>
                    <a:pt x="41727" y="22125"/>
                  </a:cubicBezTo>
                  <a:lnTo>
                    <a:pt x="41727" y="22125"/>
                  </a:lnTo>
                  <a:cubicBezTo>
                    <a:pt x="41750" y="22115"/>
                    <a:pt x="41776" y="22102"/>
                    <a:pt x="41802" y="22089"/>
                  </a:cubicBezTo>
                  <a:close/>
                  <a:moveTo>
                    <a:pt x="41542" y="22123"/>
                  </a:moveTo>
                  <a:cubicBezTo>
                    <a:pt x="41569" y="22123"/>
                    <a:pt x="41597" y="22125"/>
                    <a:pt x="41624" y="22131"/>
                  </a:cubicBezTo>
                  <a:lnTo>
                    <a:pt x="41624" y="22131"/>
                  </a:lnTo>
                  <a:lnTo>
                    <a:pt x="41263" y="22258"/>
                  </a:lnTo>
                  <a:lnTo>
                    <a:pt x="41263" y="22258"/>
                  </a:lnTo>
                  <a:cubicBezTo>
                    <a:pt x="41329" y="22168"/>
                    <a:pt x="41434" y="22123"/>
                    <a:pt x="41542" y="22123"/>
                  </a:cubicBezTo>
                  <a:close/>
                  <a:moveTo>
                    <a:pt x="41559" y="28192"/>
                  </a:moveTo>
                  <a:lnTo>
                    <a:pt x="41559" y="28219"/>
                  </a:lnTo>
                  <a:cubicBezTo>
                    <a:pt x="41532" y="28219"/>
                    <a:pt x="41532" y="28246"/>
                    <a:pt x="41505" y="28246"/>
                  </a:cubicBezTo>
                  <a:cubicBezTo>
                    <a:pt x="41505" y="28246"/>
                    <a:pt x="41505" y="28219"/>
                    <a:pt x="41505" y="28219"/>
                  </a:cubicBezTo>
                  <a:lnTo>
                    <a:pt x="41559" y="28192"/>
                  </a:lnTo>
                  <a:close/>
                  <a:moveTo>
                    <a:pt x="40965" y="28300"/>
                  </a:moveTo>
                  <a:lnTo>
                    <a:pt x="40965" y="28354"/>
                  </a:lnTo>
                  <a:cubicBezTo>
                    <a:pt x="40965" y="28354"/>
                    <a:pt x="40953" y="28366"/>
                    <a:pt x="40945" y="28366"/>
                  </a:cubicBezTo>
                  <a:cubicBezTo>
                    <a:pt x="40941" y="28366"/>
                    <a:pt x="40938" y="28363"/>
                    <a:pt x="40938" y="28354"/>
                  </a:cubicBezTo>
                  <a:lnTo>
                    <a:pt x="40938" y="28327"/>
                  </a:lnTo>
                  <a:cubicBezTo>
                    <a:pt x="40938" y="28327"/>
                    <a:pt x="40965" y="28327"/>
                    <a:pt x="40965" y="28300"/>
                  </a:cubicBezTo>
                  <a:close/>
                  <a:moveTo>
                    <a:pt x="40533" y="28408"/>
                  </a:moveTo>
                  <a:lnTo>
                    <a:pt x="40452" y="28462"/>
                  </a:lnTo>
                  <a:lnTo>
                    <a:pt x="40425" y="28462"/>
                  </a:lnTo>
                  <a:cubicBezTo>
                    <a:pt x="40425" y="28435"/>
                    <a:pt x="40452" y="28435"/>
                    <a:pt x="40479" y="28408"/>
                  </a:cubicBezTo>
                  <a:close/>
                  <a:moveTo>
                    <a:pt x="40020" y="28516"/>
                  </a:moveTo>
                  <a:lnTo>
                    <a:pt x="39588" y="28651"/>
                  </a:lnTo>
                  <a:lnTo>
                    <a:pt x="39139" y="28750"/>
                  </a:lnTo>
                  <a:lnTo>
                    <a:pt x="39139" y="28750"/>
                  </a:lnTo>
                  <a:cubicBezTo>
                    <a:pt x="39230" y="28677"/>
                    <a:pt x="39322" y="28594"/>
                    <a:pt x="39431" y="28594"/>
                  </a:cubicBezTo>
                  <a:cubicBezTo>
                    <a:pt x="39479" y="28594"/>
                    <a:pt x="39531" y="28610"/>
                    <a:pt x="39588" y="28651"/>
                  </a:cubicBezTo>
                  <a:cubicBezTo>
                    <a:pt x="39723" y="28570"/>
                    <a:pt x="39858" y="28516"/>
                    <a:pt x="40020" y="28516"/>
                  </a:cubicBezTo>
                  <a:close/>
                  <a:moveTo>
                    <a:pt x="38957" y="28667"/>
                  </a:moveTo>
                  <a:cubicBezTo>
                    <a:pt x="39017" y="28667"/>
                    <a:pt x="39076" y="28684"/>
                    <a:pt x="39125" y="28753"/>
                  </a:cubicBezTo>
                  <a:lnTo>
                    <a:pt x="39125" y="28753"/>
                  </a:lnTo>
                  <a:lnTo>
                    <a:pt x="39102" y="28759"/>
                  </a:lnTo>
                  <a:cubicBezTo>
                    <a:pt x="39080" y="28737"/>
                    <a:pt x="39050" y="28731"/>
                    <a:pt x="39017" y="28731"/>
                  </a:cubicBezTo>
                  <a:cubicBezTo>
                    <a:pt x="38974" y="28731"/>
                    <a:pt x="38924" y="28741"/>
                    <a:pt x="38878" y="28741"/>
                  </a:cubicBezTo>
                  <a:cubicBezTo>
                    <a:pt x="38828" y="28741"/>
                    <a:pt x="38781" y="28729"/>
                    <a:pt x="38751" y="28678"/>
                  </a:cubicBezTo>
                  <a:lnTo>
                    <a:pt x="38751" y="28678"/>
                  </a:lnTo>
                  <a:cubicBezTo>
                    <a:pt x="38764" y="28681"/>
                    <a:pt x="38778" y="28682"/>
                    <a:pt x="38792" y="28682"/>
                  </a:cubicBezTo>
                  <a:cubicBezTo>
                    <a:pt x="38843" y="28682"/>
                    <a:pt x="38901" y="28667"/>
                    <a:pt x="38957" y="28667"/>
                  </a:cubicBezTo>
                  <a:close/>
                  <a:moveTo>
                    <a:pt x="38713" y="28674"/>
                  </a:moveTo>
                  <a:cubicBezTo>
                    <a:pt x="38725" y="28674"/>
                    <a:pt x="38738" y="28675"/>
                    <a:pt x="38751" y="28678"/>
                  </a:cubicBezTo>
                  <a:cubicBezTo>
                    <a:pt x="38656" y="28745"/>
                    <a:pt x="38609" y="28779"/>
                    <a:pt x="38565" y="28779"/>
                  </a:cubicBezTo>
                  <a:cubicBezTo>
                    <a:pt x="38526" y="28779"/>
                    <a:pt x="38489" y="28752"/>
                    <a:pt x="38425" y="28699"/>
                  </a:cubicBezTo>
                  <a:lnTo>
                    <a:pt x="38425" y="28699"/>
                  </a:lnTo>
                  <a:cubicBezTo>
                    <a:pt x="38448" y="28714"/>
                    <a:pt x="38472" y="28720"/>
                    <a:pt x="38496" y="28720"/>
                  </a:cubicBezTo>
                  <a:cubicBezTo>
                    <a:pt x="38563" y="28720"/>
                    <a:pt x="38633" y="28674"/>
                    <a:pt x="38713" y="28674"/>
                  </a:cubicBezTo>
                  <a:close/>
                  <a:moveTo>
                    <a:pt x="38399" y="28678"/>
                  </a:moveTo>
                  <a:lnTo>
                    <a:pt x="38399" y="28678"/>
                  </a:lnTo>
                  <a:cubicBezTo>
                    <a:pt x="38339" y="28799"/>
                    <a:pt x="38217" y="28860"/>
                    <a:pt x="38092" y="28860"/>
                  </a:cubicBezTo>
                  <a:cubicBezTo>
                    <a:pt x="38063" y="28860"/>
                    <a:pt x="38034" y="28857"/>
                    <a:pt x="38005" y="28850"/>
                  </a:cubicBezTo>
                  <a:lnTo>
                    <a:pt x="38005" y="28850"/>
                  </a:lnTo>
                  <a:lnTo>
                    <a:pt x="38399" y="28678"/>
                  </a:lnTo>
                  <a:close/>
                  <a:moveTo>
                    <a:pt x="52252" y="12341"/>
                  </a:moveTo>
                  <a:lnTo>
                    <a:pt x="52252" y="12341"/>
                  </a:lnTo>
                  <a:cubicBezTo>
                    <a:pt x="52198" y="12422"/>
                    <a:pt x="52117" y="12476"/>
                    <a:pt x="52009" y="12530"/>
                  </a:cubicBezTo>
                  <a:cubicBezTo>
                    <a:pt x="50767" y="13043"/>
                    <a:pt x="49498" y="13556"/>
                    <a:pt x="48229" y="14042"/>
                  </a:cubicBezTo>
                  <a:cubicBezTo>
                    <a:pt x="46041" y="14879"/>
                    <a:pt x="43854" y="15635"/>
                    <a:pt x="41694" y="16580"/>
                  </a:cubicBezTo>
                  <a:cubicBezTo>
                    <a:pt x="41316" y="16742"/>
                    <a:pt x="40938" y="16877"/>
                    <a:pt x="40533" y="17039"/>
                  </a:cubicBezTo>
                  <a:cubicBezTo>
                    <a:pt x="39372" y="17498"/>
                    <a:pt x="38183" y="17957"/>
                    <a:pt x="37022" y="18470"/>
                  </a:cubicBezTo>
                  <a:cubicBezTo>
                    <a:pt x="34889" y="19388"/>
                    <a:pt x="32756" y="20334"/>
                    <a:pt x="30622" y="21279"/>
                  </a:cubicBezTo>
                  <a:cubicBezTo>
                    <a:pt x="30271" y="21468"/>
                    <a:pt x="29893" y="21630"/>
                    <a:pt x="29542" y="21792"/>
                  </a:cubicBezTo>
                  <a:lnTo>
                    <a:pt x="25357" y="23844"/>
                  </a:lnTo>
                  <a:cubicBezTo>
                    <a:pt x="24736" y="24141"/>
                    <a:pt x="24088" y="24411"/>
                    <a:pt x="23494" y="24762"/>
                  </a:cubicBezTo>
                  <a:cubicBezTo>
                    <a:pt x="22656" y="25194"/>
                    <a:pt x="21819" y="25680"/>
                    <a:pt x="21009" y="26139"/>
                  </a:cubicBezTo>
                  <a:cubicBezTo>
                    <a:pt x="19794" y="26868"/>
                    <a:pt x="18579" y="27597"/>
                    <a:pt x="17364" y="28327"/>
                  </a:cubicBezTo>
                  <a:cubicBezTo>
                    <a:pt x="17283" y="28381"/>
                    <a:pt x="17229" y="28408"/>
                    <a:pt x="17175" y="28462"/>
                  </a:cubicBezTo>
                  <a:cubicBezTo>
                    <a:pt x="17121" y="28516"/>
                    <a:pt x="16986" y="28543"/>
                    <a:pt x="17013" y="28651"/>
                  </a:cubicBezTo>
                  <a:lnTo>
                    <a:pt x="17256" y="28651"/>
                  </a:lnTo>
                  <a:cubicBezTo>
                    <a:pt x="19011" y="28489"/>
                    <a:pt x="20739" y="28219"/>
                    <a:pt x="22467" y="27895"/>
                  </a:cubicBezTo>
                  <a:cubicBezTo>
                    <a:pt x="23845" y="27651"/>
                    <a:pt x="25168" y="27327"/>
                    <a:pt x="26491" y="26922"/>
                  </a:cubicBezTo>
                  <a:cubicBezTo>
                    <a:pt x="27679" y="26517"/>
                    <a:pt x="28867" y="26031"/>
                    <a:pt x="30028" y="25572"/>
                  </a:cubicBezTo>
                  <a:cubicBezTo>
                    <a:pt x="30514" y="25383"/>
                    <a:pt x="30947" y="25167"/>
                    <a:pt x="31460" y="24978"/>
                  </a:cubicBezTo>
                  <a:cubicBezTo>
                    <a:pt x="31973" y="24762"/>
                    <a:pt x="32486" y="24573"/>
                    <a:pt x="32999" y="24384"/>
                  </a:cubicBezTo>
                  <a:cubicBezTo>
                    <a:pt x="33971" y="24033"/>
                    <a:pt x="34916" y="23655"/>
                    <a:pt x="35888" y="23331"/>
                  </a:cubicBezTo>
                  <a:cubicBezTo>
                    <a:pt x="37373" y="22818"/>
                    <a:pt x="38913" y="22467"/>
                    <a:pt x="40479" y="22278"/>
                  </a:cubicBezTo>
                  <a:cubicBezTo>
                    <a:pt x="40668" y="22251"/>
                    <a:pt x="40857" y="22197"/>
                    <a:pt x="41073" y="22197"/>
                  </a:cubicBezTo>
                  <a:cubicBezTo>
                    <a:pt x="41118" y="22197"/>
                    <a:pt x="41163" y="22234"/>
                    <a:pt x="41208" y="22278"/>
                  </a:cubicBezTo>
                  <a:lnTo>
                    <a:pt x="41181" y="22278"/>
                  </a:lnTo>
                  <a:cubicBezTo>
                    <a:pt x="40182" y="22413"/>
                    <a:pt x="39210" y="22602"/>
                    <a:pt x="38237" y="22899"/>
                  </a:cubicBezTo>
                  <a:cubicBezTo>
                    <a:pt x="37319" y="23169"/>
                    <a:pt x="36401" y="23466"/>
                    <a:pt x="35483" y="23763"/>
                  </a:cubicBezTo>
                  <a:cubicBezTo>
                    <a:pt x="33755" y="24330"/>
                    <a:pt x="32054" y="24951"/>
                    <a:pt x="30406" y="25680"/>
                  </a:cubicBezTo>
                  <a:cubicBezTo>
                    <a:pt x="29326" y="26166"/>
                    <a:pt x="28219" y="26598"/>
                    <a:pt x="27085" y="26976"/>
                  </a:cubicBezTo>
                  <a:cubicBezTo>
                    <a:pt x="25897" y="27327"/>
                    <a:pt x="24736" y="27732"/>
                    <a:pt x="23521" y="28057"/>
                  </a:cubicBezTo>
                  <a:cubicBezTo>
                    <a:pt x="22440" y="28327"/>
                    <a:pt x="21387" y="28570"/>
                    <a:pt x="20253" y="28786"/>
                  </a:cubicBezTo>
                  <a:cubicBezTo>
                    <a:pt x="19119" y="28975"/>
                    <a:pt x="17985" y="29164"/>
                    <a:pt x="16851" y="29461"/>
                  </a:cubicBezTo>
                  <a:cubicBezTo>
                    <a:pt x="16095" y="29623"/>
                    <a:pt x="15366" y="29866"/>
                    <a:pt x="14663" y="30163"/>
                  </a:cubicBezTo>
                  <a:cubicBezTo>
                    <a:pt x="14582" y="30190"/>
                    <a:pt x="14474" y="30217"/>
                    <a:pt x="14501" y="30352"/>
                  </a:cubicBezTo>
                  <a:cubicBezTo>
                    <a:pt x="14609" y="30352"/>
                    <a:pt x="14717" y="30325"/>
                    <a:pt x="14825" y="30325"/>
                  </a:cubicBezTo>
                  <a:cubicBezTo>
                    <a:pt x="15609" y="30190"/>
                    <a:pt x="16365" y="30136"/>
                    <a:pt x="17148" y="30136"/>
                  </a:cubicBezTo>
                  <a:cubicBezTo>
                    <a:pt x="19902" y="30109"/>
                    <a:pt x="22683" y="30055"/>
                    <a:pt x="25438" y="29920"/>
                  </a:cubicBezTo>
                  <a:cubicBezTo>
                    <a:pt x="26923" y="29866"/>
                    <a:pt x="28408" y="29731"/>
                    <a:pt x="29920" y="29623"/>
                  </a:cubicBezTo>
                  <a:cubicBezTo>
                    <a:pt x="30487" y="29569"/>
                    <a:pt x="31082" y="29515"/>
                    <a:pt x="31649" y="29461"/>
                  </a:cubicBezTo>
                  <a:lnTo>
                    <a:pt x="37751" y="28840"/>
                  </a:lnTo>
                  <a:cubicBezTo>
                    <a:pt x="37818" y="28840"/>
                    <a:pt x="37867" y="28840"/>
                    <a:pt x="37927" y="28855"/>
                  </a:cubicBezTo>
                  <a:lnTo>
                    <a:pt x="37927" y="28855"/>
                  </a:lnTo>
                  <a:cubicBezTo>
                    <a:pt x="37801" y="28899"/>
                    <a:pt x="37654" y="28923"/>
                    <a:pt x="37508" y="28948"/>
                  </a:cubicBezTo>
                  <a:cubicBezTo>
                    <a:pt x="36212" y="29110"/>
                    <a:pt x="34916" y="29272"/>
                    <a:pt x="33620" y="29407"/>
                  </a:cubicBezTo>
                  <a:cubicBezTo>
                    <a:pt x="31487" y="29650"/>
                    <a:pt x="29380" y="29893"/>
                    <a:pt x="27247" y="30055"/>
                  </a:cubicBezTo>
                  <a:cubicBezTo>
                    <a:pt x="24979" y="30244"/>
                    <a:pt x="22710" y="30325"/>
                    <a:pt x="20442" y="30460"/>
                  </a:cubicBezTo>
                  <a:cubicBezTo>
                    <a:pt x="19065" y="30541"/>
                    <a:pt x="17688" y="30568"/>
                    <a:pt x="16311" y="30757"/>
                  </a:cubicBezTo>
                  <a:cubicBezTo>
                    <a:pt x="15069" y="30892"/>
                    <a:pt x="13826" y="31108"/>
                    <a:pt x="12611" y="31405"/>
                  </a:cubicBezTo>
                  <a:cubicBezTo>
                    <a:pt x="12341" y="31486"/>
                    <a:pt x="12098" y="31594"/>
                    <a:pt x="11855" y="31729"/>
                  </a:cubicBezTo>
                  <a:lnTo>
                    <a:pt x="9479" y="33160"/>
                  </a:lnTo>
                  <a:cubicBezTo>
                    <a:pt x="9398" y="33187"/>
                    <a:pt x="9344" y="33268"/>
                    <a:pt x="9182" y="33403"/>
                  </a:cubicBezTo>
                  <a:lnTo>
                    <a:pt x="9533" y="33322"/>
                  </a:lnTo>
                  <a:cubicBezTo>
                    <a:pt x="11099" y="32890"/>
                    <a:pt x="12746" y="32620"/>
                    <a:pt x="14366" y="32512"/>
                  </a:cubicBezTo>
                  <a:cubicBezTo>
                    <a:pt x="14687" y="32499"/>
                    <a:pt x="15009" y="32492"/>
                    <a:pt x="15330" y="32492"/>
                  </a:cubicBezTo>
                  <a:cubicBezTo>
                    <a:pt x="16332" y="32492"/>
                    <a:pt x="17334" y="32558"/>
                    <a:pt x="18336" y="32701"/>
                  </a:cubicBezTo>
                  <a:cubicBezTo>
                    <a:pt x="19686" y="32863"/>
                    <a:pt x="21036" y="33052"/>
                    <a:pt x="22386" y="33241"/>
                  </a:cubicBezTo>
                  <a:cubicBezTo>
                    <a:pt x="22656" y="33295"/>
                    <a:pt x="22954" y="33322"/>
                    <a:pt x="23224" y="33376"/>
                  </a:cubicBezTo>
                  <a:cubicBezTo>
                    <a:pt x="25330" y="33727"/>
                    <a:pt x="27463" y="34105"/>
                    <a:pt x="29569" y="34483"/>
                  </a:cubicBezTo>
                  <a:cubicBezTo>
                    <a:pt x="31055" y="34726"/>
                    <a:pt x="32567" y="34861"/>
                    <a:pt x="34079" y="34861"/>
                  </a:cubicBezTo>
                  <a:cubicBezTo>
                    <a:pt x="34097" y="34861"/>
                    <a:pt x="34121" y="34858"/>
                    <a:pt x="34145" y="34858"/>
                  </a:cubicBezTo>
                  <a:cubicBezTo>
                    <a:pt x="34193" y="34858"/>
                    <a:pt x="34241" y="34870"/>
                    <a:pt x="34241" y="34942"/>
                  </a:cubicBezTo>
                  <a:cubicBezTo>
                    <a:pt x="34043" y="34982"/>
                    <a:pt x="33860" y="35007"/>
                    <a:pt x="33681" y="35007"/>
                  </a:cubicBezTo>
                  <a:cubicBezTo>
                    <a:pt x="33615" y="35007"/>
                    <a:pt x="33550" y="35004"/>
                    <a:pt x="33485" y="34996"/>
                  </a:cubicBezTo>
                  <a:cubicBezTo>
                    <a:pt x="32189" y="34969"/>
                    <a:pt x="30893" y="34888"/>
                    <a:pt x="29596" y="34699"/>
                  </a:cubicBezTo>
                  <a:cubicBezTo>
                    <a:pt x="28003" y="34429"/>
                    <a:pt x="26410" y="34159"/>
                    <a:pt x="24790" y="33889"/>
                  </a:cubicBezTo>
                  <a:cubicBezTo>
                    <a:pt x="23386" y="33646"/>
                    <a:pt x="21981" y="33430"/>
                    <a:pt x="20523" y="33295"/>
                  </a:cubicBezTo>
                  <a:cubicBezTo>
                    <a:pt x="19254" y="33214"/>
                    <a:pt x="17985" y="33079"/>
                    <a:pt x="16689" y="33025"/>
                  </a:cubicBezTo>
                  <a:cubicBezTo>
                    <a:pt x="16540" y="33022"/>
                    <a:pt x="16392" y="33021"/>
                    <a:pt x="16244" y="33021"/>
                  </a:cubicBezTo>
                  <a:cubicBezTo>
                    <a:pt x="14880" y="33021"/>
                    <a:pt x="13519" y="33135"/>
                    <a:pt x="12179" y="33403"/>
                  </a:cubicBezTo>
                  <a:cubicBezTo>
                    <a:pt x="10883" y="33592"/>
                    <a:pt x="9614" y="33889"/>
                    <a:pt x="8372" y="34240"/>
                  </a:cubicBezTo>
                  <a:cubicBezTo>
                    <a:pt x="7670" y="34456"/>
                    <a:pt x="6941" y="34699"/>
                    <a:pt x="6238" y="34915"/>
                  </a:cubicBezTo>
                  <a:cubicBezTo>
                    <a:pt x="5617" y="35104"/>
                    <a:pt x="4996" y="35266"/>
                    <a:pt x="4348" y="35428"/>
                  </a:cubicBezTo>
                  <a:cubicBezTo>
                    <a:pt x="4308" y="35442"/>
                    <a:pt x="4247" y="35469"/>
                    <a:pt x="4193" y="35469"/>
                  </a:cubicBezTo>
                  <a:cubicBezTo>
                    <a:pt x="4139" y="35469"/>
                    <a:pt x="4092" y="35442"/>
                    <a:pt x="4078" y="35347"/>
                  </a:cubicBezTo>
                  <a:lnTo>
                    <a:pt x="4375" y="35212"/>
                  </a:lnTo>
                  <a:cubicBezTo>
                    <a:pt x="4834" y="35050"/>
                    <a:pt x="5266" y="34888"/>
                    <a:pt x="5698" y="34672"/>
                  </a:cubicBezTo>
                  <a:cubicBezTo>
                    <a:pt x="6184" y="34456"/>
                    <a:pt x="6643" y="34213"/>
                    <a:pt x="7103" y="33916"/>
                  </a:cubicBezTo>
                  <a:cubicBezTo>
                    <a:pt x="8075" y="33241"/>
                    <a:pt x="8966" y="32458"/>
                    <a:pt x="9776" y="31594"/>
                  </a:cubicBezTo>
                  <a:cubicBezTo>
                    <a:pt x="10937" y="30352"/>
                    <a:pt x="11990" y="29029"/>
                    <a:pt x="12908" y="27624"/>
                  </a:cubicBezTo>
                  <a:cubicBezTo>
                    <a:pt x="14501" y="25248"/>
                    <a:pt x="15933" y="22764"/>
                    <a:pt x="17175" y="20172"/>
                  </a:cubicBezTo>
                  <a:cubicBezTo>
                    <a:pt x="17229" y="20037"/>
                    <a:pt x="17310" y="19902"/>
                    <a:pt x="17445" y="19820"/>
                  </a:cubicBezTo>
                  <a:lnTo>
                    <a:pt x="17445" y="19820"/>
                  </a:lnTo>
                  <a:cubicBezTo>
                    <a:pt x="17364" y="20091"/>
                    <a:pt x="17256" y="20361"/>
                    <a:pt x="17121" y="20631"/>
                  </a:cubicBezTo>
                  <a:cubicBezTo>
                    <a:pt x="16338" y="22224"/>
                    <a:pt x="15528" y="23790"/>
                    <a:pt x="14663" y="25356"/>
                  </a:cubicBezTo>
                  <a:cubicBezTo>
                    <a:pt x="14096" y="26382"/>
                    <a:pt x="13502" y="27381"/>
                    <a:pt x="12827" y="28354"/>
                  </a:cubicBezTo>
                  <a:cubicBezTo>
                    <a:pt x="12611" y="28651"/>
                    <a:pt x="12422" y="28948"/>
                    <a:pt x="12260" y="29272"/>
                  </a:cubicBezTo>
                  <a:cubicBezTo>
                    <a:pt x="11747" y="30136"/>
                    <a:pt x="11180" y="30973"/>
                    <a:pt x="10532" y="31756"/>
                  </a:cubicBezTo>
                  <a:cubicBezTo>
                    <a:pt x="10478" y="31864"/>
                    <a:pt x="10424" y="31945"/>
                    <a:pt x="10343" y="32053"/>
                  </a:cubicBezTo>
                  <a:cubicBezTo>
                    <a:pt x="10856" y="31810"/>
                    <a:pt x="11315" y="31486"/>
                    <a:pt x="11720" y="31081"/>
                  </a:cubicBezTo>
                  <a:cubicBezTo>
                    <a:pt x="13124" y="29920"/>
                    <a:pt x="14447" y="28678"/>
                    <a:pt x="15663" y="27327"/>
                  </a:cubicBezTo>
                  <a:cubicBezTo>
                    <a:pt x="16932" y="25950"/>
                    <a:pt x="18174" y="24546"/>
                    <a:pt x="19281" y="23061"/>
                  </a:cubicBezTo>
                  <a:cubicBezTo>
                    <a:pt x="20091" y="21954"/>
                    <a:pt x="20955" y="20901"/>
                    <a:pt x="21792" y="19820"/>
                  </a:cubicBezTo>
                  <a:cubicBezTo>
                    <a:pt x="22521" y="18875"/>
                    <a:pt x="23278" y="17984"/>
                    <a:pt x="24115" y="17147"/>
                  </a:cubicBezTo>
                  <a:cubicBezTo>
                    <a:pt x="24270" y="16992"/>
                    <a:pt x="24376" y="16836"/>
                    <a:pt x="24503" y="16681"/>
                  </a:cubicBezTo>
                  <a:lnTo>
                    <a:pt x="24503" y="16681"/>
                  </a:lnTo>
                  <a:lnTo>
                    <a:pt x="24574" y="16769"/>
                  </a:lnTo>
                  <a:cubicBezTo>
                    <a:pt x="24520" y="16823"/>
                    <a:pt x="24493" y="16850"/>
                    <a:pt x="24466" y="16904"/>
                  </a:cubicBezTo>
                  <a:cubicBezTo>
                    <a:pt x="23305" y="18146"/>
                    <a:pt x="22224" y="19442"/>
                    <a:pt x="21225" y="20820"/>
                  </a:cubicBezTo>
                  <a:cubicBezTo>
                    <a:pt x="20307" y="22089"/>
                    <a:pt x="19389" y="23358"/>
                    <a:pt x="18471" y="24627"/>
                  </a:cubicBezTo>
                  <a:cubicBezTo>
                    <a:pt x="17526" y="25896"/>
                    <a:pt x="16527" y="27111"/>
                    <a:pt x="15447" y="28273"/>
                  </a:cubicBezTo>
                  <a:cubicBezTo>
                    <a:pt x="15393" y="28354"/>
                    <a:pt x="15339" y="28435"/>
                    <a:pt x="15285" y="28543"/>
                  </a:cubicBezTo>
                  <a:cubicBezTo>
                    <a:pt x="15501" y="28435"/>
                    <a:pt x="15690" y="28327"/>
                    <a:pt x="15879" y="28165"/>
                  </a:cubicBezTo>
                  <a:cubicBezTo>
                    <a:pt x="17418" y="27057"/>
                    <a:pt x="18930" y="25923"/>
                    <a:pt x="20442" y="24789"/>
                  </a:cubicBezTo>
                  <a:cubicBezTo>
                    <a:pt x="21684" y="23844"/>
                    <a:pt x="22927" y="22899"/>
                    <a:pt x="24088" y="21846"/>
                  </a:cubicBezTo>
                  <a:cubicBezTo>
                    <a:pt x="25816" y="20280"/>
                    <a:pt x="27679" y="18821"/>
                    <a:pt x="29542" y="17363"/>
                  </a:cubicBezTo>
                  <a:cubicBezTo>
                    <a:pt x="29569" y="17336"/>
                    <a:pt x="29623" y="17282"/>
                    <a:pt x="29677" y="17255"/>
                  </a:cubicBezTo>
                  <a:cubicBezTo>
                    <a:pt x="30244" y="16931"/>
                    <a:pt x="30812" y="16553"/>
                    <a:pt x="31325" y="16148"/>
                  </a:cubicBezTo>
                  <a:cubicBezTo>
                    <a:pt x="32042" y="15617"/>
                    <a:pt x="32812" y="15137"/>
                    <a:pt x="33583" y="14711"/>
                  </a:cubicBezTo>
                  <a:lnTo>
                    <a:pt x="33583" y="14711"/>
                  </a:lnTo>
                  <a:cubicBezTo>
                    <a:pt x="33559" y="14757"/>
                    <a:pt x="33535" y="14801"/>
                    <a:pt x="33512" y="14825"/>
                  </a:cubicBezTo>
                  <a:cubicBezTo>
                    <a:pt x="32756" y="15365"/>
                    <a:pt x="32027" y="15851"/>
                    <a:pt x="31298" y="16364"/>
                  </a:cubicBezTo>
                  <a:cubicBezTo>
                    <a:pt x="30055" y="17228"/>
                    <a:pt x="28867" y="18146"/>
                    <a:pt x="27760" y="19145"/>
                  </a:cubicBezTo>
                  <a:cubicBezTo>
                    <a:pt x="27004" y="19847"/>
                    <a:pt x="26221" y="20550"/>
                    <a:pt x="25465" y="21225"/>
                  </a:cubicBezTo>
                  <a:cubicBezTo>
                    <a:pt x="23656" y="22845"/>
                    <a:pt x="21927" y="24519"/>
                    <a:pt x="19983" y="26004"/>
                  </a:cubicBezTo>
                  <a:cubicBezTo>
                    <a:pt x="19875" y="26112"/>
                    <a:pt x="19767" y="26220"/>
                    <a:pt x="19686" y="26355"/>
                  </a:cubicBezTo>
                  <a:lnTo>
                    <a:pt x="20685" y="25788"/>
                  </a:lnTo>
                  <a:cubicBezTo>
                    <a:pt x="21927" y="25086"/>
                    <a:pt x="23170" y="24384"/>
                    <a:pt x="24466" y="23817"/>
                  </a:cubicBezTo>
                  <a:cubicBezTo>
                    <a:pt x="25627" y="23277"/>
                    <a:pt x="26761" y="22764"/>
                    <a:pt x="27895" y="22197"/>
                  </a:cubicBezTo>
                  <a:cubicBezTo>
                    <a:pt x="29326" y="21468"/>
                    <a:pt x="30812" y="20847"/>
                    <a:pt x="32297" y="20226"/>
                  </a:cubicBezTo>
                  <a:cubicBezTo>
                    <a:pt x="32756" y="20037"/>
                    <a:pt x="33242" y="19820"/>
                    <a:pt x="33701" y="19631"/>
                  </a:cubicBezTo>
                  <a:cubicBezTo>
                    <a:pt x="35078" y="19037"/>
                    <a:pt x="36455" y="18389"/>
                    <a:pt x="37832" y="17822"/>
                  </a:cubicBezTo>
                  <a:cubicBezTo>
                    <a:pt x="39318" y="17228"/>
                    <a:pt x="40857" y="16634"/>
                    <a:pt x="42315" y="16067"/>
                  </a:cubicBezTo>
                  <a:cubicBezTo>
                    <a:pt x="43773" y="15527"/>
                    <a:pt x="45231" y="14987"/>
                    <a:pt x="46690" y="14447"/>
                  </a:cubicBezTo>
                  <a:lnTo>
                    <a:pt x="51766" y="12530"/>
                  </a:lnTo>
                  <a:lnTo>
                    <a:pt x="52252" y="12341"/>
                  </a:lnTo>
                  <a:close/>
                  <a:moveTo>
                    <a:pt x="42018" y="0"/>
                  </a:moveTo>
                  <a:cubicBezTo>
                    <a:pt x="41937" y="54"/>
                    <a:pt x="41829" y="81"/>
                    <a:pt x="41748" y="162"/>
                  </a:cubicBezTo>
                  <a:cubicBezTo>
                    <a:pt x="41559" y="297"/>
                    <a:pt x="41424" y="486"/>
                    <a:pt x="41262" y="648"/>
                  </a:cubicBezTo>
                  <a:cubicBezTo>
                    <a:pt x="40317" y="1647"/>
                    <a:pt x="39318" y="2592"/>
                    <a:pt x="38291" y="3510"/>
                  </a:cubicBezTo>
                  <a:cubicBezTo>
                    <a:pt x="36563" y="4996"/>
                    <a:pt x="34808" y="6481"/>
                    <a:pt x="32972" y="7885"/>
                  </a:cubicBezTo>
                  <a:cubicBezTo>
                    <a:pt x="32081" y="8587"/>
                    <a:pt x="31136" y="9262"/>
                    <a:pt x="30190" y="9937"/>
                  </a:cubicBezTo>
                  <a:cubicBezTo>
                    <a:pt x="29083" y="10747"/>
                    <a:pt x="28003" y="11557"/>
                    <a:pt x="26923" y="12422"/>
                  </a:cubicBezTo>
                  <a:cubicBezTo>
                    <a:pt x="26329" y="12881"/>
                    <a:pt x="25708" y="13340"/>
                    <a:pt x="25114" y="13799"/>
                  </a:cubicBezTo>
                  <a:cubicBezTo>
                    <a:pt x="23791" y="14798"/>
                    <a:pt x="22521" y="15878"/>
                    <a:pt x="21333" y="17012"/>
                  </a:cubicBezTo>
                  <a:cubicBezTo>
                    <a:pt x="20901" y="17417"/>
                    <a:pt x="20496" y="17849"/>
                    <a:pt x="20037" y="18281"/>
                  </a:cubicBezTo>
                  <a:cubicBezTo>
                    <a:pt x="19956" y="18119"/>
                    <a:pt x="20064" y="18011"/>
                    <a:pt x="20118" y="17930"/>
                  </a:cubicBezTo>
                  <a:cubicBezTo>
                    <a:pt x="20766" y="16661"/>
                    <a:pt x="21306" y="15338"/>
                    <a:pt x="21765" y="13988"/>
                  </a:cubicBezTo>
                  <a:cubicBezTo>
                    <a:pt x="21900" y="13502"/>
                    <a:pt x="22035" y="12989"/>
                    <a:pt x="22143" y="12476"/>
                  </a:cubicBezTo>
                  <a:cubicBezTo>
                    <a:pt x="22359" y="11503"/>
                    <a:pt x="22548" y="10504"/>
                    <a:pt x="22737" y="9505"/>
                  </a:cubicBezTo>
                  <a:cubicBezTo>
                    <a:pt x="22927" y="8209"/>
                    <a:pt x="22927" y="6859"/>
                    <a:pt x="22683" y="5563"/>
                  </a:cubicBezTo>
                  <a:cubicBezTo>
                    <a:pt x="22629" y="5185"/>
                    <a:pt x="22548" y="4807"/>
                    <a:pt x="22467" y="4402"/>
                  </a:cubicBezTo>
                  <a:cubicBezTo>
                    <a:pt x="22413" y="4267"/>
                    <a:pt x="22359" y="4105"/>
                    <a:pt x="22116" y="4105"/>
                  </a:cubicBezTo>
                  <a:cubicBezTo>
                    <a:pt x="22062" y="4159"/>
                    <a:pt x="22008" y="4213"/>
                    <a:pt x="21954" y="4294"/>
                  </a:cubicBezTo>
                  <a:cubicBezTo>
                    <a:pt x="21900" y="4483"/>
                    <a:pt x="21819" y="4699"/>
                    <a:pt x="21765" y="4915"/>
                  </a:cubicBezTo>
                  <a:cubicBezTo>
                    <a:pt x="21468" y="5968"/>
                    <a:pt x="21198" y="7048"/>
                    <a:pt x="20874" y="8128"/>
                  </a:cubicBezTo>
                  <a:cubicBezTo>
                    <a:pt x="20415" y="9640"/>
                    <a:pt x="19794" y="11098"/>
                    <a:pt x="19065" y="12503"/>
                  </a:cubicBezTo>
                  <a:cubicBezTo>
                    <a:pt x="17742" y="15095"/>
                    <a:pt x="16257" y="17606"/>
                    <a:pt x="14582" y="19983"/>
                  </a:cubicBezTo>
                  <a:cubicBezTo>
                    <a:pt x="14123" y="20631"/>
                    <a:pt x="13610" y="21198"/>
                    <a:pt x="13124" y="21792"/>
                  </a:cubicBezTo>
                  <a:cubicBezTo>
                    <a:pt x="11909" y="23250"/>
                    <a:pt x="10775" y="24735"/>
                    <a:pt x="9749" y="26301"/>
                  </a:cubicBezTo>
                  <a:cubicBezTo>
                    <a:pt x="9344" y="26895"/>
                    <a:pt x="8966" y="27489"/>
                    <a:pt x="8561" y="28084"/>
                  </a:cubicBezTo>
                  <a:cubicBezTo>
                    <a:pt x="8264" y="28489"/>
                    <a:pt x="7967" y="28867"/>
                    <a:pt x="7643" y="29245"/>
                  </a:cubicBezTo>
                  <a:cubicBezTo>
                    <a:pt x="6616" y="30568"/>
                    <a:pt x="5482" y="31837"/>
                    <a:pt x="4321" y="33052"/>
                  </a:cubicBezTo>
                  <a:cubicBezTo>
                    <a:pt x="3133" y="34240"/>
                    <a:pt x="1864" y="35320"/>
                    <a:pt x="514" y="36293"/>
                  </a:cubicBezTo>
                  <a:cubicBezTo>
                    <a:pt x="271" y="36428"/>
                    <a:pt x="109" y="36644"/>
                    <a:pt x="1" y="36887"/>
                  </a:cubicBezTo>
                  <a:cubicBezTo>
                    <a:pt x="82" y="37076"/>
                    <a:pt x="271" y="37130"/>
                    <a:pt x="460" y="37157"/>
                  </a:cubicBezTo>
                  <a:cubicBezTo>
                    <a:pt x="1351" y="37275"/>
                    <a:pt x="2241" y="37337"/>
                    <a:pt x="3137" y="37337"/>
                  </a:cubicBezTo>
                  <a:cubicBezTo>
                    <a:pt x="3870" y="37337"/>
                    <a:pt x="4606" y="37296"/>
                    <a:pt x="5347" y="37211"/>
                  </a:cubicBezTo>
                  <a:cubicBezTo>
                    <a:pt x="6670" y="37049"/>
                    <a:pt x="8021" y="36779"/>
                    <a:pt x="9317" y="36455"/>
                  </a:cubicBezTo>
                  <a:cubicBezTo>
                    <a:pt x="9857" y="36320"/>
                    <a:pt x="10397" y="36158"/>
                    <a:pt x="10910" y="35969"/>
                  </a:cubicBezTo>
                  <a:cubicBezTo>
                    <a:pt x="12071" y="35590"/>
                    <a:pt x="13286" y="35266"/>
                    <a:pt x="14501" y="34996"/>
                  </a:cubicBezTo>
                  <a:cubicBezTo>
                    <a:pt x="15523" y="34792"/>
                    <a:pt x="16569" y="34690"/>
                    <a:pt x="17624" y="34690"/>
                  </a:cubicBezTo>
                  <a:cubicBezTo>
                    <a:pt x="18103" y="34690"/>
                    <a:pt x="18584" y="34711"/>
                    <a:pt x="19065" y="34753"/>
                  </a:cubicBezTo>
                  <a:cubicBezTo>
                    <a:pt x="21090" y="34942"/>
                    <a:pt x="23116" y="35239"/>
                    <a:pt x="25114" y="35644"/>
                  </a:cubicBezTo>
                  <a:cubicBezTo>
                    <a:pt x="26383" y="35888"/>
                    <a:pt x="27652" y="36104"/>
                    <a:pt x="28921" y="36266"/>
                  </a:cubicBezTo>
                  <a:cubicBezTo>
                    <a:pt x="30140" y="36418"/>
                    <a:pt x="31364" y="36493"/>
                    <a:pt x="32586" y="36493"/>
                  </a:cubicBezTo>
                  <a:cubicBezTo>
                    <a:pt x="33964" y="36493"/>
                    <a:pt x="35339" y="36398"/>
                    <a:pt x="36698" y="36212"/>
                  </a:cubicBezTo>
                  <a:cubicBezTo>
                    <a:pt x="37859" y="36023"/>
                    <a:pt x="38994" y="35779"/>
                    <a:pt x="40101" y="35482"/>
                  </a:cubicBezTo>
                  <a:cubicBezTo>
                    <a:pt x="40533" y="35374"/>
                    <a:pt x="40938" y="35293"/>
                    <a:pt x="41370" y="35158"/>
                  </a:cubicBezTo>
                  <a:cubicBezTo>
                    <a:pt x="41694" y="35050"/>
                    <a:pt x="42045" y="34915"/>
                    <a:pt x="42369" y="34780"/>
                  </a:cubicBezTo>
                  <a:cubicBezTo>
                    <a:pt x="42585" y="34699"/>
                    <a:pt x="42639" y="34618"/>
                    <a:pt x="42612" y="34402"/>
                  </a:cubicBezTo>
                  <a:cubicBezTo>
                    <a:pt x="42585" y="34186"/>
                    <a:pt x="42504" y="34105"/>
                    <a:pt x="42288" y="34105"/>
                  </a:cubicBezTo>
                  <a:cubicBezTo>
                    <a:pt x="41568" y="34105"/>
                    <a:pt x="40869" y="34020"/>
                    <a:pt x="40154" y="34020"/>
                  </a:cubicBezTo>
                  <a:cubicBezTo>
                    <a:pt x="40064" y="34020"/>
                    <a:pt x="39975" y="34021"/>
                    <a:pt x="39885" y="34024"/>
                  </a:cubicBezTo>
                  <a:cubicBezTo>
                    <a:pt x="39705" y="34029"/>
                    <a:pt x="39525" y="34031"/>
                    <a:pt x="39346" y="34031"/>
                  </a:cubicBezTo>
                  <a:cubicBezTo>
                    <a:pt x="38418" y="34031"/>
                    <a:pt x="37491" y="33971"/>
                    <a:pt x="36563" y="33835"/>
                  </a:cubicBezTo>
                  <a:cubicBezTo>
                    <a:pt x="34916" y="33619"/>
                    <a:pt x="33269" y="33376"/>
                    <a:pt x="31622" y="33133"/>
                  </a:cubicBezTo>
                  <a:cubicBezTo>
                    <a:pt x="30595" y="32998"/>
                    <a:pt x="29569" y="32782"/>
                    <a:pt x="28543" y="32647"/>
                  </a:cubicBezTo>
                  <a:cubicBezTo>
                    <a:pt x="27571" y="32539"/>
                    <a:pt x="26572" y="32485"/>
                    <a:pt x="25573" y="32404"/>
                  </a:cubicBezTo>
                  <a:cubicBezTo>
                    <a:pt x="25006" y="32377"/>
                    <a:pt x="24439" y="32350"/>
                    <a:pt x="23845" y="32323"/>
                  </a:cubicBezTo>
                  <a:cubicBezTo>
                    <a:pt x="23764" y="32323"/>
                    <a:pt x="23656" y="32296"/>
                    <a:pt x="23575" y="32215"/>
                  </a:cubicBezTo>
                  <a:cubicBezTo>
                    <a:pt x="23656" y="32215"/>
                    <a:pt x="23737" y="32161"/>
                    <a:pt x="23845" y="32161"/>
                  </a:cubicBezTo>
                  <a:cubicBezTo>
                    <a:pt x="25627" y="31864"/>
                    <a:pt x="27436" y="31648"/>
                    <a:pt x="29245" y="31459"/>
                  </a:cubicBezTo>
                  <a:cubicBezTo>
                    <a:pt x="30974" y="31270"/>
                    <a:pt x="32729" y="31081"/>
                    <a:pt x="34457" y="30892"/>
                  </a:cubicBezTo>
                  <a:cubicBezTo>
                    <a:pt x="35402" y="30784"/>
                    <a:pt x="36374" y="30676"/>
                    <a:pt x="37319" y="30622"/>
                  </a:cubicBezTo>
                  <a:cubicBezTo>
                    <a:pt x="39075" y="30433"/>
                    <a:pt x="40803" y="30136"/>
                    <a:pt x="42531" y="29731"/>
                  </a:cubicBezTo>
                  <a:cubicBezTo>
                    <a:pt x="43935" y="29434"/>
                    <a:pt x="45339" y="29056"/>
                    <a:pt x="46690" y="28624"/>
                  </a:cubicBezTo>
                  <a:cubicBezTo>
                    <a:pt x="48283" y="28111"/>
                    <a:pt x="49822" y="27516"/>
                    <a:pt x="51334" y="26787"/>
                  </a:cubicBezTo>
                  <a:cubicBezTo>
                    <a:pt x="52144" y="26382"/>
                    <a:pt x="53008" y="26004"/>
                    <a:pt x="53845" y="25599"/>
                  </a:cubicBezTo>
                  <a:cubicBezTo>
                    <a:pt x="54196" y="25437"/>
                    <a:pt x="54548" y="25248"/>
                    <a:pt x="54872" y="25032"/>
                  </a:cubicBezTo>
                  <a:cubicBezTo>
                    <a:pt x="54872" y="24843"/>
                    <a:pt x="54899" y="24681"/>
                    <a:pt x="54899" y="24519"/>
                  </a:cubicBezTo>
                  <a:cubicBezTo>
                    <a:pt x="54791" y="24375"/>
                    <a:pt x="54647" y="24339"/>
                    <a:pt x="54498" y="24339"/>
                  </a:cubicBezTo>
                  <a:cubicBezTo>
                    <a:pt x="54424" y="24339"/>
                    <a:pt x="54349" y="24348"/>
                    <a:pt x="54277" y="24357"/>
                  </a:cubicBezTo>
                  <a:cubicBezTo>
                    <a:pt x="53818" y="24411"/>
                    <a:pt x="53359" y="24465"/>
                    <a:pt x="52927" y="24546"/>
                  </a:cubicBezTo>
                  <a:cubicBezTo>
                    <a:pt x="51199" y="24843"/>
                    <a:pt x="49498" y="25167"/>
                    <a:pt x="47770" y="25491"/>
                  </a:cubicBezTo>
                  <a:cubicBezTo>
                    <a:pt x="45744" y="25869"/>
                    <a:pt x="43719" y="26112"/>
                    <a:pt x="41667" y="26274"/>
                  </a:cubicBezTo>
                  <a:cubicBezTo>
                    <a:pt x="40965" y="26328"/>
                    <a:pt x="40236" y="26409"/>
                    <a:pt x="39534" y="26490"/>
                  </a:cubicBezTo>
                  <a:cubicBezTo>
                    <a:pt x="37940" y="26625"/>
                    <a:pt x="36347" y="26733"/>
                    <a:pt x="34754" y="26868"/>
                  </a:cubicBezTo>
                  <a:cubicBezTo>
                    <a:pt x="33458" y="26976"/>
                    <a:pt x="32162" y="27165"/>
                    <a:pt x="30866" y="27381"/>
                  </a:cubicBezTo>
                  <a:cubicBezTo>
                    <a:pt x="30731" y="27408"/>
                    <a:pt x="30595" y="27408"/>
                    <a:pt x="30460" y="27435"/>
                  </a:cubicBezTo>
                  <a:cubicBezTo>
                    <a:pt x="30568" y="27219"/>
                    <a:pt x="30758" y="27300"/>
                    <a:pt x="30893" y="27219"/>
                  </a:cubicBezTo>
                  <a:cubicBezTo>
                    <a:pt x="31055" y="27165"/>
                    <a:pt x="31190" y="27111"/>
                    <a:pt x="31352" y="27084"/>
                  </a:cubicBezTo>
                  <a:cubicBezTo>
                    <a:pt x="32216" y="26841"/>
                    <a:pt x="33053" y="26571"/>
                    <a:pt x="33917" y="26355"/>
                  </a:cubicBezTo>
                  <a:cubicBezTo>
                    <a:pt x="35456" y="25950"/>
                    <a:pt x="37049" y="25545"/>
                    <a:pt x="38534" y="25167"/>
                  </a:cubicBezTo>
                  <a:cubicBezTo>
                    <a:pt x="40047" y="24789"/>
                    <a:pt x="41559" y="24411"/>
                    <a:pt x="43071" y="24087"/>
                  </a:cubicBezTo>
                  <a:cubicBezTo>
                    <a:pt x="44772" y="23709"/>
                    <a:pt x="46419" y="23223"/>
                    <a:pt x="48094" y="22710"/>
                  </a:cubicBezTo>
                  <a:cubicBezTo>
                    <a:pt x="50038" y="22116"/>
                    <a:pt x="51955" y="21414"/>
                    <a:pt x="53818" y="20604"/>
                  </a:cubicBezTo>
                  <a:cubicBezTo>
                    <a:pt x="54791" y="20172"/>
                    <a:pt x="55736" y="19739"/>
                    <a:pt x="56681" y="19253"/>
                  </a:cubicBezTo>
                  <a:cubicBezTo>
                    <a:pt x="57761" y="18713"/>
                    <a:pt x="58841" y="18119"/>
                    <a:pt x="59921" y="17552"/>
                  </a:cubicBezTo>
                  <a:cubicBezTo>
                    <a:pt x="60272" y="17336"/>
                    <a:pt x="60623" y="17120"/>
                    <a:pt x="60947" y="16877"/>
                  </a:cubicBezTo>
                  <a:cubicBezTo>
                    <a:pt x="61190" y="16769"/>
                    <a:pt x="61352" y="16580"/>
                    <a:pt x="61460" y="16337"/>
                  </a:cubicBezTo>
                  <a:cubicBezTo>
                    <a:pt x="61316" y="15884"/>
                    <a:pt x="61203" y="15729"/>
                    <a:pt x="60859" y="15729"/>
                  </a:cubicBezTo>
                  <a:cubicBezTo>
                    <a:pt x="60751" y="15729"/>
                    <a:pt x="60622" y="15744"/>
                    <a:pt x="60461" y="15770"/>
                  </a:cubicBezTo>
                  <a:cubicBezTo>
                    <a:pt x="60083" y="15824"/>
                    <a:pt x="59705" y="15932"/>
                    <a:pt x="59327" y="16040"/>
                  </a:cubicBezTo>
                  <a:cubicBezTo>
                    <a:pt x="57410" y="16553"/>
                    <a:pt x="55520" y="17120"/>
                    <a:pt x="53602" y="17579"/>
                  </a:cubicBezTo>
                  <a:cubicBezTo>
                    <a:pt x="52333" y="17903"/>
                    <a:pt x="51037" y="18119"/>
                    <a:pt x="49741" y="18389"/>
                  </a:cubicBezTo>
                  <a:cubicBezTo>
                    <a:pt x="47581" y="18821"/>
                    <a:pt x="45366" y="19226"/>
                    <a:pt x="43179" y="19793"/>
                  </a:cubicBezTo>
                  <a:cubicBezTo>
                    <a:pt x="41208" y="20307"/>
                    <a:pt x="39210" y="20793"/>
                    <a:pt x="37238" y="21333"/>
                  </a:cubicBezTo>
                  <a:cubicBezTo>
                    <a:pt x="35240" y="21927"/>
                    <a:pt x="33296" y="22602"/>
                    <a:pt x="31352" y="23358"/>
                  </a:cubicBezTo>
                  <a:lnTo>
                    <a:pt x="27868" y="24708"/>
                  </a:lnTo>
                  <a:cubicBezTo>
                    <a:pt x="27706" y="24816"/>
                    <a:pt x="27490" y="24870"/>
                    <a:pt x="27301" y="24897"/>
                  </a:cubicBezTo>
                  <a:cubicBezTo>
                    <a:pt x="27409" y="24816"/>
                    <a:pt x="27490" y="24762"/>
                    <a:pt x="27652" y="24681"/>
                  </a:cubicBezTo>
                  <a:cubicBezTo>
                    <a:pt x="27787" y="24627"/>
                    <a:pt x="27922" y="24546"/>
                    <a:pt x="28057" y="24492"/>
                  </a:cubicBezTo>
                  <a:cubicBezTo>
                    <a:pt x="29272" y="23952"/>
                    <a:pt x="30487" y="23412"/>
                    <a:pt x="31703" y="22899"/>
                  </a:cubicBezTo>
                  <a:cubicBezTo>
                    <a:pt x="34187" y="21846"/>
                    <a:pt x="36644" y="20793"/>
                    <a:pt x="39129" y="19793"/>
                  </a:cubicBezTo>
                  <a:cubicBezTo>
                    <a:pt x="40803" y="19091"/>
                    <a:pt x="42477" y="18470"/>
                    <a:pt x="44178" y="17822"/>
                  </a:cubicBezTo>
                  <a:cubicBezTo>
                    <a:pt x="46338" y="16985"/>
                    <a:pt x="48499" y="16094"/>
                    <a:pt x="50605" y="15095"/>
                  </a:cubicBezTo>
                  <a:cubicBezTo>
                    <a:pt x="53386" y="13718"/>
                    <a:pt x="56060" y="12179"/>
                    <a:pt x="58598" y="10423"/>
                  </a:cubicBezTo>
                  <a:cubicBezTo>
                    <a:pt x="60758" y="8938"/>
                    <a:pt x="62784" y="7291"/>
                    <a:pt x="64674" y="5482"/>
                  </a:cubicBezTo>
                  <a:cubicBezTo>
                    <a:pt x="65160" y="5050"/>
                    <a:pt x="65592" y="4618"/>
                    <a:pt x="66078" y="4159"/>
                  </a:cubicBezTo>
                  <a:cubicBezTo>
                    <a:pt x="66186" y="4051"/>
                    <a:pt x="66321" y="3916"/>
                    <a:pt x="66429" y="3807"/>
                  </a:cubicBezTo>
                  <a:cubicBezTo>
                    <a:pt x="66537" y="3645"/>
                    <a:pt x="66510" y="3618"/>
                    <a:pt x="66294" y="3402"/>
                  </a:cubicBezTo>
                  <a:cubicBezTo>
                    <a:pt x="66105" y="3483"/>
                    <a:pt x="65916" y="3564"/>
                    <a:pt x="65727" y="3645"/>
                  </a:cubicBezTo>
                  <a:cubicBezTo>
                    <a:pt x="64782" y="4159"/>
                    <a:pt x="63864" y="4672"/>
                    <a:pt x="62946" y="5212"/>
                  </a:cubicBezTo>
                  <a:cubicBezTo>
                    <a:pt x="61838" y="5860"/>
                    <a:pt x="60758" y="6454"/>
                    <a:pt x="59624" y="7021"/>
                  </a:cubicBezTo>
                  <a:cubicBezTo>
                    <a:pt x="58382" y="7669"/>
                    <a:pt x="57140" y="8263"/>
                    <a:pt x="55871" y="8803"/>
                  </a:cubicBezTo>
                  <a:cubicBezTo>
                    <a:pt x="54818" y="9235"/>
                    <a:pt x="53764" y="9586"/>
                    <a:pt x="52711" y="9964"/>
                  </a:cubicBezTo>
                  <a:cubicBezTo>
                    <a:pt x="52036" y="10207"/>
                    <a:pt x="51388" y="10423"/>
                    <a:pt x="50740" y="10639"/>
                  </a:cubicBezTo>
                  <a:cubicBezTo>
                    <a:pt x="49228" y="11152"/>
                    <a:pt x="47716" y="11692"/>
                    <a:pt x="46203" y="12206"/>
                  </a:cubicBezTo>
                  <a:cubicBezTo>
                    <a:pt x="45528" y="12449"/>
                    <a:pt x="44880" y="12692"/>
                    <a:pt x="44205" y="12935"/>
                  </a:cubicBezTo>
                  <a:cubicBezTo>
                    <a:pt x="41586" y="13880"/>
                    <a:pt x="39021" y="14879"/>
                    <a:pt x="36482" y="16013"/>
                  </a:cubicBezTo>
                  <a:cubicBezTo>
                    <a:pt x="35618" y="16391"/>
                    <a:pt x="34727" y="16742"/>
                    <a:pt x="33863" y="17120"/>
                  </a:cubicBezTo>
                  <a:lnTo>
                    <a:pt x="33107" y="17417"/>
                  </a:lnTo>
                  <a:cubicBezTo>
                    <a:pt x="33107" y="17255"/>
                    <a:pt x="33242" y="17228"/>
                    <a:pt x="33350" y="17174"/>
                  </a:cubicBezTo>
                  <a:cubicBezTo>
                    <a:pt x="34781" y="16283"/>
                    <a:pt x="36239" y="15419"/>
                    <a:pt x="37670" y="14528"/>
                  </a:cubicBezTo>
                  <a:cubicBezTo>
                    <a:pt x="39129" y="13610"/>
                    <a:pt x="40587" y="12692"/>
                    <a:pt x="42045" y="11746"/>
                  </a:cubicBezTo>
                  <a:cubicBezTo>
                    <a:pt x="43179" y="11017"/>
                    <a:pt x="44286" y="10261"/>
                    <a:pt x="45366" y="9478"/>
                  </a:cubicBezTo>
                  <a:cubicBezTo>
                    <a:pt x="47014" y="8263"/>
                    <a:pt x="48580" y="6859"/>
                    <a:pt x="49984" y="5347"/>
                  </a:cubicBezTo>
                  <a:cubicBezTo>
                    <a:pt x="50929" y="4348"/>
                    <a:pt x="51847" y="3375"/>
                    <a:pt x="52765" y="2349"/>
                  </a:cubicBezTo>
                  <a:cubicBezTo>
                    <a:pt x="52900" y="2214"/>
                    <a:pt x="53008" y="2052"/>
                    <a:pt x="53116" y="1917"/>
                  </a:cubicBezTo>
                  <a:cubicBezTo>
                    <a:pt x="53143" y="1836"/>
                    <a:pt x="53116" y="1755"/>
                    <a:pt x="53062" y="1674"/>
                  </a:cubicBezTo>
                  <a:cubicBezTo>
                    <a:pt x="53024" y="1655"/>
                    <a:pt x="52972" y="1636"/>
                    <a:pt x="52926" y="1636"/>
                  </a:cubicBezTo>
                  <a:cubicBezTo>
                    <a:pt x="52907" y="1636"/>
                    <a:pt x="52889" y="1639"/>
                    <a:pt x="52873" y="1647"/>
                  </a:cubicBezTo>
                  <a:cubicBezTo>
                    <a:pt x="52738" y="1728"/>
                    <a:pt x="52603" y="1809"/>
                    <a:pt x="52468" y="1890"/>
                  </a:cubicBezTo>
                  <a:cubicBezTo>
                    <a:pt x="51199" y="2700"/>
                    <a:pt x="49957" y="3537"/>
                    <a:pt x="48688" y="4321"/>
                  </a:cubicBezTo>
                  <a:cubicBezTo>
                    <a:pt x="47662" y="4942"/>
                    <a:pt x="46581" y="5563"/>
                    <a:pt x="45528" y="6157"/>
                  </a:cubicBezTo>
                  <a:cubicBezTo>
                    <a:pt x="43341" y="7372"/>
                    <a:pt x="41154" y="8614"/>
                    <a:pt x="38967" y="9829"/>
                  </a:cubicBezTo>
                  <a:cubicBezTo>
                    <a:pt x="37805" y="10477"/>
                    <a:pt x="36617" y="11125"/>
                    <a:pt x="35429" y="11746"/>
                  </a:cubicBezTo>
                  <a:cubicBezTo>
                    <a:pt x="32810" y="13124"/>
                    <a:pt x="30271" y="14690"/>
                    <a:pt x="27814" y="16364"/>
                  </a:cubicBezTo>
                  <a:cubicBezTo>
                    <a:pt x="27679" y="16472"/>
                    <a:pt x="27544" y="16580"/>
                    <a:pt x="27409" y="16688"/>
                  </a:cubicBezTo>
                  <a:cubicBezTo>
                    <a:pt x="27328" y="16526"/>
                    <a:pt x="27517" y="16445"/>
                    <a:pt x="27598" y="16391"/>
                  </a:cubicBezTo>
                  <a:cubicBezTo>
                    <a:pt x="28084" y="15959"/>
                    <a:pt x="28597" y="15554"/>
                    <a:pt x="29083" y="15176"/>
                  </a:cubicBezTo>
                  <a:cubicBezTo>
                    <a:pt x="30649" y="13961"/>
                    <a:pt x="32162" y="12719"/>
                    <a:pt x="33620" y="11395"/>
                  </a:cubicBezTo>
                  <a:cubicBezTo>
                    <a:pt x="35132" y="10045"/>
                    <a:pt x="36509" y="8560"/>
                    <a:pt x="37751" y="6994"/>
                  </a:cubicBezTo>
                  <a:cubicBezTo>
                    <a:pt x="38940" y="5455"/>
                    <a:pt x="40047" y="3861"/>
                    <a:pt x="41046" y="2214"/>
                  </a:cubicBezTo>
                  <a:cubicBezTo>
                    <a:pt x="41343" y="1728"/>
                    <a:pt x="41667" y="1242"/>
                    <a:pt x="41964" y="756"/>
                  </a:cubicBezTo>
                  <a:cubicBezTo>
                    <a:pt x="42045" y="621"/>
                    <a:pt x="42099" y="513"/>
                    <a:pt x="42180" y="405"/>
                  </a:cubicBezTo>
                  <a:cubicBezTo>
                    <a:pt x="42288" y="243"/>
                    <a:pt x="42207" y="108"/>
                    <a:pt x="42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5" name="Google Shape;4485;p36"/>
            <p:cNvSpPr/>
            <p:nvPr/>
          </p:nvSpPr>
          <p:spPr>
            <a:xfrm rot="-3049475">
              <a:off x="2024353" y="696193"/>
              <a:ext cx="39756" cy="142243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6" name="Google Shape;4486;p36"/>
          <p:cNvGrpSpPr/>
          <p:nvPr/>
        </p:nvGrpSpPr>
        <p:grpSpPr>
          <a:xfrm>
            <a:off x="7541924" y="-368845"/>
            <a:ext cx="2154031" cy="1615095"/>
            <a:chOff x="7541924" y="-368845"/>
            <a:chExt cx="2154031" cy="1615095"/>
          </a:xfrm>
        </p:grpSpPr>
        <p:sp>
          <p:nvSpPr>
            <p:cNvPr id="4487" name="Google Shape;4487;p36"/>
            <p:cNvSpPr/>
            <p:nvPr/>
          </p:nvSpPr>
          <p:spPr>
            <a:xfrm rot="-7320288">
              <a:off x="7586490" y="618069"/>
              <a:ext cx="57881" cy="137189"/>
            </a:xfrm>
            <a:custGeom>
              <a:avLst/>
              <a:gdLst/>
              <a:ahLst/>
              <a:cxnLst/>
              <a:rect l="l" t="t" r="r" b="b"/>
              <a:pathLst>
                <a:path w="2242" h="5314" extrusionOk="0">
                  <a:moveTo>
                    <a:pt x="1808" y="0"/>
                  </a:moveTo>
                  <a:cubicBezTo>
                    <a:pt x="1754" y="0"/>
                    <a:pt x="1697" y="18"/>
                    <a:pt x="1647" y="58"/>
                  </a:cubicBezTo>
                  <a:cubicBezTo>
                    <a:pt x="1431" y="247"/>
                    <a:pt x="1269" y="463"/>
                    <a:pt x="1107" y="679"/>
                  </a:cubicBezTo>
                  <a:cubicBezTo>
                    <a:pt x="459" y="1705"/>
                    <a:pt x="81" y="2893"/>
                    <a:pt x="0" y="4108"/>
                  </a:cubicBezTo>
                  <a:cubicBezTo>
                    <a:pt x="0" y="4324"/>
                    <a:pt x="0" y="4567"/>
                    <a:pt x="27" y="4810"/>
                  </a:cubicBezTo>
                  <a:cubicBezTo>
                    <a:pt x="54" y="4945"/>
                    <a:pt x="81" y="5053"/>
                    <a:pt x="162" y="5161"/>
                  </a:cubicBezTo>
                  <a:cubicBezTo>
                    <a:pt x="197" y="5265"/>
                    <a:pt x="287" y="5314"/>
                    <a:pt x="383" y="5314"/>
                  </a:cubicBezTo>
                  <a:cubicBezTo>
                    <a:pt x="436" y="5314"/>
                    <a:pt x="492" y="5298"/>
                    <a:pt x="540" y="5269"/>
                  </a:cubicBezTo>
                  <a:cubicBezTo>
                    <a:pt x="675" y="5188"/>
                    <a:pt x="783" y="5080"/>
                    <a:pt x="864" y="4972"/>
                  </a:cubicBezTo>
                  <a:cubicBezTo>
                    <a:pt x="1080" y="4729"/>
                    <a:pt x="1242" y="4459"/>
                    <a:pt x="1377" y="4297"/>
                  </a:cubicBezTo>
                  <a:cubicBezTo>
                    <a:pt x="1809" y="3433"/>
                    <a:pt x="2079" y="2488"/>
                    <a:pt x="2214" y="1516"/>
                  </a:cubicBezTo>
                  <a:cubicBezTo>
                    <a:pt x="2241" y="1219"/>
                    <a:pt x="2241" y="922"/>
                    <a:pt x="2214" y="625"/>
                  </a:cubicBezTo>
                  <a:cubicBezTo>
                    <a:pt x="2187" y="436"/>
                    <a:pt x="2133" y="274"/>
                    <a:pt x="2025" y="139"/>
                  </a:cubicBezTo>
                  <a:cubicBezTo>
                    <a:pt x="1991" y="53"/>
                    <a:pt x="1903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8" name="Google Shape;4488;p36"/>
            <p:cNvSpPr/>
            <p:nvPr/>
          </p:nvSpPr>
          <p:spPr>
            <a:xfrm rot="10800000">
              <a:off x="7764929" y="-368845"/>
              <a:ext cx="1931025" cy="1615095"/>
            </a:xfrm>
            <a:custGeom>
              <a:avLst/>
              <a:gdLst/>
              <a:ahLst/>
              <a:cxnLst/>
              <a:rect l="l" t="t" r="r" b="b"/>
              <a:pathLst>
                <a:path w="55358" h="46301" extrusionOk="0">
                  <a:moveTo>
                    <a:pt x="28754" y="2836"/>
                  </a:moveTo>
                  <a:cubicBezTo>
                    <a:pt x="28780" y="2836"/>
                    <a:pt x="28808" y="2838"/>
                    <a:pt x="28840" y="2843"/>
                  </a:cubicBezTo>
                  <a:cubicBezTo>
                    <a:pt x="29029" y="2870"/>
                    <a:pt x="29137" y="2951"/>
                    <a:pt x="29110" y="3113"/>
                  </a:cubicBezTo>
                  <a:cubicBezTo>
                    <a:pt x="29029" y="3572"/>
                    <a:pt x="28894" y="4031"/>
                    <a:pt x="28813" y="4436"/>
                  </a:cubicBezTo>
                  <a:cubicBezTo>
                    <a:pt x="28705" y="4544"/>
                    <a:pt x="28678" y="4625"/>
                    <a:pt x="28624" y="4625"/>
                  </a:cubicBezTo>
                  <a:cubicBezTo>
                    <a:pt x="28583" y="4638"/>
                    <a:pt x="28543" y="4645"/>
                    <a:pt x="28502" y="4645"/>
                  </a:cubicBezTo>
                  <a:cubicBezTo>
                    <a:pt x="28462" y="4645"/>
                    <a:pt x="28421" y="4638"/>
                    <a:pt x="28381" y="4625"/>
                  </a:cubicBezTo>
                  <a:cubicBezTo>
                    <a:pt x="28327" y="4598"/>
                    <a:pt x="28300" y="4544"/>
                    <a:pt x="28300" y="4463"/>
                  </a:cubicBezTo>
                  <a:cubicBezTo>
                    <a:pt x="28381" y="3977"/>
                    <a:pt x="28462" y="3491"/>
                    <a:pt x="28543" y="3005"/>
                  </a:cubicBezTo>
                  <a:cubicBezTo>
                    <a:pt x="28565" y="2892"/>
                    <a:pt x="28625" y="2836"/>
                    <a:pt x="28754" y="2836"/>
                  </a:cubicBezTo>
                  <a:close/>
                  <a:moveTo>
                    <a:pt x="49960" y="3957"/>
                  </a:moveTo>
                  <a:cubicBezTo>
                    <a:pt x="50010" y="3957"/>
                    <a:pt x="50064" y="3963"/>
                    <a:pt x="50118" y="3977"/>
                  </a:cubicBezTo>
                  <a:cubicBezTo>
                    <a:pt x="50226" y="4031"/>
                    <a:pt x="50280" y="4139"/>
                    <a:pt x="50226" y="4247"/>
                  </a:cubicBezTo>
                  <a:cubicBezTo>
                    <a:pt x="50226" y="4274"/>
                    <a:pt x="50226" y="4274"/>
                    <a:pt x="50226" y="4301"/>
                  </a:cubicBezTo>
                  <a:cubicBezTo>
                    <a:pt x="49956" y="4787"/>
                    <a:pt x="49686" y="5273"/>
                    <a:pt x="49389" y="5759"/>
                  </a:cubicBezTo>
                  <a:cubicBezTo>
                    <a:pt x="49331" y="5847"/>
                    <a:pt x="49257" y="5895"/>
                    <a:pt x="49162" y="5895"/>
                  </a:cubicBezTo>
                  <a:cubicBezTo>
                    <a:pt x="49082" y="5895"/>
                    <a:pt x="48988" y="5860"/>
                    <a:pt x="48876" y="5786"/>
                  </a:cubicBezTo>
                  <a:cubicBezTo>
                    <a:pt x="48903" y="5624"/>
                    <a:pt x="48957" y="5435"/>
                    <a:pt x="49011" y="5273"/>
                  </a:cubicBezTo>
                  <a:cubicBezTo>
                    <a:pt x="49227" y="4895"/>
                    <a:pt x="49443" y="4517"/>
                    <a:pt x="49686" y="4112"/>
                  </a:cubicBezTo>
                  <a:cubicBezTo>
                    <a:pt x="49713" y="4058"/>
                    <a:pt x="49767" y="3977"/>
                    <a:pt x="49821" y="3977"/>
                  </a:cubicBezTo>
                  <a:cubicBezTo>
                    <a:pt x="49862" y="3963"/>
                    <a:pt x="49909" y="3957"/>
                    <a:pt x="49960" y="3957"/>
                  </a:cubicBezTo>
                  <a:close/>
                  <a:moveTo>
                    <a:pt x="24411" y="5894"/>
                  </a:moveTo>
                  <a:cubicBezTo>
                    <a:pt x="24465" y="5921"/>
                    <a:pt x="24492" y="5975"/>
                    <a:pt x="24519" y="6029"/>
                  </a:cubicBezTo>
                  <a:cubicBezTo>
                    <a:pt x="24546" y="6137"/>
                    <a:pt x="24546" y="6245"/>
                    <a:pt x="24519" y="6353"/>
                  </a:cubicBezTo>
                  <a:cubicBezTo>
                    <a:pt x="24384" y="6758"/>
                    <a:pt x="24249" y="7163"/>
                    <a:pt x="24141" y="7514"/>
                  </a:cubicBezTo>
                  <a:cubicBezTo>
                    <a:pt x="24087" y="7568"/>
                    <a:pt x="24033" y="7649"/>
                    <a:pt x="23979" y="7703"/>
                  </a:cubicBezTo>
                  <a:cubicBezTo>
                    <a:pt x="23959" y="7743"/>
                    <a:pt x="23896" y="7768"/>
                    <a:pt x="23853" y="7768"/>
                  </a:cubicBezTo>
                  <a:cubicBezTo>
                    <a:pt x="23837" y="7768"/>
                    <a:pt x="23824" y="7765"/>
                    <a:pt x="23817" y="7757"/>
                  </a:cubicBezTo>
                  <a:cubicBezTo>
                    <a:pt x="23736" y="7703"/>
                    <a:pt x="23682" y="7649"/>
                    <a:pt x="23655" y="7595"/>
                  </a:cubicBezTo>
                  <a:cubicBezTo>
                    <a:pt x="23628" y="7541"/>
                    <a:pt x="23682" y="7460"/>
                    <a:pt x="23682" y="7406"/>
                  </a:cubicBezTo>
                  <a:cubicBezTo>
                    <a:pt x="23790" y="7028"/>
                    <a:pt x="23871" y="6650"/>
                    <a:pt x="23979" y="6299"/>
                  </a:cubicBezTo>
                  <a:cubicBezTo>
                    <a:pt x="24033" y="6164"/>
                    <a:pt x="24087" y="6056"/>
                    <a:pt x="24168" y="5948"/>
                  </a:cubicBezTo>
                  <a:cubicBezTo>
                    <a:pt x="24249" y="5894"/>
                    <a:pt x="24330" y="5894"/>
                    <a:pt x="24411" y="5894"/>
                  </a:cubicBezTo>
                  <a:close/>
                  <a:moveTo>
                    <a:pt x="45100" y="2992"/>
                  </a:moveTo>
                  <a:cubicBezTo>
                    <a:pt x="45235" y="2992"/>
                    <a:pt x="45396" y="3016"/>
                    <a:pt x="45609" y="3059"/>
                  </a:cubicBezTo>
                  <a:cubicBezTo>
                    <a:pt x="45798" y="3275"/>
                    <a:pt x="45906" y="3545"/>
                    <a:pt x="45933" y="3842"/>
                  </a:cubicBezTo>
                  <a:cubicBezTo>
                    <a:pt x="45933" y="3896"/>
                    <a:pt x="45933" y="3950"/>
                    <a:pt x="45933" y="4031"/>
                  </a:cubicBezTo>
                  <a:cubicBezTo>
                    <a:pt x="45933" y="5462"/>
                    <a:pt x="45474" y="6893"/>
                    <a:pt x="44583" y="8054"/>
                  </a:cubicBezTo>
                  <a:cubicBezTo>
                    <a:pt x="44421" y="8270"/>
                    <a:pt x="44178" y="8432"/>
                    <a:pt x="43908" y="8540"/>
                  </a:cubicBezTo>
                  <a:cubicBezTo>
                    <a:pt x="43836" y="8573"/>
                    <a:pt x="43760" y="8588"/>
                    <a:pt x="43685" y="8588"/>
                  </a:cubicBezTo>
                  <a:cubicBezTo>
                    <a:pt x="43446" y="8588"/>
                    <a:pt x="43213" y="8436"/>
                    <a:pt x="43152" y="8189"/>
                  </a:cubicBezTo>
                  <a:cubicBezTo>
                    <a:pt x="43071" y="8000"/>
                    <a:pt x="43017" y="7784"/>
                    <a:pt x="42990" y="7568"/>
                  </a:cubicBezTo>
                  <a:cubicBezTo>
                    <a:pt x="42963" y="7271"/>
                    <a:pt x="42963" y="6974"/>
                    <a:pt x="42990" y="6677"/>
                  </a:cubicBezTo>
                  <a:cubicBezTo>
                    <a:pt x="43098" y="5651"/>
                    <a:pt x="43449" y="4706"/>
                    <a:pt x="44016" y="3842"/>
                  </a:cubicBezTo>
                  <a:cubicBezTo>
                    <a:pt x="44097" y="3680"/>
                    <a:pt x="44232" y="3545"/>
                    <a:pt x="44367" y="3383"/>
                  </a:cubicBezTo>
                  <a:cubicBezTo>
                    <a:pt x="44644" y="3105"/>
                    <a:pt x="44808" y="2992"/>
                    <a:pt x="45100" y="2992"/>
                  </a:cubicBezTo>
                  <a:close/>
                  <a:moveTo>
                    <a:pt x="30520" y="6908"/>
                  </a:moveTo>
                  <a:cubicBezTo>
                    <a:pt x="30683" y="6908"/>
                    <a:pt x="30842" y="7030"/>
                    <a:pt x="30865" y="7190"/>
                  </a:cubicBezTo>
                  <a:cubicBezTo>
                    <a:pt x="31027" y="7784"/>
                    <a:pt x="30865" y="8405"/>
                    <a:pt x="30487" y="8891"/>
                  </a:cubicBezTo>
                  <a:cubicBezTo>
                    <a:pt x="30379" y="9026"/>
                    <a:pt x="30325" y="9026"/>
                    <a:pt x="29866" y="9080"/>
                  </a:cubicBezTo>
                  <a:lnTo>
                    <a:pt x="29839" y="9053"/>
                  </a:lnTo>
                  <a:cubicBezTo>
                    <a:pt x="29488" y="8729"/>
                    <a:pt x="29434" y="8189"/>
                    <a:pt x="29677" y="7757"/>
                  </a:cubicBezTo>
                  <a:cubicBezTo>
                    <a:pt x="29785" y="7541"/>
                    <a:pt x="29920" y="7352"/>
                    <a:pt x="30055" y="7163"/>
                  </a:cubicBezTo>
                  <a:cubicBezTo>
                    <a:pt x="30136" y="7055"/>
                    <a:pt x="30271" y="6974"/>
                    <a:pt x="30433" y="6920"/>
                  </a:cubicBezTo>
                  <a:cubicBezTo>
                    <a:pt x="30461" y="6912"/>
                    <a:pt x="30491" y="6908"/>
                    <a:pt x="30520" y="6908"/>
                  </a:cubicBezTo>
                  <a:close/>
                  <a:moveTo>
                    <a:pt x="51120" y="10006"/>
                  </a:moveTo>
                  <a:cubicBezTo>
                    <a:pt x="51256" y="10006"/>
                    <a:pt x="51391" y="10022"/>
                    <a:pt x="51523" y="10053"/>
                  </a:cubicBezTo>
                  <a:cubicBezTo>
                    <a:pt x="51604" y="10080"/>
                    <a:pt x="51712" y="10134"/>
                    <a:pt x="51793" y="10215"/>
                  </a:cubicBezTo>
                  <a:cubicBezTo>
                    <a:pt x="51874" y="10296"/>
                    <a:pt x="51874" y="10458"/>
                    <a:pt x="51793" y="10539"/>
                  </a:cubicBezTo>
                  <a:cubicBezTo>
                    <a:pt x="51739" y="10566"/>
                    <a:pt x="51712" y="10593"/>
                    <a:pt x="51685" y="10620"/>
                  </a:cubicBezTo>
                  <a:cubicBezTo>
                    <a:pt x="51396" y="10785"/>
                    <a:pt x="51075" y="10855"/>
                    <a:pt x="50748" y="10855"/>
                  </a:cubicBezTo>
                  <a:cubicBezTo>
                    <a:pt x="50646" y="10855"/>
                    <a:pt x="50544" y="10848"/>
                    <a:pt x="50442" y="10836"/>
                  </a:cubicBezTo>
                  <a:cubicBezTo>
                    <a:pt x="50253" y="10809"/>
                    <a:pt x="50091" y="10701"/>
                    <a:pt x="50010" y="10539"/>
                  </a:cubicBezTo>
                  <a:cubicBezTo>
                    <a:pt x="50064" y="10458"/>
                    <a:pt x="50091" y="10350"/>
                    <a:pt x="50172" y="10296"/>
                  </a:cubicBezTo>
                  <a:cubicBezTo>
                    <a:pt x="50442" y="10103"/>
                    <a:pt x="50781" y="10006"/>
                    <a:pt x="51120" y="10006"/>
                  </a:cubicBezTo>
                  <a:close/>
                  <a:moveTo>
                    <a:pt x="38172" y="10468"/>
                  </a:moveTo>
                  <a:cubicBezTo>
                    <a:pt x="38405" y="10468"/>
                    <a:pt x="38621" y="10620"/>
                    <a:pt x="38696" y="10863"/>
                  </a:cubicBezTo>
                  <a:cubicBezTo>
                    <a:pt x="38912" y="11511"/>
                    <a:pt x="38831" y="12240"/>
                    <a:pt x="38507" y="12861"/>
                  </a:cubicBezTo>
                  <a:lnTo>
                    <a:pt x="38534" y="12861"/>
                  </a:lnTo>
                  <a:cubicBezTo>
                    <a:pt x="38372" y="13239"/>
                    <a:pt x="38048" y="13509"/>
                    <a:pt x="37670" y="13644"/>
                  </a:cubicBezTo>
                  <a:cubicBezTo>
                    <a:pt x="37588" y="13663"/>
                    <a:pt x="37514" y="13673"/>
                    <a:pt x="37447" y="13673"/>
                  </a:cubicBezTo>
                  <a:cubicBezTo>
                    <a:pt x="37224" y="13673"/>
                    <a:pt x="37078" y="13563"/>
                    <a:pt x="36995" y="13293"/>
                  </a:cubicBezTo>
                  <a:cubicBezTo>
                    <a:pt x="36941" y="13077"/>
                    <a:pt x="36914" y="12834"/>
                    <a:pt x="36914" y="12618"/>
                  </a:cubicBezTo>
                  <a:cubicBezTo>
                    <a:pt x="36941" y="11943"/>
                    <a:pt x="37184" y="11322"/>
                    <a:pt x="37589" y="10809"/>
                  </a:cubicBezTo>
                  <a:cubicBezTo>
                    <a:pt x="37643" y="10701"/>
                    <a:pt x="37751" y="10620"/>
                    <a:pt x="37859" y="10566"/>
                  </a:cubicBezTo>
                  <a:cubicBezTo>
                    <a:pt x="37959" y="10499"/>
                    <a:pt x="38067" y="10468"/>
                    <a:pt x="38172" y="10468"/>
                  </a:cubicBezTo>
                  <a:close/>
                  <a:moveTo>
                    <a:pt x="9950" y="13065"/>
                  </a:moveTo>
                  <a:cubicBezTo>
                    <a:pt x="9980" y="13065"/>
                    <a:pt x="10012" y="13069"/>
                    <a:pt x="10045" y="13077"/>
                  </a:cubicBezTo>
                  <a:cubicBezTo>
                    <a:pt x="10261" y="13158"/>
                    <a:pt x="10315" y="13347"/>
                    <a:pt x="10342" y="13536"/>
                  </a:cubicBezTo>
                  <a:cubicBezTo>
                    <a:pt x="10396" y="14049"/>
                    <a:pt x="10342" y="14589"/>
                    <a:pt x="10153" y="15075"/>
                  </a:cubicBezTo>
                  <a:lnTo>
                    <a:pt x="10153" y="15048"/>
                  </a:lnTo>
                  <a:cubicBezTo>
                    <a:pt x="10099" y="15129"/>
                    <a:pt x="10072" y="15210"/>
                    <a:pt x="10018" y="15291"/>
                  </a:cubicBezTo>
                  <a:cubicBezTo>
                    <a:pt x="9921" y="15437"/>
                    <a:pt x="9759" y="15538"/>
                    <a:pt x="9591" y="15538"/>
                  </a:cubicBezTo>
                  <a:cubicBezTo>
                    <a:pt x="9571" y="15538"/>
                    <a:pt x="9552" y="15537"/>
                    <a:pt x="9532" y="15534"/>
                  </a:cubicBezTo>
                  <a:cubicBezTo>
                    <a:pt x="9316" y="15507"/>
                    <a:pt x="9235" y="15318"/>
                    <a:pt x="9181" y="15129"/>
                  </a:cubicBezTo>
                  <a:cubicBezTo>
                    <a:pt x="9073" y="14562"/>
                    <a:pt x="9154" y="13941"/>
                    <a:pt x="9424" y="13428"/>
                  </a:cubicBezTo>
                  <a:cubicBezTo>
                    <a:pt x="9451" y="13374"/>
                    <a:pt x="9505" y="13320"/>
                    <a:pt x="9532" y="13293"/>
                  </a:cubicBezTo>
                  <a:cubicBezTo>
                    <a:pt x="9669" y="13179"/>
                    <a:pt x="9787" y="13065"/>
                    <a:pt x="9950" y="13065"/>
                  </a:cubicBezTo>
                  <a:close/>
                  <a:moveTo>
                    <a:pt x="46817" y="14773"/>
                  </a:moveTo>
                  <a:cubicBezTo>
                    <a:pt x="47105" y="14773"/>
                    <a:pt x="47396" y="14801"/>
                    <a:pt x="47688" y="14859"/>
                  </a:cubicBezTo>
                  <a:cubicBezTo>
                    <a:pt x="47796" y="14886"/>
                    <a:pt x="47931" y="14940"/>
                    <a:pt x="48039" y="14994"/>
                  </a:cubicBezTo>
                  <a:lnTo>
                    <a:pt x="48039" y="14967"/>
                  </a:lnTo>
                  <a:cubicBezTo>
                    <a:pt x="48093" y="14994"/>
                    <a:pt x="48147" y="15048"/>
                    <a:pt x="48201" y="15102"/>
                  </a:cubicBezTo>
                  <a:cubicBezTo>
                    <a:pt x="48525" y="15318"/>
                    <a:pt x="48498" y="15642"/>
                    <a:pt x="48120" y="15777"/>
                  </a:cubicBezTo>
                  <a:cubicBezTo>
                    <a:pt x="47658" y="15967"/>
                    <a:pt x="47162" y="16074"/>
                    <a:pt x="46660" y="16074"/>
                  </a:cubicBezTo>
                  <a:cubicBezTo>
                    <a:pt x="46517" y="16074"/>
                    <a:pt x="46373" y="16065"/>
                    <a:pt x="46230" y="16047"/>
                  </a:cubicBezTo>
                  <a:cubicBezTo>
                    <a:pt x="45906" y="15993"/>
                    <a:pt x="45609" y="15858"/>
                    <a:pt x="45393" y="15615"/>
                  </a:cubicBezTo>
                  <a:cubicBezTo>
                    <a:pt x="45204" y="15453"/>
                    <a:pt x="45231" y="15183"/>
                    <a:pt x="45420" y="15075"/>
                  </a:cubicBezTo>
                  <a:cubicBezTo>
                    <a:pt x="45501" y="14994"/>
                    <a:pt x="45609" y="14940"/>
                    <a:pt x="45717" y="14913"/>
                  </a:cubicBezTo>
                  <a:cubicBezTo>
                    <a:pt x="46069" y="14821"/>
                    <a:pt x="46440" y="14773"/>
                    <a:pt x="46817" y="14773"/>
                  </a:cubicBezTo>
                  <a:close/>
                  <a:moveTo>
                    <a:pt x="31441" y="12092"/>
                  </a:moveTo>
                  <a:cubicBezTo>
                    <a:pt x="31821" y="12092"/>
                    <a:pt x="32173" y="12369"/>
                    <a:pt x="32269" y="12753"/>
                  </a:cubicBezTo>
                  <a:cubicBezTo>
                    <a:pt x="32323" y="12996"/>
                    <a:pt x="32350" y="13266"/>
                    <a:pt x="32350" y="13536"/>
                  </a:cubicBezTo>
                  <a:cubicBezTo>
                    <a:pt x="32296" y="15129"/>
                    <a:pt x="31702" y="16668"/>
                    <a:pt x="30676" y="17911"/>
                  </a:cubicBezTo>
                  <a:cubicBezTo>
                    <a:pt x="30460" y="18181"/>
                    <a:pt x="30190" y="18397"/>
                    <a:pt x="29866" y="18505"/>
                  </a:cubicBezTo>
                  <a:cubicBezTo>
                    <a:pt x="29707" y="18562"/>
                    <a:pt x="29562" y="18591"/>
                    <a:pt x="29432" y="18591"/>
                  </a:cubicBezTo>
                  <a:cubicBezTo>
                    <a:pt x="29073" y="18591"/>
                    <a:pt x="28824" y="18373"/>
                    <a:pt x="28705" y="17938"/>
                  </a:cubicBezTo>
                  <a:cubicBezTo>
                    <a:pt x="28624" y="17614"/>
                    <a:pt x="28570" y="17263"/>
                    <a:pt x="28597" y="16938"/>
                  </a:cubicBezTo>
                  <a:cubicBezTo>
                    <a:pt x="28624" y="16074"/>
                    <a:pt x="28840" y="15210"/>
                    <a:pt x="29218" y="14427"/>
                  </a:cubicBezTo>
                  <a:cubicBezTo>
                    <a:pt x="29272" y="14292"/>
                    <a:pt x="29353" y="14130"/>
                    <a:pt x="29434" y="13968"/>
                  </a:cubicBezTo>
                  <a:lnTo>
                    <a:pt x="29407" y="13941"/>
                  </a:lnTo>
                  <a:cubicBezTo>
                    <a:pt x="29704" y="13563"/>
                    <a:pt x="29920" y="13158"/>
                    <a:pt x="30217" y="12807"/>
                  </a:cubicBezTo>
                  <a:cubicBezTo>
                    <a:pt x="30406" y="12591"/>
                    <a:pt x="30622" y="12402"/>
                    <a:pt x="30865" y="12267"/>
                  </a:cubicBezTo>
                  <a:cubicBezTo>
                    <a:pt x="31000" y="12159"/>
                    <a:pt x="31135" y="12132"/>
                    <a:pt x="31297" y="12105"/>
                  </a:cubicBezTo>
                  <a:cubicBezTo>
                    <a:pt x="31345" y="12096"/>
                    <a:pt x="31393" y="12092"/>
                    <a:pt x="31441" y="12092"/>
                  </a:cubicBezTo>
                  <a:close/>
                  <a:moveTo>
                    <a:pt x="21672" y="16934"/>
                  </a:moveTo>
                  <a:cubicBezTo>
                    <a:pt x="21813" y="16934"/>
                    <a:pt x="21941" y="17015"/>
                    <a:pt x="21981" y="17154"/>
                  </a:cubicBezTo>
                  <a:cubicBezTo>
                    <a:pt x="22035" y="17290"/>
                    <a:pt x="22062" y="17425"/>
                    <a:pt x="22062" y="17533"/>
                  </a:cubicBezTo>
                  <a:cubicBezTo>
                    <a:pt x="22062" y="17938"/>
                    <a:pt x="21954" y="18343"/>
                    <a:pt x="21765" y="18721"/>
                  </a:cubicBezTo>
                  <a:lnTo>
                    <a:pt x="21738" y="18694"/>
                  </a:lnTo>
                  <a:cubicBezTo>
                    <a:pt x="21630" y="18910"/>
                    <a:pt x="21495" y="19099"/>
                    <a:pt x="21252" y="19153"/>
                  </a:cubicBezTo>
                  <a:cubicBezTo>
                    <a:pt x="21223" y="19162"/>
                    <a:pt x="21194" y="19167"/>
                    <a:pt x="21164" y="19167"/>
                  </a:cubicBezTo>
                  <a:cubicBezTo>
                    <a:pt x="21027" y="19167"/>
                    <a:pt x="20891" y="19070"/>
                    <a:pt x="20847" y="18937"/>
                  </a:cubicBezTo>
                  <a:cubicBezTo>
                    <a:pt x="20712" y="18424"/>
                    <a:pt x="20766" y="17884"/>
                    <a:pt x="21036" y="17452"/>
                  </a:cubicBezTo>
                  <a:cubicBezTo>
                    <a:pt x="21144" y="17235"/>
                    <a:pt x="21306" y="17046"/>
                    <a:pt x="21522" y="16965"/>
                  </a:cubicBezTo>
                  <a:cubicBezTo>
                    <a:pt x="21571" y="16944"/>
                    <a:pt x="21622" y="16934"/>
                    <a:pt x="21672" y="16934"/>
                  </a:cubicBezTo>
                  <a:close/>
                  <a:moveTo>
                    <a:pt x="38946" y="21441"/>
                  </a:moveTo>
                  <a:cubicBezTo>
                    <a:pt x="39379" y="21441"/>
                    <a:pt x="39811" y="21523"/>
                    <a:pt x="40208" y="21691"/>
                  </a:cubicBezTo>
                  <a:lnTo>
                    <a:pt x="40343" y="21799"/>
                  </a:lnTo>
                  <a:cubicBezTo>
                    <a:pt x="40505" y="21907"/>
                    <a:pt x="40505" y="22150"/>
                    <a:pt x="40343" y="22285"/>
                  </a:cubicBezTo>
                  <a:cubicBezTo>
                    <a:pt x="40208" y="22366"/>
                    <a:pt x="40073" y="22447"/>
                    <a:pt x="39938" y="22474"/>
                  </a:cubicBezTo>
                  <a:cubicBezTo>
                    <a:pt x="39704" y="22538"/>
                    <a:pt x="39469" y="22568"/>
                    <a:pt x="39237" y="22568"/>
                  </a:cubicBezTo>
                  <a:cubicBezTo>
                    <a:pt x="38880" y="22568"/>
                    <a:pt x="38526" y="22497"/>
                    <a:pt x="38183" y="22366"/>
                  </a:cubicBezTo>
                  <a:cubicBezTo>
                    <a:pt x="38048" y="22312"/>
                    <a:pt x="37940" y="22204"/>
                    <a:pt x="37832" y="22096"/>
                  </a:cubicBezTo>
                  <a:cubicBezTo>
                    <a:pt x="37670" y="21934"/>
                    <a:pt x="37751" y="21637"/>
                    <a:pt x="37967" y="21583"/>
                  </a:cubicBezTo>
                  <a:cubicBezTo>
                    <a:pt x="38283" y="21489"/>
                    <a:pt x="38615" y="21441"/>
                    <a:pt x="38946" y="21441"/>
                  </a:cubicBezTo>
                  <a:close/>
                  <a:moveTo>
                    <a:pt x="9181" y="21610"/>
                  </a:moveTo>
                  <a:cubicBezTo>
                    <a:pt x="9235" y="21718"/>
                    <a:pt x="9316" y="21799"/>
                    <a:pt x="9289" y="21853"/>
                  </a:cubicBezTo>
                  <a:cubicBezTo>
                    <a:pt x="9235" y="22258"/>
                    <a:pt x="9181" y="22663"/>
                    <a:pt x="9100" y="23068"/>
                  </a:cubicBezTo>
                  <a:cubicBezTo>
                    <a:pt x="9073" y="23122"/>
                    <a:pt x="8992" y="23203"/>
                    <a:pt x="8911" y="23203"/>
                  </a:cubicBezTo>
                  <a:cubicBezTo>
                    <a:pt x="8897" y="23206"/>
                    <a:pt x="8884" y="23207"/>
                    <a:pt x="8871" y="23207"/>
                  </a:cubicBezTo>
                  <a:cubicBezTo>
                    <a:pt x="8765" y="23207"/>
                    <a:pt x="8722" y="23111"/>
                    <a:pt x="8722" y="23014"/>
                  </a:cubicBezTo>
                  <a:cubicBezTo>
                    <a:pt x="8695" y="22609"/>
                    <a:pt x="8749" y="22204"/>
                    <a:pt x="8911" y="21826"/>
                  </a:cubicBezTo>
                  <a:cubicBezTo>
                    <a:pt x="8938" y="21745"/>
                    <a:pt x="9073" y="21691"/>
                    <a:pt x="9181" y="21610"/>
                  </a:cubicBezTo>
                  <a:close/>
                  <a:moveTo>
                    <a:pt x="17632" y="18952"/>
                  </a:moveTo>
                  <a:cubicBezTo>
                    <a:pt x="17956" y="18952"/>
                    <a:pt x="18261" y="19177"/>
                    <a:pt x="18335" y="19531"/>
                  </a:cubicBezTo>
                  <a:cubicBezTo>
                    <a:pt x="18443" y="19909"/>
                    <a:pt x="18470" y="20287"/>
                    <a:pt x="18416" y="20665"/>
                  </a:cubicBezTo>
                  <a:cubicBezTo>
                    <a:pt x="18335" y="21610"/>
                    <a:pt x="18065" y="22555"/>
                    <a:pt x="17660" y="23419"/>
                  </a:cubicBezTo>
                  <a:lnTo>
                    <a:pt x="17687" y="23392"/>
                  </a:lnTo>
                  <a:lnTo>
                    <a:pt x="17687" y="23392"/>
                  </a:lnTo>
                  <a:cubicBezTo>
                    <a:pt x="17471" y="23716"/>
                    <a:pt x="17282" y="24013"/>
                    <a:pt x="17093" y="24310"/>
                  </a:cubicBezTo>
                  <a:cubicBezTo>
                    <a:pt x="16877" y="24607"/>
                    <a:pt x="16580" y="24796"/>
                    <a:pt x="16229" y="24850"/>
                  </a:cubicBezTo>
                  <a:cubicBezTo>
                    <a:pt x="16187" y="24860"/>
                    <a:pt x="16146" y="24864"/>
                    <a:pt x="16105" y="24864"/>
                  </a:cubicBezTo>
                  <a:cubicBezTo>
                    <a:pt x="15907" y="24864"/>
                    <a:pt x="15725" y="24759"/>
                    <a:pt x="15635" y="24580"/>
                  </a:cubicBezTo>
                  <a:cubicBezTo>
                    <a:pt x="15473" y="24310"/>
                    <a:pt x="15392" y="24013"/>
                    <a:pt x="15392" y="23716"/>
                  </a:cubicBezTo>
                  <a:cubicBezTo>
                    <a:pt x="15365" y="23230"/>
                    <a:pt x="15392" y="22717"/>
                    <a:pt x="15527" y="22231"/>
                  </a:cubicBezTo>
                  <a:cubicBezTo>
                    <a:pt x="15689" y="21286"/>
                    <a:pt x="16067" y="20395"/>
                    <a:pt x="16634" y="19612"/>
                  </a:cubicBezTo>
                  <a:cubicBezTo>
                    <a:pt x="16796" y="19396"/>
                    <a:pt x="16985" y="19234"/>
                    <a:pt x="17201" y="19099"/>
                  </a:cubicBezTo>
                  <a:cubicBezTo>
                    <a:pt x="17336" y="18998"/>
                    <a:pt x="17486" y="18952"/>
                    <a:pt x="17632" y="18952"/>
                  </a:cubicBezTo>
                  <a:close/>
                  <a:moveTo>
                    <a:pt x="46282" y="27720"/>
                  </a:moveTo>
                  <a:cubicBezTo>
                    <a:pt x="46544" y="27720"/>
                    <a:pt x="46805" y="27755"/>
                    <a:pt x="47067" y="27821"/>
                  </a:cubicBezTo>
                  <a:cubicBezTo>
                    <a:pt x="47229" y="27848"/>
                    <a:pt x="47283" y="27956"/>
                    <a:pt x="47229" y="28199"/>
                  </a:cubicBezTo>
                  <a:lnTo>
                    <a:pt x="46986" y="28199"/>
                  </a:lnTo>
                  <a:cubicBezTo>
                    <a:pt x="46662" y="28172"/>
                    <a:pt x="46311" y="28145"/>
                    <a:pt x="45987" y="28091"/>
                  </a:cubicBezTo>
                  <a:cubicBezTo>
                    <a:pt x="45825" y="28064"/>
                    <a:pt x="45690" y="27983"/>
                    <a:pt x="45771" y="27767"/>
                  </a:cubicBezTo>
                  <a:cubicBezTo>
                    <a:pt x="45941" y="27735"/>
                    <a:pt x="46112" y="27720"/>
                    <a:pt x="46282" y="27720"/>
                  </a:cubicBezTo>
                  <a:close/>
                  <a:moveTo>
                    <a:pt x="35453" y="25850"/>
                  </a:moveTo>
                  <a:cubicBezTo>
                    <a:pt x="36937" y="25850"/>
                    <a:pt x="38400" y="25990"/>
                    <a:pt x="39830" y="26417"/>
                  </a:cubicBezTo>
                  <a:cubicBezTo>
                    <a:pt x="40343" y="26579"/>
                    <a:pt x="40829" y="26768"/>
                    <a:pt x="41342" y="26930"/>
                  </a:cubicBezTo>
                  <a:cubicBezTo>
                    <a:pt x="41639" y="27119"/>
                    <a:pt x="41909" y="27335"/>
                    <a:pt x="42179" y="27551"/>
                  </a:cubicBezTo>
                  <a:cubicBezTo>
                    <a:pt x="42611" y="27902"/>
                    <a:pt x="42503" y="28577"/>
                    <a:pt x="41990" y="28766"/>
                  </a:cubicBezTo>
                  <a:cubicBezTo>
                    <a:pt x="41666" y="28901"/>
                    <a:pt x="41342" y="29009"/>
                    <a:pt x="41018" y="29063"/>
                  </a:cubicBezTo>
                  <a:cubicBezTo>
                    <a:pt x="40428" y="29155"/>
                    <a:pt x="39837" y="29197"/>
                    <a:pt x="39247" y="29197"/>
                  </a:cubicBezTo>
                  <a:cubicBezTo>
                    <a:pt x="38973" y="29197"/>
                    <a:pt x="38700" y="29188"/>
                    <a:pt x="38426" y="29171"/>
                  </a:cubicBezTo>
                  <a:cubicBezTo>
                    <a:pt x="36914" y="29090"/>
                    <a:pt x="35402" y="28793"/>
                    <a:pt x="33943" y="28280"/>
                  </a:cubicBezTo>
                  <a:cubicBezTo>
                    <a:pt x="33646" y="28172"/>
                    <a:pt x="33349" y="28037"/>
                    <a:pt x="33079" y="27875"/>
                  </a:cubicBezTo>
                  <a:cubicBezTo>
                    <a:pt x="32890" y="27767"/>
                    <a:pt x="32701" y="27632"/>
                    <a:pt x="32566" y="27470"/>
                  </a:cubicBezTo>
                  <a:cubicBezTo>
                    <a:pt x="32215" y="27011"/>
                    <a:pt x="32107" y="26498"/>
                    <a:pt x="32782" y="26201"/>
                  </a:cubicBezTo>
                  <a:cubicBezTo>
                    <a:pt x="32944" y="26120"/>
                    <a:pt x="33133" y="26066"/>
                    <a:pt x="33322" y="26012"/>
                  </a:cubicBezTo>
                  <a:cubicBezTo>
                    <a:pt x="33619" y="25931"/>
                    <a:pt x="33943" y="25877"/>
                    <a:pt x="34267" y="25877"/>
                  </a:cubicBezTo>
                  <a:cubicBezTo>
                    <a:pt x="34664" y="25860"/>
                    <a:pt x="35059" y="25850"/>
                    <a:pt x="35453" y="25850"/>
                  </a:cubicBezTo>
                  <a:close/>
                  <a:moveTo>
                    <a:pt x="26052" y="29479"/>
                  </a:moveTo>
                  <a:cubicBezTo>
                    <a:pt x="26457" y="29479"/>
                    <a:pt x="26858" y="29533"/>
                    <a:pt x="27247" y="29657"/>
                  </a:cubicBezTo>
                  <a:cubicBezTo>
                    <a:pt x="27544" y="29738"/>
                    <a:pt x="27814" y="29900"/>
                    <a:pt x="28003" y="30143"/>
                  </a:cubicBezTo>
                  <a:cubicBezTo>
                    <a:pt x="28300" y="30575"/>
                    <a:pt x="28165" y="30953"/>
                    <a:pt x="27679" y="31061"/>
                  </a:cubicBezTo>
                  <a:cubicBezTo>
                    <a:pt x="27571" y="31088"/>
                    <a:pt x="27463" y="31115"/>
                    <a:pt x="27355" y="31115"/>
                  </a:cubicBezTo>
                  <a:cubicBezTo>
                    <a:pt x="27286" y="31118"/>
                    <a:pt x="27217" y="31119"/>
                    <a:pt x="27149" y="31119"/>
                  </a:cubicBezTo>
                  <a:cubicBezTo>
                    <a:pt x="26521" y="31119"/>
                    <a:pt x="25916" y="31005"/>
                    <a:pt x="25356" y="30737"/>
                  </a:cubicBezTo>
                  <a:cubicBezTo>
                    <a:pt x="25221" y="30656"/>
                    <a:pt x="25113" y="30548"/>
                    <a:pt x="25005" y="30467"/>
                  </a:cubicBezTo>
                  <a:cubicBezTo>
                    <a:pt x="24708" y="30170"/>
                    <a:pt x="24843" y="29684"/>
                    <a:pt x="25221" y="29576"/>
                  </a:cubicBezTo>
                  <a:cubicBezTo>
                    <a:pt x="25275" y="29549"/>
                    <a:pt x="25356" y="29522"/>
                    <a:pt x="25410" y="29522"/>
                  </a:cubicBezTo>
                  <a:cubicBezTo>
                    <a:pt x="25625" y="29494"/>
                    <a:pt x="25839" y="29479"/>
                    <a:pt x="26052" y="29479"/>
                  </a:cubicBezTo>
                  <a:close/>
                  <a:moveTo>
                    <a:pt x="33619" y="31736"/>
                  </a:moveTo>
                  <a:lnTo>
                    <a:pt x="33619" y="31736"/>
                  </a:lnTo>
                  <a:cubicBezTo>
                    <a:pt x="34186" y="31790"/>
                    <a:pt x="34645" y="31790"/>
                    <a:pt x="35105" y="31790"/>
                  </a:cubicBezTo>
                  <a:cubicBezTo>
                    <a:pt x="35240" y="31790"/>
                    <a:pt x="35375" y="31817"/>
                    <a:pt x="35483" y="31871"/>
                  </a:cubicBezTo>
                  <a:cubicBezTo>
                    <a:pt x="35537" y="31925"/>
                    <a:pt x="35591" y="32006"/>
                    <a:pt x="35591" y="32087"/>
                  </a:cubicBezTo>
                  <a:cubicBezTo>
                    <a:pt x="35564" y="32168"/>
                    <a:pt x="35510" y="32222"/>
                    <a:pt x="35429" y="32249"/>
                  </a:cubicBezTo>
                  <a:cubicBezTo>
                    <a:pt x="35266" y="32266"/>
                    <a:pt x="35104" y="32275"/>
                    <a:pt x="34942" y="32275"/>
                  </a:cubicBezTo>
                  <a:cubicBezTo>
                    <a:pt x="34593" y="32275"/>
                    <a:pt x="34249" y="32234"/>
                    <a:pt x="33916" y="32141"/>
                  </a:cubicBezTo>
                  <a:cubicBezTo>
                    <a:pt x="33835" y="32114"/>
                    <a:pt x="33754" y="32087"/>
                    <a:pt x="33700" y="32006"/>
                  </a:cubicBezTo>
                  <a:cubicBezTo>
                    <a:pt x="33646" y="31979"/>
                    <a:pt x="33646" y="31871"/>
                    <a:pt x="33619" y="31736"/>
                  </a:cubicBezTo>
                  <a:close/>
                  <a:moveTo>
                    <a:pt x="40559" y="31763"/>
                  </a:moveTo>
                  <a:cubicBezTo>
                    <a:pt x="40964" y="31817"/>
                    <a:pt x="41369" y="31844"/>
                    <a:pt x="41774" y="31898"/>
                  </a:cubicBezTo>
                  <a:cubicBezTo>
                    <a:pt x="41936" y="31925"/>
                    <a:pt x="41990" y="32060"/>
                    <a:pt x="41990" y="32249"/>
                  </a:cubicBezTo>
                  <a:cubicBezTo>
                    <a:pt x="41963" y="32276"/>
                    <a:pt x="41909" y="32330"/>
                    <a:pt x="41828" y="32357"/>
                  </a:cubicBezTo>
                  <a:cubicBezTo>
                    <a:pt x="41763" y="32362"/>
                    <a:pt x="41697" y="32364"/>
                    <a:pt x="41631" y="32364"/>
                  </a:cubicBezTo>
                  <a:cubicBezTo>
                    <a:pt x="41293" y="32364"/>
                    <a:pt x="40957" y="32304"/>
                    <a:pt x="40640" y="32168"/>
                  </a:cubicBezTo>
                  <a:cubicBezTo>
                    <a:pt x="40586" y="32141"/>
                    <a:pt x="40505" y="32087"/>
                    <a:pt x="40478" y="32006"/>
                  </a:cubicBezTo>
                  <a:cubicBezTo>
                    <a:pt x="40451" y="31952"/>
                    <a:pt x="40451" y="31898"/>
                    <a:pt x="40478" y="31844"/>
                  </a:cubicBezTo>
                  <a:cubicBezTo>
                    <a:pt x="40478" y="31790"/>
                    <a:pt x="40532" y="31763"/>
                    <a:pt x="40559" y="31763"/>
                  </a:cubicBezTo>
                  <a:close/>
                  <a:moveTo>
                    <a:pt x="27813" y="6489"/>
                  </a:moveTo>
                  <a:cubicBezTo>
                    <a:pt x="27597" y="6921"/>
                    <a:pt x="27408" y="7298"/>
                    <a:pt x="27166" y="7649"/>
                  </a:cubicBezTo>
                  <a:cubicBezTo>
                    <a:pt x="26571" y="8675"/>
                    <a:pt x="26139" y="9810"/>
                    <a:pt x="25869" y="10944"/>
                  </a:cubicBezTo>
                  <a:cubicBezTo>
                    <a:pt x="25653" y="11835"/>
                    <a:pt x="25437" y="12726"/>
                    <a:pt x="25302" y="13617"/>
                  </a:cubicBezTo>
                  <a:cubicBezTo>
                    <a:pt x="24978" y="15642"/>
                    <a:pt x="24681" y="17668"/>
                    <a:pt x="24411" y="19693"/>
                  </a:cubicBezTo>
                  <a:cubicBezTo>
                    <a:pt x="24168" y="21421"/>
                    <a:pt x="23736" y="23122"/>
                    <a:pt x="23088" y="24742"/>
                  </a:cubicBezTo>
                  <a:cubicBezTo>
                    <a:pt x="23007" y="24931"/>
                    <a:pt x="22899" y="25147"/>
                    <a:pt x="22845" y="25283"/>
                  </a:cubicBezTo>
                  <a:cubicBezTo>
                    <a:pt x="22791" y="25418"/>
                    <a:pt x="22683" y="25580"/>
                    <a:pt x="22683" y="25769"/>
                  </a:cubicBezTo>
                  <a:cubicBezTo>
                    <a:pt x="22717" y="25777"/>
                    <a:pt x="22750" y="25781"/>
                    <a:pt x="22780" y="25781"/>
                  </a:cubicBezTo>
                  <a:cubicBezTo>
                    <a:pt x="22942" y="25781"/>
                    <a:pt x="23055" y="25675"/>
                    <a:pt x="23169" y="25607"/>
                  </a:cubicBezTo>
                  <a:cubicBezTo>
                    <a:pt x="24006" y="25174"/>
                    <a:pt x="24843" y="24715"/>
                    <a:pt x="25653" y="24256"/>
                  </a:cubicBezTo>
                  <a:cubicBezTo>
                    <a:pt x="28030" y="22879"/>
                    <a:pt x="30406" y="21502"/>
                    <a:pt x="32755" y="20071"/>
                  </a:cubicBezTo>
                  <a:cubicBezTo>
                    <a:pt x="35618" y="18370"/>
                    <a:pt x="38372" y="16479"/>
                    <a:pt x="40991" y="14373"/>
                  </a:cubicBezTo>
                  <a:cubicBezTo>
                    <a:pt x="42206" y="13428"/>
                    <a:pt x="43314" y="12375"/>
                    <a:pt x="44367" y="11268"/>
                  </a:cubicBezTo>
                  <a:cubicBezTo>
                    <a:pt x="44772" y="10836"/>
                    <a:pt x="45123" y="10350"/>
                    <a:pt x="45420" y="9837"/>
                  </a:cubicBezTo>
                  <a:lnTo>
                    <a:pt x="45663" y="9972"/>
                  </a:lnTo>
                  <a:cubicBezTo>
                    <a:pt x="44502" y="11619"/>
                    <a:pt x="43125" y="13104"/>
                    <a:pt x="41585" y="14400"/>
                  </a:cubicBezTo>
                  <a:cubicBezTo>
                    <a:pt x="38993" y="16641"/>
                    <a:pt x="36239" y="18721"/>
                    <a:pt x="33403" y="20638"/>
                  </a:cubicBezTo>
                  <a:cubicBezTo>
                    <a:pt x="31972" y="21610"/>
                    <a:pt x="30487" y="22555"/>
                    <a:pt x="29002" y="23473"/>
                  </a:cubicBezTo>
                  <a:cubicBezTo>
                    <a:pt x="27733" y="24256"/>
                    <a:pt x="26436" y="24958"/>
                    <a:pt x="25140" y="25688"/>
                  </a:cubicBezTo>
                  <a:cubicBezTo>
                    <a:pt x="24087" y="26255"/>
                    <a:pt x="23034" y="26849"/>
                    <a:pt x="21954" y="27389"/>
                  </a:cubicBezTo>
                  <a:cubicBezTo>
                    <a:pt x="20766" y="28010"/>
                    <a:pt x="19551" y="28577"/>
                    <a:pt x="18335" y="29144"/>
                  </a:cubicBezTo>
                  <a:cubicBezTo>
                    <a:pt x="17660" y="29468"/>
                    <a:pt x="16985" y="29819"/>
                    <a:pt x="16283" y="30089"/>
                  </a:cubicBezTo>
                  <a:cubicBezTo>
                    <a:pt x="15149" y="30548"/>
                    <a:pt x="13961" y="30980"/>
                    <a:pt x="12773" y="31412"/>
                  </a:cubicBezTo>
                  <a:lnTo>
                    <a:pt x="12260" y="31601"/>
                  </a:lnTo>
                  <a:cubicBezTo>
                    <a:pt x="12314" y="31655"/>
                    <a:pt x="12368" y="31709"/>
                    <a:pt x="12395" y="31709"/>
                  </a:cubicBezTo>
                  <a:cubicBezTo>
                    <a:pt x="14015" y="31817"/>
                    <a:pt x="15608" y="32141"/>
                    <a:pt x="17147" y="32654"/>
                  </a:cubicBezTo>
                  <a:cubicBezTo>
                    <a:pt x="18551" y="33086"/>
                    <a:pt x="19929" y="33546"/>
                    <a:pt x="21333" y="34005"/>
                  </a:cubicBezTo>
                  <a:cubicBezTo>
                    <a:pt x="23493" y="34734"/>
                    <a:pt x="25734" y="35301"/>
                    <a:pt x="27976" y="35679"/>
                  </a:cubicBezTo>
                  <a:cubicBezTo>
                    <a:pt x="28111" y="35733"/>
                    <a:pt x="28246" y="35787"/>
                    <a:pt x="28354" y="35841"/>
                  </a:cubicBezTo>
                  <a:cubicBezTo>
                    <a:pt x="28192" y="35895"/>
                    <a:pt x="28111" y="35949"/>
                    <a:pt x="28057" y="35949"/>
                  </a:cubicBezTo>
                  <a:cubicBezTo>
                    <a:pt x="27733" y="35922"/>
                    <a:pt x="27409" y="35895"/>
                    <a:pt x="27084" y="35841"/>
                  </a:cubicBezTo>
                  <a:cubicBezTo>
                    <a:pt x="24627" y="35436"/>
                    <a:pt x="22197" y="34896"/>
                    <a:pt x="19821" y="34221"/>
                  </a:cubicBezTo>
                  <a:cubicBezTo>
                    <a:pt x="18632" y="33870"/>
                    <a:pt x="17417" y="33519"/>
                    <a:pt x="16202" y="33194"/>
                  </a:cubicBezTo>
                  <a:cubicBezTo>
                    <a:pt x="15095" y="32924"/>
                    <a:pt x="13934" y="32681"/>
                    <a:pt x="12800" y="32411"/>
                  </a:cubicBezTo>
                  <a:cubicBezTo>
                    <a:pt x="12489" y="32344"/>
                    <a:pt x="12172" y="32310"/>
                    <a:pt x="11851" y="32310"/>
                  </a:cubicBezTo>
                  <a:cubicBezTo>
                    <a:pt x="11531" y="32310"/>
                    <a:pt x="11206" y="32344"/>
                    <a:pt x="10882" y="32411"/>
                  </a:cubicBezTo>
                  <a:cubicBezTo>
                    <a:pt x="9910" y="32627"/>
                    <a:pt x="8911" y="32843"/>
                    <a:pt x="7912" y="33086"/>
                  </a:cubicBezTo>
                  <a:cubicBezTo>
                    <a:pt x="7634" y="33152"/>
                    <a:pt x="7346" y="33188"/>
                    <a:pt x="7060" y="33188"/>
                  </a:cubicBezTo>
                  <a:cubicBezTo>
                    <a:pt x="6874" y="33188"/>
                    <a:pt x="6689" y="33172"/>
                    <a:pt x="6508" y="33140"/>
                  </a:cubicBezTo>
                  <a:cubicBezTo>
                    <a:pt x="6400" y="33086"/>
                    <a:pt x="6292" y="33059"/>
                    <a:pt x="6157" y="33005"/>
                  </a:cubicBezTo>
                  <a:cubicBezTo>
                    <a:pt x="7858" y="32492"/>
                    <a:pt x="9451" y="32060"/>
                    <a:pt x="10963" y="31385"/>
                  </a:cubicBezTo>
                  <a:cubicBezTo>
                    <a:pt x="11261" y="30683"/>
                    <a:pt x="11450" y="29927"/>
                    <a:pt x="11585" y="29171"/>
                  </a:cubicBezTo>
                  <a:cubicBezTo>
                    <a:pt x="11747" y="28010"/>
                    <a:pt x="11909" y="26822"/>
                    <a:pt x="12044" y="25634"/>
                  </a:cubicBezTo>
                  <a:cubicBezTo>
                    <a:pt x="12071" y="25174"/>
                    <a:pt x="12071" y="24742"/>
                    <a:pt x="12044" y="24283"/>
                  </a:cubicBezTo>
                  <a:cubicBezTo>
                    <a:pt x="11963" y="22285"/>
                    <a:pt x="11990" y="20287"/>
                    <a:pt x="12152" y="18289"/>
                  </a:cubicBezTo>
                  <a:cubicBezTo>
                    <a:pt x="12206" y="17344"/>
                    <a:pt x="12368" y="16452"/>
                    <a:pt x="12611" y="15561"/>
                  </a:cubicBezTo>
                  <a:cubicBezTo>
                    <a:pt x="12719" y="15237"/>
                    <a:pt x="12854" y="14940"/>
                    <a:pt x="13016" y="14670"/>
                  </a:cubicBezTo>
                  <a:cubicBezTo>
                    <a:pt x="13043" y="14589"/>
                    <a:pt x="13178" y="14562"/>
                    <a:pt x="13286" y="14508"/>
                  </a:cubicBezTo>
                  <a:lnTo>
                    <a:pt x="13286" y="14697"/>
                  </a:lnTo>
                  <a:cubicBezTo>
                    <a:pt x="12746" y="15804"/>
                    <a:pt x="12638" y="16965"/>
                    <a:pt x="12611" y="18154"/>
                  </a:cubicBezTo>
                  <a:cubicBezTo>
                    <a:pt x="12530" y="20098"/>
                    <a:pt x="12584" y="22042"/>
                    <a:pt x="12719" y="23986"/>
                  </a:cubicBezTo>
                  <a:cubicBezTo>
                    <a:pt x="12854" y="26012"/>
                    <a:pt x="12638" y="28037"/>
                    <a:pt x="12098" y="29981"/>
                  </a:cubicBezTo>
                  <a:cubicBezTo>
                    <a:pt x="12017" y="30332"/>
                    <a:pt x="11882" y="30629"/>
                    <a:pt x="11774" y="30953"/>
                  </a:cubicBezTo>
                  <a:cubicBezTo>
                    <a:pt x="11808" y="30999"/>
                    <a:pt x="11847" y="31016"/>
                    <a:pt x="11887" y="31016"/>
                  </a:cubicBezTo>
                  <a:cubicBezTo>
                    <a:pt x="11941" y="31016"/>
                    <a:pt x="11997" y="30984"/>
                    <a:pt x="12044" y="30953"/>
                  </a:cubicBezTo>
                  <a:cubicBezTo>
                    <a:pt x="13124" y="30494"/>
                    <a:pt x="14177" y="30008"/>
                    <a:pt x="15230" y="29522"/>
                  </a:cubicBezTo>
                  <a:cubicBezTo>
                    <a:pt x="16040" y="29171"/>
                    <a:pt x="16823" y="28820"/>
                    <a:pt x="17606" y="28442"/>
                  </a:cubicBezTo>
                  <a:cubicBezTo>
                    <a:pt x="18956" y="27767"/>
                    <a:pt x="20307" y="27092"/>
                    <a:pt x="21657" y="26444"/>
                  </a:cubicBezTo>
                  <a:cubicBezTo>
                    <a:pt x="21873" y="26336"/>
                    <a:pt x="22062" y="26120"/>
                    <a:pt x="22116" y="25850"/>
                  </a:cubicBezTo>
                  <a:cubicBezTo>
                    <a:pt x="22872" y="23689"/>
                    <a:pt x="23466" y="21448"/>
                    <a:pt x="23898" y="19180"/>
                  </a:cubicBezTo>
                  <a:cubicBezTo>
                    <a:pt x="24276" y="17019"/>
                    <a:pt x="24654" y="14859"/>
                    <a:pt x="25086" y="12699"/>
                  </a:cubicBezTo>
                  <a:cubicBezTo>
                    <a:pt x="25302" y="11673"/>
                    <a:pt x="25653" y="10647"/>
                    <a:pt x="25923" y="9648"/>
                  </a:cubicBezTo>
                  <a:cubicBezTo>
                    <a:pt x="25950" y="9513"/>
                    <a:pt x="26004" y="9378"/>
                    <a:pt x="26085" y="9270"/>
                  </a:cubicBezTo>
                  <a:cubicBezTo>
                    <a:pt x="26517" y="8432"/>
                    <a:pt x="26976" y="7595"/>
                    <a:pt x="27436" y="6758"/>
                  </a:cubicBezTo>
                  <a:cubicBezTo>
                    <a:pt x="27487" y="6604"/>
                    <a:pt x="27636" y="6499"/>
                    <a:pt x="27813" y="6489"/>
                  </a:cubicBezTo>
                  <a:close/>
                  <a:moveTo>
                    <a:pt x="13232" y="35949"/>
                  </a:moveTo>
                  <a:cubicBezTo>
                    <a:pt x="13394" y="35949"/>
                    <a:pt x="13583" y="35949"/>
                    <a:pt x="13745" y="36003"/>
                  </a:cubicBezTo>
                  <a:cubicBezTo>
                    <a:pt x="13934" y="36084"/>
                    <a:pt x="14096" y="36138"/>
                    <a:pt x="14285" y="36219"/>
                  </a:cubicBezTo>
                  <a:cubicBezTo>
                    <a:pt x="14393" y="36300"/>
                    <a:pt x="14528" y="36381"/>
                    <a:pt x="14636" y="36462"/>
                  </a:cubicBezTo>
                  <a:cubicBezTo>
                    <a:pt x="14744" y="36516"/>
                    <a:pt x="14798" y="36651"/>
                    <a:pt x="14771" y="36786"/>
                  </a:cubicBezTo>
                  <a:cubicBezTo>
                    <a:pt x="14717" y="36921"/>
                    <a:pt x="14609" y="37002"/>
                    <a:pt x="14474" y="37002"/>
                  </a:cubicBezTo>
                  <a:cubicBezTo>
                    <a:pt x="13988" y="36948"/>
                    <a:pt x="13529" y="36786"/>
                    <a:pt x="13124" y="36516"/>
                  </a:cubicBezTo>
                  <a:cubicBezTo>
                    <a:pt x="13070" y="36489"/>
                    <a:pt x="13043" y="36462"/>
                    <a:pt x="13043" y="36408"/>
                  </a:cubicBezTo>
                  <a:cubicBezTo>
                    <a:pt x="12989" y="36327"/>
                    <a:pt x="12989" y="36219"/>
                    <a:pt x="12989" y="36111"/>
                  </a:cubicBezTo>
                  <a:cubicBezTo>
                    <a:pt x="13043" y="36030"/>
                    <a:pt x="13124" y="35949"/>
                    <a:pt x="13232" y="35949"/>
                  </a:cubicBezTo>
                  <a:close/>
                  <a:moveTo>
                    <a:pt x="29299" y="39385"/>
                  </a:moveTo>
                  <a:cubicBezTo>
                    <a:pt x="29501" y="39385"/>
                    <a:pt x="29704" y="39419"/>
                    <a:pt x="29893" y="39486"/>
                  </a:cubicBezTo>
                  <a:cubicBezTo>
                    <a:pt x="30244" y="39648"/>
                    <a:pt x="30487" y="39972"/>
                    <a:pt x="30541" y="40350"/>
                  </a:cubicBezTo>
                  <a:cubicBezTo>
                    <a:pt x="30568" y="40539"/>
                    <a:pt x="30433" y="40728"/>
                    <a:pt x="30244" y="40755"/>
                  </a:cubicBezTo>
                  <a:cubicBezTo>
                    <a:pt x="30149" y="40769"/>
                    <a:pt x="30062" y="40776"/>
                    <a:pt x="29977" y="40776"/>
                  </a:cubicBezTo>
                  <a:cubicBezTo>
                    <a:pt x="29893" y="40776"/>
                    <a:pt x="29812" y="40769"/>
                    <a:pt x="29731" y="40755"/>
                  </a:cubicBezTo>
                  <a:cubicBezTo>
                    <a:pt x="29542" y="40701"/>
                    <a:pt x="29353" y="40647"/>
                    <a:pt x="29191" y="40566"/>
                  </a:cubicBezTo>
                  <a:lnTo>
                    <a:pt x="29164" y="40566"/>
                  </a:lnTo>
                  <a:cubicBezTo>
                    <a:pt x="29002" y="40458"/>
                    <a:pt x="28840" y="40350"/>
                    <a:pt x="28678" y="40215"/>
                  </a:cubicBezTo>
                  <a:cubicBezTo>
                    <a:pt x="28597" y="40107"/>
                    <a:pt x="28543" y="39972"/>
                    <a:pt x="28516" y="39837"/>
                  </a:cubicBezTo>
                  <a:cubicBezTo>
                    <a:pt x="28462" y="39675"/>
                    <a:pt x="28543" y="39540"/>
                    <a:pt x="28705" y="39486"/>
                  </a:cubicBezTo>
                  <a:cubicBezTo>
                    <a:pt x="28894" y="39419"/>
                    <a:pt x="29096" y="39385"/>
                    <a:pt x="29299" y="39385"/>
                  </a:cubicBezTo>
                  <a:close/>
                  <a:moveTo>
                    <a:pt x="19829" y="38427"/>
                  </a:moveTo>
                  <a:cubicBezTo>
                    <a:pt x="19880" y="38427"/>
                    <a:pt x="19931" y="38429"/>
                    <a:pt x="19983" y="38433"/>
                  </a:cubicBezTo>
                  <a:cubicBezTo>
                    <a:pt x="20415" y="38487"/>
                    <a:pt x="20874" y="38568"/>
                    <a:pt x="21306" y="38676"/>
                  </a:cubicBezTo>
                  <a:cubicBezTo>
                    <a:pt x="21981" y="38865"/>
                    <a:pt x="22629" y="39054"/>
                    <a:pt x="23277" y="39297"/>
                  </a:cubicBezTo>
                  <a:cubicBezTo>
                    <a:pt x="23844" y="39486"/>
                    <a:pt x="24384" y="39810"/>
                    <a:pt x="24816" y="40215"/>
                  </a:cubicBezTo>
                  <a:cubicBezTo>
                    <a:pt x="25086" y="40485"/>
                    <a:pt x="25302" y="40836"/>
                    <a:pt x="25383" y="41214"/>
                  </a:cubicBezTo>
                  <a:cubicBezTo>
                    <a:pt x="25491" y="41458"/>
                    <a:pt x="25329" y="41755"/>
                    <a:pt x="25059" y="41836"/>
                  </a:cubicBezTo>
                  <a:cubicBezTo>
                    <a:pt x="24924" y="41890"/>
                    <a:pt x="24735" y="41944"/>
                    <a:pt x="24573" y="41944"/>
                  </a:cubicBezTo>
                  <a:cubicBezTo>
                    <a:pt x="24168" y="41944"/>
                    <a:pt x="23763" y="41917"/>
                    <a:pt x="23358" y="41890"/>
                  </a:cubicBezTo>
                  <a:cubicBezTo>
                    <a:pt x="22251" y="41674"/>
                    <a:pt x="21198" y="41323"/>
                    <a:pt x="20199" y="40836"/>
                  </a:cubicBezTo>
                  <a:cubicBezTo>
                    <a:pt x="19794" y="40593"/>
                    <a:pt x="19254" y="40350"/>
                    <a:pt x="18956" y="39810"/>
                  </a:cubicBezTo>
                  <a:cubicBezTo>
                    <a:pt x="18875" y="39675"/>
                    <a:pt x="18821" y="39540"/>
                    <a:pt x="18767" y="39405"/>
                  </a:cubicBezTo>
                  <a:cubicBezTo>
                    <a:pt x="18632" y="39108"/>
                    <a:pt x="18767" y="38784"/>
                    <a:pt x="19037" y="38649"/>
                  </a:cubicBezTo>
                  <a:cubicBezTo>
                    <a:pt x="19287" y="38490"/>
                    <a:pt x="19557" y="38427"/>
                    <a:pt x="19829" y="38427"/>
                  </a:cubicBezTo>
                  <a:close/>
                  <a:moveTo>
                    <a:pt x="27517" y="43024"/>
                  </a:moveTo>
                  <a:cubicBezTo>
                    <a:pt x="27922" y="43078"/>
                    <a:pt x="28327" y="43159"/>
                    <a:pt x="28732" y="43240"/>
                  </a:cubicBezTo>
                  <a:cubicBezTo>
                    <a:pt x="28813" y="43240"/>
                    <a:pt x="28867" y="43348"/>
                    <a:pt x="28948" y="43429"/>
                  </a:cubicBezTo>
                  <a:cubicBezTo>
                    <a:pt x="28948" y="43456"/>
                    <a:pt x="28894" y="43564"/>
                    <a:pt x="28867" y="43591"/>
                  </a:cubicBezTo>
                  <a:cubicBezTo>
                    <a:pt x="28840" y="43604"/>
                    <a:pt x="28819" y="43611"/>
                    <a:pt x="28799" y="43611"/>
                  </a:cubicBezTo>
                  <a:cubicBezTo>
                    <a:pt x="28779" y="43611"/>
                    <a:pt x="28759" y="43604"/>
                    <a:pt x="28732" y="43591"/>
                  </a:cubicBezTo>
                  <a:cubicBezTo>
                    <a:pt x="28354" y="43510"/>
                    <a:pt x="27949" y="43429"/>
                    <a:pt x="27544" y="43321"/>
                  </a:cubicBezTo>
                  <a:cubicBezTo>
                    <a:pt x="27517" y="43321"/>
                    <a:pt x="27490" y="43294"/>
                    <a:pt x="27382" y="43240"/>
                  </a:cubicBezTo>
                  <a:cubicBezTo>
                    <a:pt x="27355" y="43186"/>
                    <a:pt x="27355" y="43159"/>
                    <a:pt x="27382" y="43132"/>
                  </a:cubicBezTo>
                  <a:cubicBezTo>
                    <a:pt x="27409" y="43078"/>
                    <a:pt x="27463" y="43024"/>
                    <a:pt x="27517" y="43024"/>
                  </a:cubicBezTo>
                  <a:close/>
                  <a:moveTo>
                    <a:pt x="47517" y="1"/>
                  </a:moveTo>
                  <a:cubicBezTo>
                    <a:pt x="46979" y="1"/>
                    <a:pt x="46460" y="64"/>
                    <a:pt x="45960" y="223"/>
                  </a:cubicBezTo>
                  <a:cubicBezTo>
                    <a:pt x="44502" y="601"/>
                    <a:pt x="43179" y="1439"/>
                    <a:pt x="42179" y="2573"/>
                  </a:cubicBezTo>
                  <a:cubicBezTo>
                    <a:pt x="41126" y="3788"/>
                    <a:pt x="40127" y="5003"/>
                    <a:pt x="39074" y="6218"/>
                  </a:cubicBezTo>
                  <a:cubicBezTo>
                    <a:pt x="38372" y="7055"/>
                    <a:pt x="37589" y="7811"/>
                    <a:pt x="36725" y="8486"/>
                  </a:cubicBezTo>
                  <a:cubicBezTo>
                    <a:pt x="36320" y="8810"/>
                    <a:pt x="35861" y="9080"/>
                    <a:pt x="35375" y="9242"/>
                  </a:cubicBezTo>
                  <a:cubicBezTo>
                    <a:pt x="35190" y="9335"/>
                    <a:pt x="34993" y="9377"/>
                    <a:pt x="34800" y="9377"/>
                  </a:cubicBezTo>
                  <a:cubicBezTo>
                    <a:pt x="34711" y="9377"/>
                    <a:pt x="34623" y="9368"/>
                    <a:pt x="34537" y="9351"/>
                  </a:cubicBezTo>
                  <a:cubicBezTo>
                    <a:pt x="34294" y="9053"/>
                    <a:pt x="34132" y="8729"/>
                    <a:pt x="34078" y="8351"/>
                  </a:cubicBezTo>
                  <a:cubicBezTo>
                    <a:pt x="33862" y="7352"/>
                    <a:pt x="33700" y="6326"/>
                    <a:pt x="33592" y="5300"/>
                  </a:cubicBezTo>
                  <a:cubicBezTo>
                    <a:pt x="33565" y="4814"/>
                    <a:pt x="33484" y="4328"/>
                    <a:pt x="33376" y="3815"/>
                  </a:cubicBezTo>
                  <a:cubicBezTo>
                    <a:pt x="33241" y="3059"/>
                    <a:pt x="32836" y="2357"/>
                    <a:pt x="32242" y="1844"/>
                  </a:cubicBezTo>
                  <a:cubicBezTo>
                    <a:pt x="31121" y="953"/>
                    <a:pt x="29939" y="496"/>
                    <a:pt x="28698" y="496"/>
                  </a:cubicBezTo>
                  <a:cubicBezTo>
                    <a:pt x="27905" y="496"/>
                    <a:pt x="27089" y="682"/>
                    <a:pt x="26247" y="1060"/>
                  </a:cubicBezTo>
                  <a:cubicBezTo>
                    <a:pt x="25410" y="1439"/>
                    <a:pt x="24654" y="1952"/>
                    <a:pt x="23979" y="2546"/>
                  </a:cubicBezTo>
                  <a:cubicBezTo>
                    <a:pt x="23439" y="3005"/>
                    <a:pt x="22980" y="3545"/>
                    <a:pt x="22575" y="4139"/>
                  </a:cubicBezTo>
                  <a:cubicBezTo>
                    <a:pt x="21981" y="5057"/>
                    <a:pt x="21549" y="6056"/>
                    <a:pt x="21279" y="7109"/>
                  </a:cubicBezTo>
                  <a:cubicBezTo>
                    <a:pt x="21036" y="8135"/>
                    <a:pt x="20820" y="9188"/>
                    <a:pt x="20604" y="10269"/>
                  </a:cubicBezTo>
                  <a:cubicBezTo>
                    <a:pt x="20442" y="11241"/>
                    <a:pt x="20199" y="12186"/>
                    <a:pt x="19875" y="13131"/>
                  </a:cubicBezTo>
                  <a:cubicBezTo>
                    <a:pt x="19632" y="13752"/>
                    <a:pt x="19281" y="14346"/>
                    <a:pt x="18821" y="14805"/>
                  </a:cubicBezTo>
                  <a:cubicBezTo>
                    <a:pt x="18551" y="15062"/>
                    <a:pt x="18288" y="15197"/>
                    <a:pt x="18028" y="15197"/>
                  </a:cubicBezTo>
                  <a:cubicBezTo>
                    <a:pt x="17768" y="15197"/>
                    <a:pt x="17512" y="15062"/>
                    <a:pt x="17255" y="14778"/>
                  </a:cubicBezTo>
                  <a:cubicBezTo>
                    <a:pt x="16931" y="14400"/>
                    <a:pt x="16688" y="13968"/>
                    <a:pt x="16499" y="13509"/>
                  </a:cubicBezTo>
                  <a:cubicBezTo>
                    <a:pt x="16067" y="12510"/>
                    <a:pt x="15554" y="11565"/>
                    <a:pt x="14906" y="10701"/>
                  </a:cubicBezTo>
                  <a:cubicBezTo>
                    <a:pt x="14717" y="10431"/>
                    <a:pt x="14528" y="10188"/>
                    <a:pt x="14285" y="9945"/>
                  </a:cubicBezTo>
                  <a:cubicBezTo>
                    <a:pt x="14042" y="9702"/>
                    <a:pt x="13745" y="9513"/>
                    <a:pt x="13421" y="9432"/>
                  </a:cubicBezTo>
                  <a:cubicBezTo>
                    <a:pt x="12977" y="9271"/>
                    <a:pt x="12516" y="9190"/>
                    <a:pt x="12056" y="9190"/>
                  </a:cubicBezTo>
                  <a:cubicBezTo>
                    <a:pt x="11509" y="9190"/>
                    <a:pt x="10964" y="9305"/>
                    <a:pt x="10450" y="9540"/>
                  </a:cubicBezTo>
                  <a:cubicBezTo>
                    <a:pt x="9451" y="9918"/>
                    <a:pt x="8587" y="10647"/>
                    <a:pt x="7993" y="11538"/>
                  </a:cubicBezTo>
                  <a:cubicBezTo>
                    <a:pt x="7669" y="12105"/>
                    <a:pt x="7453" y="12672"/>
                    <a:pt x="7318" y="13293"/>
                  </a:cubicBezTo>
                  <a:cubicBezTo>
                    <a:pt x="6967" y="14967"/>
                    <a:pt x="6832" y="16668"/>
                    <a:pt x="6859" y="18370"/>
                  </a:cubicBezTo>
                  <a:cubicBezTo>
                    <a:pt x="6886" y="20152"/>
                    <a:pt x="6967" y="21907"/>
                    <a:pt x="7021" y="23689"/>
                  </a:cubicBezTo>
                  <a:cubicBezTo>
                    <a:pt x="7156" y="26795"/>
                    <a:pt x="5995" y="29819"/>
                    <a:pt x="3835" y="32087"/>
                  </a:cubicBezTo>
                  <a:cubicBezTo>
                    <a:pt x="2754" y="33194"/>
                    <a:pt x="1647" y="34275"/>
                    <a:pt x="540" y="35382"/>
                  </a:cubicBezTo>
                  <a:cubicBezTo>
                    <a:pt x="405" y="35517"/>
                    <a:pt x="270" y="35652"/>
                    <a:pt x="135" y="35787"/>
                  </a:cubicBezTo>
                  <a:cubicBezTo>
                    <a:pt x="27" y="35895"/>
                    <a:pt x="0" y="36057"/>
                    <a:pt x="54" y="36192"/>
                  </a:cubicBezTo>
                  <a:cubicBezTo>
                    <a:pt x="214" y="36336"/>
                    <a:pt x="412" y="36414"/>
                    <a:pt x="609" y="36414"/>
                  </a:cubicBezTo>
                  <a:cubicBezTo>
                    <a:pt x="744" y="36414"/>
                    <a:pt x="878" y="36377"/>
                    <a:pt x="999" y="36300"/>
                  </a:cubicBezTo>
                  <a:cubicBezTo>
                    <a:pt x="1296" y="36138"/>
                    <a:pt x="1593" y="36030"/>
                    <a:pt x="1890" y="35922"/>
                  </a:cubicBezTo>
                  <a:cubicBezTo>
                    <a:pt x="2538" y="35644"/>
                    <a:pt x="3206" y="35505"/>
                    <a:pt x="3894" y="35505"/>
                  </a:cubicBezTo>
                  <a:cubicBezTo>
                    <a:pt x="4009" y="35505"/>
                    <a:pt x="4124" y="35509"/>
                    <a:pt x="4240" y="35517"/>
                  </a:cubicBezTo>
                  <a:cubicBezTo>
                    <a:pt x="4915" y="35571"/>
                    <a:pt x="5563" y="35679"/>
                    <a:pt x="6211" y="35841"/>
                  </a:cubicBezTo>
                  <a:cubicBezTo>
                    <a:pt x="6778" y="36030"/>
                    <a:pt x="7345" y="36246"/>
                    <a:pt x="7912" y="36516"/>
                  </a:cubicBezTo>
                  <a:cubicBezTo>
                    <a:pt x="8830" y="36894"/>
                    <a:pt x="9694" y="37434"/>
                    <a:pt x="10477" y="38082"/>
                  </a:cubicBezTo>
                  <a:cubicBezTo>
                    <a:pt x="11071" y="38595"/>
                    <a:pt x="11639" y="39162"/>
                    <a:pt x="12260" y="39675"/>
                  </a:cubicBezTo>
                  <a:cubicBezTo>
                    <a:pt x="12773" y="40107"/>
                    <a:pt x="13340" y="40512"/>
                    <a:pt x="13853" y="40971"/>
                  </a:cubicBezTo>
                  <a:cubicBezTo>
                    <a:pt x="14501" y="41539"/>
                    <a:pt x="15230" y="42079"/>
                    <a:pt x="15959" y="42538"/>
                  </a:cubicBezTo>
                  <a:cubicBezTo>
                    <a:pt x="17093" y="43267"/>
                    <a:pt x="18254" y="43942"/>
                    <a:pt x="19443" y="44536"/>
                  </a:cubicBezTo>
                  <a:cubicBezTo>
                    <a:pt x="20334" y="44968"/>
                    <a:pt x="21252" y="45319"/>
                    <a:pt x="22197" y="45616"/>
                  </a:cubicBezTo>
                  <a:cubicBezTo>
                    <a:pt x="23007" y="45886"/>
                    <a:pt x="23817" y="46048"/>
                    <a:pt x="24654" y="46183"/>
                  </a:cubicBezTo>
                  <a:cubicBezTo>
                    <a:pt x="25165" y="46262"/>
                    <a:pt x="25683" y="46301"/>
                    <a:pt x="26201" y="46301"/>
                  </a:cubicBezTo>
                  <a:cubicBezTo>
                    <a:pt x="27108" y="46301"/>
                    <a:pt x="28017" y="46181"/>
                    <a:pt x="28894" y="45940"/>
                  </a:cubicBezTo>
                  <a:cubicBezTo>
                    <a:pt x="29785" y="45670"/>
                    <a:pt x="30649" y="45319"/>
                    <a:pt x="31459" y="44887"/>
                  </a:cubicBezTo>
                  <a:cubicBezTo>
                    <a:pt x="31972" y="44644"/>
                    <a:pt x="32431" y="44320"/>
                    <a:pt x="32836" y="43942"/>
                  </a:cubicBezTo>
                  <a:cubicBezTo>
                    <a:pt x="33970" y="42754"/>
                    <a:pt x="34699" y="41242"/>
                    <a:pt x="34915" y="39621"/>
                  </a:cubicBezTo>
                  <a:cubicBezTo>
                    <a:pt x="35078" y="38838"/>
                    <a:pt x="34942" y="38001"/>
                    <a:pt x="34564" y="37299"/>
                  </a:cubicBezTo>
                  <a:cubicBezTo>
                    <a:pt x="34240" y="36705"/>
                    <a:pt x="33862" y="36165"/>
                    <a:pt x="33403" y="35679"/>
                  </a:cubicBezTo>
                  <a:cubicBezTo>
                    <a:pt x="32863" y="35085"/>
                    <a:pt x="32242" y="34572"/>
                    <a:pt x="31594" y="34113"/>
                  </a:cubicBezTo>
                  <a:cubicBezTo>
                    <a:pt x="31432" y="34005"/>
                    <a:pt x="31270" y="33870"/>
                    <a:pt x="31162" y="33708"/>
                  </a:cubicBezTo>
                  <a:cubicBezTo>
                    <a:pt x="31324" y="33681"/>
                    <a:pt x="31486" y="33654"/>
                    <a:pt x="31648" y="33627"/>
                  </a:cubicBezTo>
                  <a:cubicBezTo>
                    <a:pt x="32053" y="33654"/>
                    <a:pt x="32458" y="33681"/>
                    <a:pt x="32863" y="33762"/>
                  </a:cubicBezTo>
                  <a:cubicBezTo>
                    <a:pt x="33997" y="34032"/>
                    <a:pt x="35132" y="34356"/>
                    <a:pt x="36239" y="34653"/>
                  </a:cubicBezTo>
                  <a:cubicBezTo>
                    <a:pt x="37526" y="35009"/>
                    <a:pt x="38858" y="35177"/>
                    <a:pt x="40190" y="35177"/>
                  </a:cubicBezTo>
                  <a:cubicBezTo>
                    <a:pt x="40674" y="35177"/>
                    <a:pt x="41158" y="35155"/>
                    <a:pt x="41639" y="35112"/>
                  </a:cubicBezTo>
                  <a:cubicBezTo>
                    <a:pt x="42152" y="35058"/>
                    <a:pt x="42692" y="34977"/>
                    <a:pt x="43206" y="34815"/>
                  </a:cubicBezTo>
                  <a:cubicBezTo>
                    <a:pt x="45501" y="34140"/>
                    <a:pt x="47499" y="32681"/>
                    <a:pt x="48876" y="30737"/>
                  </a:cubicBezTo>
                  <a:cubicBezTo>
                    <a:pt x="49416" y="30008"/>
                    <a:pt x="49821" y="29198"/>
                    <a:pt x="50145" y="28334"/>
                  </a:cubicBezTo>
                  <a:cubicBezTo>
                    <a:pt x="50766" y="26309"/>
                    <a:pt x="49983" y="24094"/>
                    <a:pt x="48201" y="22906"/>
                  </a:cubicBezTo>
                  <a:cubicBezTo>
                    <a:pt x="47499" y="22447"/>
                    <a:pt x="46770" y="22069"/>
                    <a:pt x="46014" y="21799"/>
                  </a:cubicBezTo>
                  <a:cubicBezTo>
                    <a:pt x="45636" y="21664"/>
                    <a:pt x="45258" y="21502"/>
                    <a:pt x="44880" y="21340"/>
                  </a:cubicBezTo>
                  <a:cubicBezTo>
                    <a:pt x="44664" y="21259"/>
                    <a:pt x="44448" y="21151"/>
                    <a:pt x="44151" y="21016"/>
                  </a:cubicBezTo>
                  <a:cubicBezTo>
                    <a:pt x="44556" y="20557"/>
                    <a:pt x="45042" y="20179"/>
                    <a:pt x="45609" y="19909"/>
                  </a:cubicBezTo>
                  <a:cubicBezTo>
                    <a:pt x="46932" y="19315"/>
                    <a:pt x="48201" y="18640"/>
                    <a:pt x="49443" y="17884"/>
                  </a:cubicBezTo>
                  <a:cubicBezTo>
                    <a:pt x="51226" y="16857"/>
                    <a:pt x="52684" y="15345"/>
                    <a:pt x="53656" y="13536"/>
                  </a:cubicBezTo>
                  <a:cubicBezTo>
                    <a:pt x="54574" y="11862"/>
                    <a:pt x="55114" y="10026"/>
                    <a:pt x="55249" y="8135"/>
                  </a:cubicBezTo>
                  <a:cubicBezTo>
                    <a:pt x="55357" y="6596"/>
                    <a:pt x="55033" y="5057"/>
                    <a:pt x="54331" y="3680"/>
                  </a:cubicBezTo>
                  <a:cubicBezTo>
                    <a:pt x="54115" y="3221"/>
                    <a:pt x="53845" y="2789"/>
                    <a:pt x="53494" y="2384"/>
                  </a:cubicBezTo>
                  <a:cubicBezTo>
                    <a:pt x="52954" y="1844"/>
                    <a:pt x="52333" y="1358"/>
                    <a:pt x="51631" y="1006"/>
                  </a:cubicBezTo>
                  <a:cubicBezTo>
                    <a:pt x="50442" y="412"/>
                    <a:pt x="49146" y="61"/>
                    <a:pt x="47823" y="7"/>
                  </a:cubicBezTo>
                  <a:cubicBezTo>
                    <a:pt x="47721" y="3"/>
                    <a:pt x="47619" y="1"/>
                    <a:pt x="4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9" name="Google Shape;4489;p36"/>
          <p:cNvGrpSpPr/>
          <p:nvPr/>
        </p:nvGrpSpPr>
        <p:grpSpPr>
          <a:xfrm>
            <a:off x="883169" y="3977018"/>
            <a:ext cx="2660346" cy="2175012"/>
            <a:chOff x="883169" y="3977018"/>
            <a:chExt cx="2660346" cy="2175012"/>
          </a:xfrm>
        </p:grpSpPr>
        <p:sp>
          <p:nvSpPr>
            <p:cNvPr id="4490" name="Google Shape;4490;p36"/>
            <p:cNvSpPr/>
            <p:nvPr/>
          </p:nvSpPr>
          <p:spPr>
            <a:xfrm rot="1191577">
              <a:off x="1100082" y="4256989"/>
              <a:ext cx="1930998" cy="1615072"/>
            </a:xfrm>
            <a:custGeom>
              <a:avLst/>
              <a:gdLst/>
              <a:ahLst/>
              <a:cxnLst/>
              <a:rect l="l" t="t" r="r" b="b"/>
              <a:pathLst>
                <a:path w="55358" h="46301" extrusionOk="0">
                  <a:moveTo>
                    <a:pt x="28754" y="2836"/>
                  </a:moveTo>
                  <a:cubicBezTo>
                    <a:pt x="28780" y="2836"/>
                    <a:pt x="28808" y="2838"/>
                    <a:pt x="28840" y="2843"/>
                  </a:cubicBezTo>
                  <a:cubicBezTo>
                    <a:pt x="29029" y="2870"/>
                    <a:pt x="29137" y="2951"/>
                    <a:pt x="29110" y="3113"/>
                  </a:cubicBezTo>
                  <a:cubicBezTo>
                    <a:pt x="29029" y="3572"/>
                    <a:pt x="28894" y="4031"/>
                    <a:pt x="28813" y="4436"/>
                  </a:cubicBezTo>
                  <a:cubicBezTo>
                    <a:pt x="28705" y="4544"/>
                    <a:pt x="28678" y="4625"/>
                    <a:pt x="28624" y="4625"/>
                  </a:cubicBezTo>
                  <a:cubicBezTo>
                    <a:pt x="28583" y="4638"/>
                    <a:pt x="28543" y="4645"/>
                    <a:pt x="28502" y="4645"/>
                  </a:cubicBezTo>
                  <a:cubicBezTo>
                    <a:pt x="28462" y="4645"/>
                    <a:pt x="28421" y="4638"/>
                    <a:pt x="28381" y="4625"/>
                  </a:cubicBezTo>
                  <a:cubicBezTo>
                    <a:pt x="28327" y="4598"/>
                    <a:pt x="28300" y="4544"/>
                    <a:pt x="28300" y="4463"/>
                  </a:cubicBezTo>
                  <a:cubicBezTo>
                    <a:pt x="28381" y="3977"/>
                    <a:pt x="28462" y="3491"/>
                    <a:pt x="28543" y="3005"/>
                  </a:cubicBezTo>
                  <a:cubicBezTo>
                    <a:pt x="28565" y="2892"/>
                    <a:pt x="28625" y="2836"/>
                    <a:pt x="28754" y="2836"/>
                  </a:cubicBezTo>
                  <a:close/>
                  <a:moveTo>
                    <a:pt x="49960" y="3957"/>
                  </a:moveTo>
                  <a:cubicBezTo>
                    <a:pt x="50010" y="3957"/>
                    <a:pt x="50064" y="3963"/>
                    <a:pt x="50118" y="3977"/>
                  </a:cubicBezTo>
                  <a:cubicBezTo>
                    <a:pt x="50226" y="4031"/>
                    <a:pt x="50280" y="4139"/>
                    <a:pt x="50226" y="4247"/>
                  </a:cubicBezTo>
                  <a:cubicBezTo>
                    <a:pt x="50226" y="4274"/>
                    <a:pt x="50226" y="4274"/>
                    <a:pt x="50226" y="4301"/>
                  </a:cubicBezTo>
                  <a:cubicBezTo>
                    <a:pt x="49956" y="4787"/>
                    <a:pt x="49686" y="5273"/>
                    <a:pt x="49389" y="5759"/>
                  </a:cubicBezTo>
                  <a:cubicBezTo>
                    <a:pt x="49331" y="5847"/>
                    <a:pt x="49257" y="5895"/>
                    <a:pt x="49162" y="5895"/>
                  </a:cubicBezTo>
                  <a:cubicBezTo>
                    <a:pt x="49082" y="5895"/>
                    <a:pt x="48988" y="5860"/>
                    <a:pt x="48876" y="5786"/>
                  </a:cubicBezTo>
                  <a:cubicBezTo>
                    <a:pt x="48903" y="5624"/>
                    <a:pt x="48957" y="5435"/>
                    <a:pt x="49011" y="5273"/>
                  </a:cubicBezTo>
                  <a:cubicBezTo>
                    <a:pt x="49227" y="4895"/>
                    <a:pt x="49443" y="4517"/>
                    <a:pt x="49686" y="4112"/>
                  </a:cubicBezTo>
                  <a:cubicBezTo>
                    <a:pt x="49713" y="4058"/>
                    <a:pt x="49767" y="3977"/>
                    <a:pt x="49821" y="3977"/>
                  </a:cubicBezTo>
                  <a:cubicBezTo>
                    <a:pt x="49862" y="3963"/>
                    <a:pt x="49909" y="3957"/>
                    <a:pt x="49960" y="3957"/>
                  </a:cubicBezTo>
                  <a:close/>
                  <a:moveTo>
                    <a:pt x="24411" y="5894"/>
                  </a:moveTo>
                  <a:cubicBezTo>
                    <a:pt x="24465" y="5921"/>
                    <a:pt x="24492" y="5975"/>
                    <a:pt x="24519" y="6029"/>
                  </a:cubicBezTo>
                  <a:cubicBezTo>
                    <a:pt x="24546" y="6137"/>
                    <a:pt x="24546" y="6245"/>
                    <a:pt x="24519" y="6353"/>
                  </a:cubicBezTo>
                  <a:cubicBezTo>
                    <a:pt x="24384" y="6758"/>
                    <a:pt x="24249" y="7163"/>
                    <a:pt x="24141" y="7514"/>
                  </a:cubicBezTo>
                  <a:cubicBezTo>
                    <a:pt x="24087" y="7568"/>
                    <a:pt x="24033" y="7649"/>
                    <a:pt x="23979" y="7703"/>
                  </a:cubicBezTo>
                  <a:cubicBezTo>
                    <a:pt x="23959" y="7743"/>
                    <a:pt x="23896" y="7768"/>
                    <a:pt x="23853" y="7768"/>
                  </a:cubicBezTo>
                  <a:cubicBezTo>
                    <a:pt x="23837" y="7768"/>
                    <a:pt x="23824" y="7765"/>
                    <a:pt x="23817" y="7757"/>
                  </a:cubicBezTo>
                  <a:cubicBezTo>
                    <a:pt x="23736" y="7703"/>
                    <a:pt x="23682" y="7649"/>
                    <a:pt x="23655" y="7595"/>
                  </a:cubicBezTo>
                  <a:cubicBezTo>
                    <a:pt x="23628" y="7541"/>
                    <a:pt x="23682" y="7460"/>
                    <a:pt x="23682" y="7406"/>
                  </a:cubicBezTo>
                  <a:cubicBezTo>
                    <a:pt x="23790" y="7028"/>
                    <a:pt x="23871" y="6650"/>
                    <a:pt x="23979" y="6299"/>
                  </a:cubicBezTo>
                  <a:cubicBezTo>
                    <a:pt x="24033" y="6164"/>
                    <a:pt x="24087" y="6056"/>
                    <a:pt x="24168" y="5948"/>
                  </a:cubicBezTo>
                  <a:cubicBezTo>
                    <a:pt x="24249" y="5894"/>
                    <a:pt x="24330" y="5894"/>
                    <a:pt x="24411" y="5894"/>
                  </a:cubicBezTo>
                  <a:close/>
                  <a:moveTo>
                    <a:pt x="45100" y="2992"/>
                  </a:moveTo>
                  <a:cubicBezTo>
                    <a:pt x="45235" y="2992"/>
                    <a:pt x="45396" y="3016"/>
                    <a:pt x="45609" y="3059"/>
                  </a:cubicBezTo>
                  <a:cubicBezTo>
                    <a:pt x="45798" y="3275"/>
                    <a:pt x="45906" y="3545"/>
                    <a:pt x="45933" y="3842"/>
                  </a:cubicBezTo>
                  <a:cubicBezTo>
                    <a:pt x="45933" y="3896"/>
                    <a:pt x="45933" y="3950"/>
                    <a:pt x="45933" y="4031"/>
                  </a:cubicBezTo>
                  <a:cubicBezTo>
                    <a:pt x="45933" y="5462"/>
                    <a:pt x="45474" y="6893"/>
                    <a:pt x="44583" y="8054"/>
                  </a:cubicBezTo>
                  <a:cubicBezTo>
                    <a:pt x="44421" y="8270"/>
                    <a:pt x="44178" y="8432"/>
                    <a:pt x="43908" y="8540"/>
                  </a:cubicBezTo>
                  <a:cubicBezTo>
                    <a:pt x="43836" y="8573"/>
                    <a:pt x="43760" y="8588"/>
                    <a:pt x="43685" y="8588"/>
                  </a:cubicBezTo>
                  <a:cubicBezTo>
                    <a:pt x="43446" y="8588"/>
                    <a:pt x="43213" y="8436"/>
                    <a:pt x="43152" y="8189"/>
                  </a:cubicBezTo>
                  <a:cubicBezTo>
                    <a:pt x="43071" y="8000"/>
                    <a:pt x="43017" y="7784"/>
                    <a:pt x="42990" y="7568"/>
                  </a:cubicBezTo>
                  <a:cubicBezTo>
                    <a:pt x="42963" y="7271"/>
                    <a:pt x="42963" y="6974"/>
                    <a:pt x="42990" y="6677"/>
                  </a:cubicBezTo>
                  <a:cubicBezTo>
                    <a:pt x="43098" y="5651"/>
                    <a:pt x="43449" y="4706"/>
                    <a:pt x="44016" y="3842"/>
                  </a:cubicBezTo>
                  <a:cubicBezTo>
                    <a:pt x="44097" y="3680"/>
                    <a:pt x="44232" y="3545"/>
                    <a:pt x="44367" y="3383"/>
                  </a:cubicBezTo>
                  <a:cubicBezTo>
                    <a:pt x="44644" y="3105"/>
                    <a:pt x="44808" y="2992"/>
                    <a:pt x="45100" y="2992"/>
                  </a:cubicBezTo>
                  <a:close/>
                  <a:moveTo>
                    <a:pt x="30520" y="6908"/>
                  </a:moveTo>
                  <a:cubicBezTo>
                    <a:pt x="30683" y="6908"/>
                    <a:pt x="30842" y="7030"/>
                    <a:pt x="30865" y="7190"/>
                  </a:cubicBezTo>
                  <a:cubicBezTo>
                    <a:pt x="31027" y="7784"/>
                    <a:pt x="30865" y="8405"/>
                    <a:pt x="30487" y="8891"/>
                  </a:cubicBezTo>
                  <a:cubicBezTo>
                    <a:pt x="30379" y="9026"/>
                    <a:pt x="30325" y="9026"/>
                    <a:pt x="29866" y="9080"/>
                  </a:cubicBezTo>
                  <a:lnTo>
                    <a:pt x="29839" y="9053"/>
                  </a:lnTo>
                  <a:cubicBezTo>
                    <a:pt x="29488" y="8729"/>
                    <a:pt x="29434" y="8189"/>
                    <a:pt x="29677" y="7757"/>
                  </a:cubicBezTo>
                  <a:cubicBezTo>
                    <a:pt x="29785" y="7541"/>
                    <a:pt x="29920" y="7352"/>
                    <a:pt x="30055" y="7163"/>
                  </a:cubicBezTo>
                  <a:cubicBezTo>
                    <a:pt x="30136" y="7055"/>
                    <a:pt x="30271" y="6974"/>
                    <a:pt x="30433" y="6920"/>
                  </a:cubicBezTo>
                  <a:cubicBezTo>
                    <a:pt x="30461" y="6912"/>
                    <a:pt x="30491" y="6908"/>
                    <a:pt x="30520" y="6908"/>
                  </a:cubicBezTo>
                  <a:close/>
                  <a:moveTo>
                    <a:pt x="51120" y="10006"/>
                  </a:moveTo>
                  <a:cubicBezTo>
                    <a:pt x="51256" y="10006"/>
                    <a:pt x="51391" y="10022"/>
                    <a:pt x="51523" y="10053"/>
                  </a:cubicBezTo>
                  <a:cubicBezTo>
                    <a:pt x="51604" y="10080"/>
                    <a:pt x="51712" y="10134"/>
                    <a:pt x="51793" y="10215"/>
                  </a:cubicBezTo>
                  <a:cubicBezTo>
                    <a:pt x="51874" y="10296"/>
                    <a:pt x="51874" y="10458"/>
                    <a:pt x="51793" y="10539"/>
                  </a:cubicBezTo>
                  <a:cubicBezTo>
                    <a:pt x="51739" y="10566"/>
                    <a:pt x="51712" y="10593"/>
                    <a:pt x="51685" y="10620"/>
                  </a:cubicBezTo>
                  <a:cubicBezTo>
                    <a:pt x="51396" y="10785"/>
                    <a:pt x="51075" y="10855"/>
                    <a:pt x="50748" y="10855"/>
                  </a:cubicBezTo>
                  <a:cubicBezTo>
                    <a:pt x="50646" y="10855"/>
                    <a:pt x="50544" y="10848"/>
                    <a:pt x="50442" y="10836"/>
                  </a:cubicBezTo>
                  <a:cubicBezTo>
                    <a:pt x="50253" y="10809"/>
                    <a:pt x="50091" y="10701"/>
                    <a:pt x="50010" y="10539"/>
                  </a:cubicBezTo>
                  <a:cubicBezTo>
                    <a:pt x="50064" y="10458"/>
                    <a:pt x="50091" y="10350"/>
                    <a:pt x="50172" y="10296"/>
                  </a:cubicBezTo>
                  <a:cubicBezTo>
                    <a:pt x="50442" y="10103"/>
                    <a:pt x="50781" y="10006"/>
                    <a:pt x="51120" y="10006"/>
                  </a:cubicBezTo>
                  <a:close/>
                  <a:moveTo>
                    <a:pt x="38172" y="10468"/>
                  </a:moveTo>
                  <a:cubicBezTo>
                    <a:pt x="38405" y="10468"/>
                    <a:pt x="38621" y="10620"/>
                    <a:pt x="38696" y="10863"/>
                  </a:cubicBezTo>
                  <a:cubicBezTo>
                    <a:pt x="38912" y="11511"/>
                    <a:pt x="38831" y="12240"/>
                    <a:pt x="38507" y="12861"/>
                  </a:cubicBezTo>
                  <a:lnTo>
                    <a:pt x="38534" y="12861"/>
                  </a:lnTo>
                  <a:cubicBezTo>
                    <a:pt x="38372" y="13239"/>
                    <a:pt x="38048" y="13509"/>
                    <a:pt x="37670" y="13644"/>
                  </a:cubicBezTo>
                  <a:cubicBezTo>
                    <a:pt x="37588" y="13663"/>
                    <a:pt x="37514" y="13673"/>
                    <a:pt x="37447" y="13673"/>
                  </a:cubicBezTo>
                  <a:cubicBezTo>
                    <a:pt x="37224" y="13673"/>
                    <a:pt x="37078" y="13563"/>
                    <a:pt x="36995" y="13293"/>
                  </a:cubicBezTo>
                  <a:cubicBezTo>
                    <a:pt x="36941" y="13077"/>
                    <a:pt x="36914" y="12834"/>
                    <a:pt x="36914" y="12618"/>
                  </a:cubicBezTo>
                  <a:cubicBezTo>
                    <a:pt x="36941" y="11943"/>
                    <a:pt x="37184" y="11322"/>
                    <a:pt x="37589" y="10809"/>
                  </a:cubicBezTo>
                  <a:cubicBezTo>
                    <a:pt x="37643" y="10701"/>
                    <a:pt x="37751" y="10620"/>
                    <a:pt x="37859" y="10566"/>
                  </a:cubicBezTo>
                  <a:cubicBezTo>
                    <a:pt x="37959" y="10499"/>
                    <a:pt x="38067" y="10468"/>
                    <a:pt x="38172" y="10468"/>
                  </a:cubicBezTo>
                  <a:close/>
                  <a:moveTo>
                    <a:pt x="9950" y="13065"/>
                  </a:moveTo>
                  <a:cubicBezTo>
                    <a:pt x="9980" y="13065"/>
                    <a:pt x="10012" y="13069"/>
                    <a:pt x="10045" y="13077"/>
                  </a:cubicBezTo>
                  <a:cubicBezTo>
                    <a:pt x="10261" y="13158"/>
                    <a:pt x="10315" y="13347"/>
                    <a:pt x="10342" y="13536"/>
                  </a:cubicBezTo>
                  <a:cubicBezTo>
                    <a:pt x="10396" y="14049"/>
                    <a:pt x="10342" y="14589"/>
                    <a:pt x="10153" y="15075"/>
                  </a:cubicBezTo>
                  <a:lnTo>
                    <a:pt x="10153" y="15048"/>
                  </a:lnTo>
                  <a:cubicBezTo>
                    <a:pt x="10099" y="15129"/>
                    <a:pt x="10072" y="15210"/>
                    <a:pt x="10018" y="15291"/>
                  </a:cubicBezTo>
                  <a:cubicBezTo>
                    <a:pt x="9921" y="15437"/>
                    <a:pt x="9759" y="15538"/>
                    <a:pt x="9591" y="15538"/>
                  </a:cubicBezTo>
                  <a:cubicBezTo>
                    <a:pt x="9571" y="15538"/>
                    <a:pt x="9552" y="15537"/>
                    <a:pt x="9532" y="15534"/>
                  </a:cubicBezTo>
                  <a:cubicBezTo>
                    <a:pt x="9316" y="15507"/>
                    <a:pt x="9235" y="15318"/>
                    <a:pt x="9181" y="15129"/>
                  </a:cubicBezTo>
                  <a:cubicBezTo>
                    <a:pt x="9073" y="14562"/>
                    <a:pt x="9154" y="13941"/>
                    <a:pt x="9424" y="13428"/>
                  </a:cubicBezTo>
                  <a:cubicBezTo>
                    <a:pt x="9451" y="13374"/>
                    <a:pt x="9505" y="13320"/>
                    <a:pt x="9532" y="13293"/>
                  </a:cubicBezTo>
                  <a:cubicBezTo>
                    <a:pt x="9669" y="13179"/>
                    <a:pt x="9787" y="13065"/>
                    <a:pt x="9950" y="13065"/>
                  </a:cubicBezTo>
                  <a:close/>
                  <a:moveTo>
                    <a:pt x="46817" y="14773"/>
                  </a:moveTo>
                  <a:cubicBezTo>
                    <a:pt x="47105" y="14773"/>
                    <a:pt x="47396" y="14801"/>
                    <a:pt x="47688" y="14859"/>
                  </a:cubicBezTo>
                  <a:cubicBezTo>
                    <a:pt x="47796" y="14886"/>
                    <a:pt x="47931" y="14940"/>
                    <a:pt x="48039" y="14994"/>
                  </a:cubicBezTo>
                  <a:lnTo>
                    <a:pt x="48039" y="14967"/>
                  </a:lnTo>
                  <a:cubicBezTo>
                    <a:pt x="48093" y="14994"/>
                    <a:pt x="48147" y="15048"/>
                    <a:pt x="48201" y="15102"/>
                  </a:cubicBezTo>
                  <a:cubicBezTo>
                    <a:pt x="48525" y="15318"/>
                    <a:pt x="48498" y="15642"/>
                    <a:pt x="48120" y="15777"/>
                  </a:cubicBezTo>
                  <a:cubicBezTo>
                    <a:pt x="47658" y="15967"/>
                    <a:pt x="47162" y="16074"/>
                    <a:pt x="46660" y="16074"/>
                  </a:cubicBezTo>
                  <a:cubicBezTo>
                    <a:pt x="46517" y="16074"/>
                    <a:pt x="46373" y="16065"/>
                    <a:pt x="46230" y="16047"/>
                  </a:cubicBezTo>
                  <a:cubicBezTo>
                    <a:pt x="45906" y="15993"/>
                    <a:pt x="45609" y="15858"/>
                    <a:pt x="45393" y="15615"/>
                  </a:cubicBezTo>
                  <a:cubicBezTo>
                    <a:pt x="45204" y="15453"/>
                    <a:pt x="45231" y="15183"/>
                    <a:pt x="45420" y="15075"/>
                  </a:cubicBezTo>
                  <a:cubicBezTo>
                    <a:pt x="45501" y="14994"/>
                    <a:pt x="45609" y="14940"/>
                    <a:pt x="45717" y="14913"/>
                  </a:cubicBezTo>
                  <a:cubicBezTo>
                    <a:pt x="46069" y="14821"/>
                    <a:pt x="46440" y="14773"/>
                    <a:pt x="46817" y="14773"/>
                  </a:cubicBezTo>
                  <a:close/>
                  <a:moveTo>
                    <a:pt x="31441" y="12092"/>
                  </a:moveTo>
                  <a:cubicBezTo>
                    <a:pt x="31821" y="12092"/>
                    <a:pt x="32173" y="12369"/>
                    <a:pt x="32269" y="12753"/>
                  </a:cubicBezTo>
                  <a:cubicBezTo>
                    <a:pt x="32323" y="12996"/>
                    <a:pt x="32350" y="13266"/>
                    <a:pt x="32350" y="13536"/>
                  </a:cubicBezTo>
                  <a:cubicBezTo>
                    <a:pt x="32296" y="15129"/>
                    <a:pt x="31702" y="16668"/>
                    <a:pt x="30676" y="17911"/>
                  </a:cubicBezTo>
                  <a:cubicBezTo>
                    <a:pt x="30460" y="18181"/>
                    <a:pt x="30190" y="18397"/>
                    <a:pt x="29866" y="18505"/>
                  </a:cubicBezTo>
                  <a:cubicBezTo>
                    <a:pt x="29707" y="18562"/>
                    <a:pt x="29562" y="18591"/>
                    <a:pt x="29432" y="18591"/>
                  </a:cubicBezTo>
                  <a:cubicBezTo>
                    <a:pt x="29073" y="18591"/>
                    <a:pt x="28824" y="18373"/>
                    <a:pt x="28705" y="17938"/>
                  </a:cubicBezTo>
                  <a:cubicBezTo>
                    <a:pt x="28624" y="17614"/>
                    <a:pt x="28570" y="17263"/>
                    <a:pt x="28597" y="16938"/>
                  </a:cubicBezTo>
                  <a:cubicBezTo>
                    <a:pt x="28624" y="16074"/>
                    <a:pt x="28840" y="15210"/>
                    <a:pt x="29218" y="14427"/>
                  </a:cubicBezTo>
                  <a:cubicBezTo>
                    <a:pt x="29272" y="14292"/>
                    <a:pt x="29353" y="14130"/>
                    <a:pt x="29434" y="13968"/>
                  </a:cubicBezTo>
                  <a:lnTo>
                    <a:pt x="29407" y="13941"/>
                  </a:lnTo>
                  <a:cubicBezTo>
                    <a:pt x="29704" y="13563"/>
                    <a:pt x="29920" y="13158"/>
                    <a:pt x="30217" y="12807"/>
                  </a:cubicBezTo>
                  <a:cubicBezTo>
                    <a:pt x="30406" y="12591"/>
                    <a:pt x="30622" y="12402"/>
                    <a:pt x="30865" y="12267"/>
                  </a:cubicBezTo>
                  <a:cubicBezTo>
                    <a:pt x="31000" y="12159"/>
                    <a:pt x="31135" y="12132"/>
                    <a:pt x="31297" y="12105"/>
                  </a:cubicBezTo>
                  <a:cubicBezTo>
                    <a:pt x="31345" y="12096"/>
                    <a:pt x="31393" y="12092"/>
                    <a:pt x="31441" y="12092"/>
                  </a:cubicBezTo>
                  <a:close/>
                  <a:moveTo>
                    <a:pt x="21672" y="16934"/>
                  </a:moveTo>
                  <a:cubicBezTo>
                    <a:pt x="21813" y="16934"/>
                    <a:pt x="21941" y="17015"/>
                    <a:pt x="21981" y="17154"/>
                  </a:cubicBezTo>
                  <a:cubicBezTo>
                    <a:pt x="22035" y="17290"/>
                    <a:pt x="22062" y="17425"/>
                    <a:pt x="22062" y="17533"/>
                  </a:cubicBezTo>
                  <a:cubicBezTo>
                    <a:pt x="22062" y="17938"/>
                    <a:pt x="21954" y="18343"/>
                    <a:pt x="21765" y="18721"/>
                  </a:cubicBezTo>
                  <a:lnTo>
                    <a:pt x="21738" y="18694"/>
                  </a:lnTo>
                  <a:cubicBezTo>
                    <a:pt x="21630" y="18910"/>
                    <a:pt x="21495" y="19099"/>
                    <a:pt x="21252" y="19153"/>
                  </a:cubicBezTo>
                  <a:cubicBezTo>
                    <a:pt x="21223" y="19162"/>
                    <a:pt x="21194" y="19167"/>
                    <a:pt x="21164" y="19167"/>
                  </a:cubicBezTo>
                  <a:cubicBezTo>
                    <a:pt x="21027" y="19167"/>
                    <a:pt x="20891" y="19070"/>
                    <a:pt x="20847" y="18937"/>
                  </a:cubicBezTo>
                  <a:cubicBezTo>
                    <a:pt x="20712" y="18424"/>
                    <a:pt x="20766" y="17884"/>
                    <a:pt x="21036" y="17452"/>
                  </a:cubicBezTo>
                  <a:cubicBezTo>
                    <a:pt x="21144" y="17235"/>
                    <a:pt x="21306" y="17046"/>
                    <a:pt x="21522" y="16965"/>
                  </a:cubicBezTo>
                  <a:cubicBezTo>
                    <a:pt x="21571" y="16944"/>
                    <a:pt x="21622" y="16934"/>
                    <a:pt x="21672" y="16934"/>
                  </a:cubicBezTo>
                  <a:close/>
                  <a:moveTo>
                    <a:pt x="38946" y="21441"/>
                  </a:moveTo>
                  <a:cubicBezTo>
                    <a:pt x="39379" y="21441"/>
                    <a:pt x="39811" y="21523"/>
                    <a:pt x="40208" y="21691"/>
                  </a:cubicBezTo>
                  <a:lnTo>
                    <a:pt x="40343" y="21799"/>
                  </a:lnTo>
                  <a:cubicBezTo>
                    <a:pt x="40505" y="21907"/>
                    <a:pt x="40505" y="22150"/>
                    <a:pt x="40343" y="22285"/>
                  </a:cubicBezTo>
                  <a:cubicBezTo>
                    <a:pt x="40208" y="22366"/>
                    <a:pt x="40073" y="22447"/>
                    <a:pt x="39938" y="22474"/>
                  </a:cubicBezTo>
                  <a:cubicBezTo>
                    <a:pt x="39704" y="22538"/>
                    <a:pt x="39469" y="22568"/>
                    <a:pt x="39237" y="22568"/>
                  </a:cubicBezTo>
                  <a:cubicBezTo>
                    <a:pt x="38880" y="22568"/>
                    <a:pt x="38526" y="22497"/>
                    <a:pt x="38183" y="22366"/>
                  </a:cubicBezTo>
                  <a:cubicBezTo>
                    <a:pt x="38048" y="22312"/>
                    <a:pt x="37940" y="22204"/>
                    <a:pt x="37832" y="22096"/>
                  </a:cubicBezTo>
                  <a:cubicBezTo>
                    <a:pt x="37670" y="21934"/>
                    <a:pt x="37751" y="21637"/>
                    <a:pt x="37967" y="21583"/>
                  </a:cubicBezTo>
                  <a:cubicBezTo>
                    <a:pt x="38283" y="21489"/>
                    <a:pt x="38615" y="21441"/>
                    <a:pt x="38946" y="21441"/>
                  </a:cubicBezTo>
                  <a:close/>
                  <a:moveTo>
                    <a:pt x="9181" y="21610"/>
                  </a:moveTo>
                  <a:cubicBezTo>
                    <a:pt x="9235" y="21718"/>
                    <a:pt x="9316" y="21799"/>
                    <a:pt x="9289" y="21853"/>
                  </a:cubicBezTo>
                  <a:cubicBezTo>
                    <a:pt x="9235" y="22258"/>
                    <a:pt x="9181" y="22663"/>
                    <a:pt x="9100" y="23068"/>
                  </a:cubicBezTo>
                  <a:cubicBezTo>
                    <a:pt x="9073" y="23122"/>
                    <a:pt x="8992" y="23203"/>
                    <a:pt x="8911" y="23203"/>
                  </a:cubicBezTo>
                  <a:cubicBezTo>
                    <a:pt x="8897" y="23206"/>
                    <a:pt x="8884" y="23207"/>
                    <a:pt x="8871" y="23207"/>
                  </a:cubicBezTo>
                  <a:cubicBezTo>
                    <a:pt x="8765" y="23207"/>
                    <a:pt x="8722" y="23111"/>
                    <a:pt x="8722" y="23014"/>
                  </a:cubicBezTo>
                  <a:cubicBezTo>
                    <a:pt x="8695" y="22609"/>
                    <a:pt x="8749" y="22204"/>
                    <a:pt x="8911" y="21826"/>
                  </a:cubicBezTo>
                  <a:cubicBezTo>
                    <a:pt x="8938" y="21745"/>
                    <a:pt x="9073" y="21691"/>
                    <a:pt x="9181" y="21610"/>
                  </a:cubicBezTo>
                  <a:close/>
                  <a:moveTo>
                    <a:pt x="17632" y="18952"/>
                  </a:moveTo>
                  <a:cubicBezTo>
                    <a:pt x="17956" y="18952"/>
                    <a:pt x="18261" y="19177"/>
                    <a:pt x="18335" y="19531"/>
                  </a:cubicBezTo>
                  <a:cubicBezTo>
                    <a:pt x="18443" y="19909"/>
                    <a:pt x="18470" y="20287"/>
                    <a:pt x="18416" y="20665"/>
                  </a:cubicBezTo>
                  <a:cubicBezTo>
                    <a:pt x="18335" y="21610"/>
                    <a:pt x="18065" y="22555"/>
                    <a:pt x="17660" y="23419"/>
                  </a:cubicBezTo>
                  <a:lnTo>
                    <a:pt x="17687" y="23392"/>
                  </a:lnTo>
                  <a:lnTo>
                    <a:pt x="17687" y="23392"/>
                  </a:lnTo>
                  <a:cubicBezTo>
                    <a:pt x="17471" y="23716"/>
                    <a:pt x="17282" y="24013"/>
                    <a:pt x="17093" y="24310"/>
                  </a:cubicBezTo>
                  <a:cubicBezTo>
                    <a:pt x="16877" y="24607"/>
                    <a:pt x="16580" y="24796"/>
                    <a:pt x="16229" y="24850"/>
                  </a:cubicBezTo>
                  <a:cubicBezTo>
                    <a:pt x="16187" y="24860"/>
                    <a:pt x="16146" y="24864"/>
                    <a:pt x="16105" y="24864"/>
                  </a:cubicBezTo>
                  <a:cubicBezTo>
                    <a:pt x="15907" y="24864"/>
                    <a:pt x="15725" y="24759"/>
                    <a:pt x="15635" y="24580"/>
                  </a:cubicBezTo>
                  <a:cubicBezTo>
                    <a:pt x="15473" y="24310"/>
                    <a:pt x="15392" y="24013"/>
                    <a:pt x="15392" y="23716"/>
                  </a:cubicBezTo>
                  <a:cubicBezTo>
                    <a:pt x="15365" y="23230"/>
                    <a:pt x="15392" y="22717"/>
                    <a:pt x="15527" y="22231"/>
                  </a:cubicBezTo>
                  <a:cubicBezTo>
                    <a:pt x="15689" y="21286"/>
                    <a:pt x="16067" y="20395"/>
                    <a:pt x="16634" y="19612"/>
                  </a:cubicBezTo>
                  <a:cubicBezTo>
                    <a:pt x="16796" y="19396"/>
                    <a:pt x="16985" y="19234"/>
                    <a:pt x="17201" y="19099"/>
                  </a:cubicBezTo>
                  <a:cubicBezTo>
                    <a:pt x="17336" y="18998"/>
                    <a:pt x="17486" y="18952"/>
                    <a:pt x="17632" y="18952"/>
                  </a:cubicBezTo>
                  <a:close/>
                  <a:moveTo>
                    <a:pt x="46282" y="27720"/>
                  </a:moveTo>
                  <a:cubicBezTo>
                    <a:pt x="46544" y="27720"/>
                    <a:pt x="46805" y="27755"/>
                    <a:pt x="47067" y="27821"/>
                  </a:cubicBezTo>
                  <a:cubicBezTo>
                    <a:pt x="47229" y="27848"/>
                    <a:pt x="47283" y="27956"/>
                    <a:pt x="47229" y="28199"/>
                  </a:cubicBezTo>
                  <a:lnTo>
                    <a:pt x="46986" y="28199"/>
                  </a:lnTo>
                  <a:cubicBezTo>
                    <a:pt x="46662" y="28172"/>
                    <a:pt x="46311" y="28145"/>
                    <a:pt x="45987" y="28091"/>
                  </a:cubicBezTo>
                  <a:cubicBezTo>
                    <a:pt x="45825" y="28064"/>
                    <a:pt x="45690" y="27983"/>
                    <a:pt x="45771" y="27767"/>
                  </a:cubicBezTo>
                  <a:cubicBezTo>
                    <a:pt x="45941" y="27735"/>
                    <a:pt x="46112" y="27720"/>
                    <a:pt x="46282" y="27720"/>
                  </a:cubicBezTo>
                  <a:close/>
                  <a:moveTo>
                    <a:pt x="35453" y="25850"/>
                  </a:moveTo>
                  <a:cubicBezTo>
                    <a:pt x="36937" y="25850"/>
                    <a:pt x="38400" y="25990"/>
                    <a:pt x="39830" y="26417"/>
                  </a:cubicBezTo>
                  <a:cubicBezTo>
                    <a:pt x="40343" y="26579"/>
                    <a:pt x="40829" y="26768"/>
                    <a:pt x="41342" y="26930"/>
                  </a:cubicBezTo>
                  <a:cubicBezTo>
                    <a:pt x="41639" y="27119"/>
                    <a:pt x="41909" y="27335"/>
                    <a:pt x="42179" y="27551"/>
                  </a:cubicBezTo>
                  <a:cubicBezTo>
                    <a:pt x="42611" y="27902"/>
                    <a:pt x="42503" y="28577"/>
                    <a:pt x="41990" y="28766"/>
                  </a:cubicBezTo>
                  <a:cubicBezTo>
                    <a:pt x="41666" y="28901"/>
                    <a:pt x="41342" y="29009"/>
                    <a:pt x="41018" y="29063"/>
                  </a:cubicBezTo>
                  <a:cubicBezTo>
                    <a:pt x="40428" y="29155"/>
                    <a:pt x="39837" y="29197"/>
                    <a:pt x="39247" y="29197"/>
                  </a:cubicBezTo>
                  <a:cubicBezTo>
                    <a:pt x="38973" y="29197"/>
                    <a:pt x="38700" y="29188"/>
                    <a:pt x="38426" y="29171"/>
                  </a:cubicBezTo>
                  <a:cubicBezTo>
                    <a:pt x="36914" y="29090"/>
                    <a:pt x="35402" y="28793"/>
                    <a:pt x="33943" y="28280"/>
                  </a:cubicBezTo>
                  <a:cubicBezTo>
                    <a:pt x="33646" y="28172"/>
                    <a:pt x="33349" y="28037"/>
                    <a:pt x="33079" y="27875"/>
                  </a:cubicBezTo>
                  <a:cubicBezTo>
                    <a:pt x="32890" y="27767"/>
                    <a:pt x="32701" y="27632"/>
                    <a:pt x="32566" y="27470"/>
                  </a:cubicBezTo>
                  <a:cubicBezTo>
                    <a:pt x="32215" y="27011"/>
                    <a:pt x="32107" y="26498"/>
                    <a:pt x="32782" y="26201"/>
                  </a:cubicBezTo>
                  <a:cubicBezTo>
                    <a:pt x="32944" y="26120"/>
                    <a:pt x="33133" y="26066"/>
                    <a:pt x="33322" y="26012"/>
                  </a:cubicBezTo>
                  <a:cubicBezTo>
                    <a:pt x="33619" y="25931"/>
                    <a:pt x="33943" y="25877"/>
                    <a:pt x="34267" y="25877"/>
                  </a:cubicBezTo>
                  <a:cubicBezTo>
                    <a:pt x="34664" y="25860"/>
                    <a:pt x="35059" y="25850"/>
                    <a:pt x="35453" y="25850"/>
                  </a:cubicBezTo>
                  <a:close/>
                  <a:moveTo>
                    <a:pt x="26052" y="29479"/>
                  </a:moveTo>
                  <a:cubicBezTo>
                    <a:pt x="26457" y="29479"/>
                    <a:pt x="26858" y="29533"/>
                    <a:pt x="27247" y="29657"/>
                  </a:cubicBezTo>
                  <a:cubicBezTo>
                    <a:pt x="27544" y="29738"/>
                    <a:pt x="27814" y="29900"/>
                    <a:pt x="28003" y="30143"/>
                  </a:cubicBezTo>
                  <a:cubicBezTo>
                    <a:pt x="28300" y="30575"/>
                    <a:pt x="28165" y="30953"/>
                    <a:pt x="27679" y="31061"/>
                  </a:cubicBezTo>
                  <a:cubicBezTo>
                    <a:pt x="27571" y="31088"/>
                    <a:pt x="27463" y="31115"/>
                    <a:pt x="27355" y="31115"/>
                  </a:cubicBezTo>
                  <a:cubicBezTo>
                    <a:pt x="27286" y="31118"/>
                    <a:pt x="27217" y="31119"/>
                    <a:pt x="27149" y="31119"/>
                  </a:cubicBezTo>
                  <a:cubicBezTo>
                    <a:pt x="26521" y="31119"/>
                    <a:pt x="25916" y="31005"/>
                    <a:pt x="25356" y="30737"/>
                  </a:cubicBezTo>
                  <a:cubicBezTo>
                    <a:pt x="25221" y="30656"/>
                    <a:pt x="25113" y="30548"/>
                    <a:pt x="25005" y="30467"/>
                  </a:cubicBezTo>
                  <a:cubicBezTo>
                    <a:pt x="24708" y="30170"/>
                    <a:pt x="24843" y="29684"/>
                    <a:pt x="25221" y="29576"/>
                  </a:cubicBezTo>
                  <a:cubicBezTo>
                    <a:pt x="25275" y="29549"/>
                    <a:pt x="25356" y="29522"/>
                    <a:pt x="25410" y="29522"/>
                  </a:cubicBezTo>
                  <a:cubicBezTo>
                    <a:pt x="25625" y="29494"/>
                    <a:pt x="25839" y="29479"/>
                    <a:pt x="26052" y="29479"/>
                  </a:cubicBezTo>
                  <a:close/>
                  <a:moveTo>
                    <a:pt x="33619" y="31736"/>
                  </a:moveTo>
                  <a:lnTo>
                    <a:pt x="33619" y="31736"/>
                  </a:lnTo>
                  <a:cubicBezTo>
                    <a:pt x="34186" y="31790"/>
                    <a:pt x="34645" y="31790"/>
                    <a:pt x="35105" y="31790"/>
                  </a:cubicBezTo>
                  <a:cubicBezTo>
                    <a:pt x="35240" y="31790"/>
                    <a:pt x="35375" y="31817"/>
                    <a:pt x="35483" y="31871"/>
                  </a:cubicBezTo>
                  <a:cubicBezTo>
                    <a:pt x="35537" y="31925"/>
                    <a:pt x="35591" y="32006"/>
                    <a:pt x="35591" y="32087"/>
                  </a:cubicBezTo>
                  <a:cubicBezTo>
                    <a:pt x="35564" y="32168"/>
                    <a:pt x="35510" y="32222"/>
                    <a:pt x="35429" y="32249"/>
                  </a:cubicBezTo>
                  <a:cubicBezTo>
                    <a:pt x="35266" y="32266"/>
                    <a:pt x="35104" y="32275"/>
                    <a:pt x="34942" y="32275"/>
                  </a:cubicBezTo>
                  <a:cubicBezTo>
                    <a:pt x="34593" y="32275"/>
                    <a:pt x="34249" y="32234"/>
                    <a:pt x="33916" y="32141"/>
                  </a:cubicBezTo>
                  <a:cubicBezTo>
                    <a:pt x="33835" y="32114"/>
                    <a:pt x="33754" y="32087"/>
                    <a:pt x="33700" y="32006"/>
                  </a:cubicBezTo>
                  <a:cubicBezTo>
                    <a:pt x="33646" y="31979"/>
                    <a:pt x="33646" y="31871"/>
                    <a:pt x="33619" y="31736"/>
                  </a:cubicBezTo>
                  <a:close/>
                  <a:moveTo>
                    <a:pt x="40559" y="31763"/>
                  </a:moveTo>
                  <a:cubicBezTo>
                    <a:pt x="40964" y="31817"/>
                    <a:pt x="41369" y="31844"/>
                    <a:pt x="41774" y="31898"/>
                  </a:cubicBezTo>
                  <a:cubicBezTo>
                    <a:pt x="41936" y="31925"/>
                    <a:pt x="41990" y="32060"/>
                    <a:pt x="41990" y="32249"/>
                  </a:cubicBezTo>
                  <a:cubicBezTo>
                    <a:pt x="41963" y="32276"/>
                    <a:pt x="41909" y="32330"/>
                    <a:pt x="41828" y="32357"/>
                  </a:cubicBezTo>
                  <a:cubicBezTo>
                    <a:pt x="41763" y="32362"/>
                    <a:pt x="41697" y="32364"/>
                    <a:pt x="41631" y="32364"/>
                  </a:cubicBezTo>
                  <a:cubicBezTo>
                    <a:pt x="41293" y="32364"/>
                    <a:pt x="40957" y="32304"/>
                    <a:pt x="40640" y="32168"/>
                  </a:cubicBezTo>
                  <a:cubicBezTo>
                    <a:pt x="40586" y="32141"/>
                    <a:pt x="40505" y="32087"/>
                    <a:pt x="40478" y="32006"/>
                  </a:cubicBezTo>
                  <a:cubicBezTo>
                    <a:pt x="40451" y="31952"/>
                    <a:pt x="40451" y="31898"/>
                    <a:pt x="40478" y="31844"/>
                  </a:cubicBezTo>
                  <a:cubicBezTo>
                    <a:pt x="40478" y="31790"/>
                    <a:pt x="40532" y="31763"/>
                    <a:pt x="40559" y="31763"/>
                  </a:cubicBezTo>
                  <a:close/>
                  <a:moveTo>
                    <a:pt x="27813" y="6489"/>
                  </a:moveTo>
                  <a:cubicBezTo>
                    <a:pt x="27597" y="6921"/>
                    <a:pt x="27408" y="7298"/>
                    <a:pt x="27166" y="7649"/>
                  </a:cubicBezTo>
                  <a:cubicBezTo>
                    <a:pt x="26571" y="8675"/>
                    <a:pt x="26139" y="9810"/>
                    <a:pt x="25869" y="10944"/>
                  </a:cubicBezTo>
                  <a:cubicBezTo>
                    <a:pt x="25653" y="11835"/>
                    <a:pt x="25437" y="12726"/>
                    <a:pt x="25302" y="13617"/>
                  </a:cubicBezTo>
                  <a:cubicBezTo>
                    <a:pt x="24978" y="15642"/>
                    <a:pt x="24681" y="17668"/>
                    <a:pt x="24411" y="19693"/>
                  </a:cubicBezTo>
                  <a:cubicBezTo>
                    <a:pt x="24168" y="21421"/>
                    <a:pt x="23736" y="23122"/>
                    <a:pt x="23088" y="24742"/>
                  </a:cubicBezTo>
                  <a:cubicBezTo>
                    <a:pt x="23007" y="24931"/>
                    <a:pt x="22899" y="25147"/>
                    <a:pt x="22845" y="25283"/>
                  </a:cubicBezTo>
                  <a:cubicBezTo>
                    <a:pt x="22791" y="25418"/>
                    <a:pt x="22683" y="25580"/>
                    <a:pt x="22683" y="25769"/>
                  </a:cubicBezTo>
                  <a:cubicBezTo>
                    <a:pt x="22717" y="25777"/>
                    <a:pt x="22750" y="25781"/>
                    <a:pt x="22780" y="25781"/>
                  </a:cubicBezTo>
                  <a:cubicBezTo>
                    <a:pt x="22942" y="25781"/>
                    <a:pt x="23055" y="25675"/>
                    <a:pt x="23169" y="25607"/>
                  </a:cubicBezTo>
                  <a:cubicBezTo>
                    <a:pt x="24006" y="25174"/>
                    <a:pt x="24843" y="24715"/>
                    <a:pt x="25653" y="24256"/>
                  </a:cubicBezTo>
                  <a:cubicBezTo>
                    <a:pt x="28030" y="22879"/>
                    <a:pt x="30406" y="21502"/>
                    <a:pt x="32755" y="20071"/>
                  </a:cubicBezTo>
                  <a:cubicBezTo>
                    <a:pt x="35618" y="18370"/>
                    <a:pt x="38372" y="16479"/>
                    <a:pt x="40991" y="14373"/>
                  </a:cubicBezTo>
                  <a:cubicBezTo>
                    <a:pt x="42206" y="13428"/>
                    <a:pt x="43314" y="12375"/>
                    <a:pt x="44367" y="11268"/>
                  </a:cubicBezTo>
                  <a:cubicBezTo>
                    <a:pt x="44772" y="10836"/>
                    <a:pt x="45123" y="10350"/>
                    <a:pt x="45420" y="9837"/>
                  </a:cubicBezTo>
                  <a:lnTo>
                    <a:pt x="45663" y="9972"/>
                  </a:lnTo>
                  <a:cubicBezTo>
                    <a:pt x="44502" y="11619"/>
                    <a:pt x="43125" y="13104"/>
                    <a:pt x="41585" y="14400"/>
                  </a:cubicBezTo>
                  <a:cubicBezTo>
                    <a:pt x="38993" y="16641"/>
                    <a:pt x="36239" y="18721"/>
                    <a:pt x="33403" y="20638"/>
                  </a:cubicBezTo>
                  <a:cubicBezTo>
                    <a:pt x="31972" y="21610"/>
                    <a:pt x="30487" y="22555"/>
                    <a:pt x="29002" y="23473"/>
                  </a:cubicBezTo>
                  <a:cubicBezTo>
                    <a:pt x="27733" y="24256"/>
                    <a:pt x="26436" y="24958"/>
                    <a:pt x="25140" y="25688"/>
                  </a:cubicBezTo>
                  <a:cubicBezTo>
                    <a:pt x="24087" y="26255"/>
                    <a:pt x="23034" y="26849"/>
                    <a:pt x="21954" y="27389"/>
                  </a:cubicBezTo>
                  <a:cubicBezTo>
                    <a:pt x="20766" y="28010"/>
                    <a:pt x="19551" y="28577"/>
                    <a:pt x="18335" y="29144"/>
                  </a:cubicBezTo>
                  <a:cubicBezTo>
                    <a:pt x="17660" y="29468"/>
                    <a:pt x="16985" y="29819"/>
                    <a:pt x="16283" y="30089"/>
                  </a:cubicBezTo>
                  <a:cubicBezTo>
                    <a:pt x="15149" y="30548"/>
                    <a:pt x="13961" y="30980"/>
                    <a:pt x="12773" y="31412"/>
                  </a:cubicBezTo>
                  <a:lnTo>
                    <a:pt x="12260" y="31601"/>
                  </a:lnTo>
                  <a:cubicBezTo>
                    <a:pt x="12314" y="31655"/>
                    <a:pt x="12368" y="31709"/>
                    <a:pt x="12395" y="31709"/>
                  </a:cubicBezTo>
                  <a:cubicBezTo>
                    <a:pt x="14015" y="31817"/>
                    <a:pt x="15608" y="32141"/>
                    <a:pt x="17147" y="32654"/>
                  </a:cubicBezTo>
                  <a:cubicBezTo>
                    <a:pt x="18551" y="33086"/>
                    <a:pt x="19929" y="33546"/>
                    <a:pt x="21333" y="34005"/>
                  </a:cubicBezTo>
                  <a:cubicBezTo>
                    <a:pt x="23493" y="34734"/>
                    <a:pt x="25734" y="35301"/>
                    <a:pt x="27976" y="35679"/>
                  </a:cubicBezTo>
                  <a:cubicBezTo>
                    <a:pt x="28111" y="35733"/>
                    <a:pt x="28246" y="35787"/>
                    <a:pt x="28354" y="35841"/>
                  </a:cubicBezTo>
                  <a:cubicBezTo>
                    <a:pt x="28192" y="35895"/>
                    <a:pt x="28111" y="35949"/>
                    <a:pt x="28057" y="35949"/>
                  </a:cubicBezTo>
                  <a:cubicBezTo>
                    <a:pt x="27733" y="35922"/>
                    <a:pt x="27409" y="35895"/>
                    <a:pt x="27084" y="35841"/>
                  </a:cubicBezTo>
                  <a:cubicBezTo>
                    <a:pt x="24627" y="35436"/>
                    <a:pt x="22197" y="34896"/>
                    <a:pt x="19821" y="34221"/>
                  </a:cubicBezTo>
                  <a:cubicBezTo>
                    <a:pt x="18632" y="33870"/>
                    <a:pt x="17417" y="33519"/>
                    <a:pt x="16202" y="33194"/>
                  </a:cubicBezTo>
                  <a:cubicBezTo>
                    <a:pt x="15095" y="32924"/>
                    <a:pt x="13934" y="32681"/>
                    <a:pt x="12800" y="32411"/>
                  </a:cubicBezTo>
                  <a:cubicBezTo>
                    <a:pt x="12489" y="32344"/>
                    <a:pt x="12172" y="32310"/>
                    <a:pt x="11851" y="32310"/>
                  </a:cubicBezTo>
                  <a:cubicBezTo>
                    <a:pt x="11531" y="32310"/>
                    <a:pt x="11206" y="32344"/>
                    <a:pt x="10882" y="32411"/>
                  </a:cubicBezTo>
                  <a:cubicBezTo>
                    <a:pt x="9910" y="32627"/>
                    <a:pt x="8911" y="32843"/>
                    <a:pt x="7912" y="33086"/>
                  </a:cubicBezTo>
                  <a:cubicBezTo>
                    <a:pt x="7634" y="33152"/>
                    <a:pt x="7346" y="33188"/>
                    <a:pt x="7060" y="33188"/>
                  </a:cubicBezTo>
                  <a:cubicBezTo>
                    <a:pt x="6874" y="33188"/>
                    <a:pt x="6689" y="33172"/>
                    <a:pt x="6508" y="33140"/>
                  </a:cubicBezTo>
                  <a:cubicBezTo>
                    <a:pt x="6400" y="33086"/>
                    <a:pt x="6292" y="33059"/>
                    <a:pt x="6157" y="33005"/>
                  </a:cubicBezTo>
                  <a:cubicBezTo>
                    <a:pt x="7858" y="32492"/>
                    <a:pt x="9451" y="32060"/>
                    <a:pt x="10963" y="31385"/>
                  </a:cubicBezTo>
                  <a:cubicBezTo>
                    <a:pt x="11261" y="30683"/>
                    <a:pt x="11450" y="29927"/>
                    <a:pt x="11585" y="29171"/>
                  </a:cubicBezTo>
                  <a:cubicBezTo>
                    <a:pt x="11747" y="28010"/>
                    <a:pt x="11909" y="26822"/>
                    <a:pt x="12044" y="25634"/>
                  </a:cubicBezTo>
                  <a:cubicBezTo>
                    <a:pt x="12071" y="25174"/>
                    <a:pt x="12071" y="24742"/>
                    <a:pt x="12044" y="24283"/>
                  </a:cubicBezTo>
                  <a:cubicBezTo>
                    <a:pt x="11963" y="22285"/>
                    <a:pt x="11990" y="20287"/>
                    <a:pt x="12152" y="18289"/>
                  </a:cubicBezTo>
                  <a:cubicBezTo>
                    <a:pt x="12206" y="17344"/>
                    <a:pt x="12368" y="16452"/>
                    <a:pt x="12611" y="15561"/>
                  </a:cubicBezTo>
                  <a:cubicBezTo>
                    <a:pt x="12719" y="15237"/>
                    <a:pt x="12854" y="14940"/>
                    <a:pt x="13016" y="14670"/>
                  </a:cubicBezTo>
                  <a:cubicBezTo>
                    <a:pt x="13043" y="14589"/>
                    <a:pt x="13178" y="14562"/>
                    <a:pt x="13286" y="14508"/>
                  </a:cubicBezTo>
                  <a:lnTo>
                    <a:pt x="13286" y="14697"/>
                  </a:lnTo>
                  <a:cubicBezTo>
                    <a:pt x="12746" y="15804"/>
                    <a:pt x="12638" y="16965"/>
                    <a:pt x="12611" y="18154"/>
                  </a:cubicBezTo>
                  <a:cubicBezTo>
                    <a:pt x="12530" y="20098"/>
                    <a:pt x="12584" y="22042"/>
                    <a:pt x="12719" y="23986"/>
                  </a:cubicBezTo>
                  <a:cubicBezTo>
                    <a:pt x="12854" y="26012"/>
                    <a:pt x="12638" y="28037"/>
                    <a:pt x="12098" y="29981"/>
                  </a:cubicBezTo>
                  <a:cubicBezTo>
                    <a:pt x="12017" y="30332"/>
                    <a:pt x="11882" y="30629"/>
                    <a:pt x="11774" y="30953"/>
                  </a:cubicBezTo>
                  <a:cubicBezTo>
                    <a:pt x="11808" y="30999"/>
                    <a:pt x="11847" y="31016"/>
                    <a:pt x="11887" y="31016"/>
                  </a:cubicBezTo>
                  <a:cubicBezTo>
                    <a:pt x="11941" y="31016"/>
                    <a:pt x="11997" y="30984"/>
                    <a:pt x="12044" y="30953"/>
                  </a:cubicBezTo>
                  <a:cubicBezTo>
                    <a:pt x="13124" y="30494"/>
                    <a:pt x="14177" y="30008"/>
                    <a:pt x="15230" y="29522"/>
                  </a:cubicBezTo>
                  <a:cubicBezTo>
                    <a:pt x="16040" y="29171"/>
                    <a:pt x="16823" y="28820"/>
                    <a:pt x="17606" y="28442"/>
                  </a:cubicBezTo>
                  <a:cubicBezTo>
                    <a:pt x="18956" y="27767"/>
                    <a:pt x="20307" y="27092"/>
                    <a:pt x="21657" y="26444"/>
                  </a:cubicBezTo>
                  <a:cubicBezTo>
                    <a:pt x="21873" y="26336"/>
                    <a:pt x="22062" y="26120"/>
                    <a:pt x="22116" y="25850"/>
                  </a:cubicBezTo>
                  <a:cubicBezTo>
                    <a:pt x="22872" y="23689"/>
                    <a:pt x="23466" y="21448"/>
                    <a:pt x="23898" y="19180"/>
                  </a:cubicBezTo>
                  <a:cubicBezTo>
                    <a:pt x="24276" y="17019"/>
                    <a:pt x="24654" y="14859"/>
                    <a:pt x="25086" y="12699"/>
                  </a:cubicBezTo>
                  <a:cubicBezTo>
                    <a:pt x="25302" y="11673"/>
                    <a:pt x="25653" y="10647"/>
                    <a:pt x="25923" y="9648"/>
                  </a:cubicBezTo>
                  <a:cubicBezTo>
                    <a:pt x="25950" y="9513"/>
                    <a:pt x="26004" y="9378"/>
                    <a:pt x="26085" y="9270"/>
                  </a:cubicBezTo>
                  <a:cubicBezTo>
                    <a:pt x="26517" y="8432"/>
                    <a:pt x="26976" y="7595"/>
                    <a:pt x="27436" y="6758"/>
                  </a:cubicBezTo>
                  <a:cubicBezTo>
                    <a:pt x="27487" y="6604"/>
                    <a:pt x="27636" y="6499"/>
                    <a:pt x="27813" y="6489"/>
                  </a:cubicBezTo>
                  <a:close/>
                  <a:moveTo>
                    <a:pt x="13232" y="35949"/>
                  </a:moveTo>
                  <a:cubicBezTo>
                    <a:pt x="13394" y="35949"/>
                    <a:pt x="13583" y="35949"/>
                    <a:pt x="13745" y="36003"/>
                  </a:cubicBezTo>
                  <a:cubicBezTo>
                    <a:pt x="13934" y="36084"/>
                    <a:pt x="14096" y="36138"/>
                    <a:pt x="14285" y="36219"/>
                  </a:cubicBezTo>
                  <a:cubicBezTo>
                    <a:pt x="14393" y="36300"/>
                    <a:pt x="14528" y="36381"/>
                    <a:pt x="14636" y="36462"/>
                  </a:cubicBezTo>
                  <a:cubicBezTo>
                    <a:pt x="14744" y="36516"/>
                    <a:pt x="14798" y="36651"/>
                    <a:pt x="14771" y="36786"/>
                  </a:cubicBezTo>
                  <a:cubicBezTo>
                    <a:pt x="14717" y="36921"/>
                    <a:pt x="14609" y="37002"/>
                    <a:pt x="14474" y="37002"/>
                  </a:cubicBezTo>
                  <a:cubicBezTo>
                    <a:pt x="13988" y="36948"/>
                    <a:pt x="13529" y="36786"/>
                    <a:pt x="13124" y="36516"/>
                  </a:cubicBezTo>
                  <a:cubicBezTo>
                    <a:pt x="13070" y="36489"/>
                    <a:pt x="13043" y="36462"/>
                    <a:pt x="13043" y="36408"/>
                  </a:cubicBezTo>
                  <a:cubicBezTo>
                    <a:pt x="12989" y="36327"/>
                    <a:pt x="12989" y="36219"/>
                    <a:pt x="12989" y="36111"/>
                  </a:cubicBezTo>
                  <a:cubicBezTo>
                    <a:pt x="13043" y="36030"/>
                    <a:pt x="13124" y="35949"/>
                    <a:pt x="13232" y="35949"/>
                  </a:cubicBezTo>
                  <a:close/>
                  <a:moveTo>
                    <a:pt x="29299" y="39385"/>
                  </a:moveTo>
                  <a:cubicBezTo>
                    <a:pt x="29501" y="39385"/>
                    <a:pt x="29704" y="39419"/>
                    <a:pt x="29893" y="39486"/>
                  </a:cubicBezTo>
                  <a:cubicBezTo>
                    <a:pt x="30244" y="39648"/>
                    <a:pt x="30487" y="39972"/>
                    <a:pt x="30541" y="40350"/>
                  </a:cubicBezTo>
                  <a:cubicBezTo>
                    <a:pt x="30568" y="40539"/>
                    <a:pt x="30433" y="40728"/>
                    <a:pt x="30244" y="40755"/>
                  </a:cubicBezTo>
                  <a:cubicBezTo>
                    <a:pt x="30149" y="40769"/>
                    <a:pt x="30062" y="40776"/>
                    <a:pt x="29977" y="40776"/>
                  </a:cubicBezTo>
                  <a:cubicBezTo>
                    <a:pt x="29893" y="40776"/>
                    <a:pt x="29812" y="40769"/>
                    <a:pt x="29731" y="40755"/>
                  </a:cubicBezTo>
                  <a:cubicBezTo>
                    <a:pt x="29542" y="40701"/>
                    <a:pt x="29353" y="40647"/>
                    <a:pt x="29191" y="40566"/>
                  </a:cubicBezTo>
                  <a:lnTo>
                    <a:pt x="29164" y="40566"/>
                  </a:lnTo>
                  <a:cubicBezTo>
                    <a:pt x="29002" y="40458"/>
                    <a:pt x="28840" y="40350"/>
                    <a:pt x="28678" y="40215"/>
                  </a:cubicBezTo>
                  <a:cubicBezTo>
                    <a:pt x="28597" y="40107"/>
                    <a:pt x="28543" y="39972"/>
                    <a:pt x="28516" y="39837"/>
                  </a:cubicBezTo>
                  <a:cubicBezTo>
                    <a:pt x="28462" y="39675"/>
                    <a:pt x="28543" y="39540"/>
                    <a:pt x="28705" y="39486"/>
                  </a:cubicBezTo>
                  <a:cubicBezTo>
                    <a:pt x="28894" y="39419"/>
                    <a:pt x="29096" y="39385"/>
                    <a:pt x="29299" y="39385"/>
                  </a:cubicBezTo>
                  <a:close/>
                  <a:moveTo>
                    <a:pt x="19829" y="38427"/>
                  </a:moveTo>
                  <a:cubicBezTo>
                    <a:pt x="19880" y="38427"/>
                    <a:pt x="19931" y="38429"/>
                    <a:pt x="19983" y="38433"/>
                  </a:cubicBezTo>
                  <a:cubicBezTo>
                    <a:pt x="20415" y="38487"/>
                    <a:pt x="20874" y="38568"/>
                    <a:pt x="21306" y="38676"/>
                  </a:cubicBezTo>
                  <a:cubicBezTo>
                    <a:pt x="21981" y="38865"/>
                    <a:pt x="22629" y="39054"/>
                    <a:pt x="23277" y="39297"/>
                  </a:cubicBezTo>
                  <a:cubicBezTo>
                    <a:pt x="23844" y="39486"/>
                    <a:pt x="24384" y="39810"/>
                    <a:pt x="24816" y="40215"/>
                  </a:cubicBezTo>
                  <a:cubicBezTo>
                    <a:pt x="25086" y="40485"/>
                    <a:pt x="25302" y="40836"/>
                    <a:pt x="25383" y="41214"/>
                  </a:cubicBezTo>
                  <a:cubicBezTo>
                    <a:pt x="25491" y="41458"/>
                    <a:pt x="25329" y="41755"/>
                    <a:pt x="25059" y="41836"/>
                  </a:cubicBezTo>
                  <a:cubicBezTo>
                    <a:pt x="24924" y="41890"/>
                    <a:pt x="24735" y="41944"/>
                    <a:pt x="24573" y="41944"/>
                  </a:cubicBezTo>
                  <a:cubicBezTo>
                    <a:pt x="24168" y="41944"/>
                    <a:pt x="23763" y="41917"/>
                    <a:pt x="23358" y="41890"/>
                  </a:cubicBezTo>
                  <a:cubicBezTo>
                    <a:pt x="22251" y="41674"/>
                    <a:pt x="21198" y="41323"/>
                    <a:pt x="20199" y="40836"/>
                  </a:cubicBezTo>
                  <a:cubicBezTo>
                    <a:pt x="19794" y="40593"/>
                    <a:pt x="19254" y="40350"/>
                    <a:pt x="18956" y="39810"/>
                  </a:cubicBezTo>
                  <a:cubicBezTo>
                    <a:pt x="18875" y="39675"/>
                    <a:pt x="18821" y="39540"/>
                    <a:pt x="18767" y="39405"/>
                  </a:cubicBezTo>
                  <a:cubicBezTo>
                    <a:pt x="18632" y="39108"/>
                    <a:pt x="18767" y="38784"/>
                    <a:pt x="19037" y="38649"/>
                  </a:cubicBezTo>
                  <a:cubicBezTo>
                    <a:pt x="19287" y="38490"/>
                    <a:pt x="19557" y="38427"/>
                    <a:pt x="19829" y="38427"/>
                  </a:cubicBezTo>
                  <a:close/>
                  <a:moveTo>
                    <a:pt x="27517" y="43024"/>
                  </a:moveTo>
                  <a:cubicBezTo>
                    <a:pt x="27922" y="43078"/>
                    <a:pt x="28327" y="43159"/>
                    <a:pt x="28732" y="43240"/>
                  </a:cubicBezTo>
                  <a:cubicBezTo>
                    <a:pt x="28813" y="43240"/>
                    <a:pt x="28867" y="43348"/>
                    <a:pt x="28948" y="43429"/>
                  </a:cubicBezTo>
                  <a:cubicBezTo>
                    <a:pt x="28948" y="43456"/>
                    <a:pt x="28894" y="43564"/>
                    <a:pt x="28867" y="43591"/>
                  </a:cubicBezTo>
                  <a:cubicBezTo>
                    <a:pt x="28840" y="43604"/>
                    <a:pt x="28819" y="43611"/>
                    <a:pt x="28799" y="43611"/>
                  </a:cubicBezTo>
                  <a:cubicBezTo>
                    <a:pt x="28779" y="43611"/>
                    <a:pt x="28759" y="43604"/>
                    <a:pt x="28732" y="43591"/>
                  </a:cubicBezTo>
                  <a:cubicBezTo>
                    <a:pt x="28354" y="43510"/>
                    <a:pt x="27949" y="43429"/>
                    <a:pt x="27544" y="43321"/>
                  </a:cubicBezTo>
                  <a:cubicBezTo>
                    <a:pt x="27517" y="43321"/>
                    <a:pt x="27490" y="43294"/>
                    <a:pt x="27382" y="43240"/>
                  </a:cubicBezTo>
                  <a:cubicBezTo>
                    <a:pt x="27355" y="43186"/>
                    <a:pt x="27355" y="43159"/>
                    <a:pt x="27382" y="43132"/>
                  </a:cubicBezTo>
                  <a:cubicBezTo>
                    <a:pt x="27409" y="43078"/>
                    <a:pt x="27463" y="43024"/>
                    <a:pt x="27517" y="43024"/>
                  </a:cubicBezTo>
                  <a:close/>
                  <a:moveTo>
                    <a:pt x="47517" y="1"/>
                  </a:moveTo>
                  <a:cubicBezTo>
                    <a:pt x="46979" y="1"/>
                    <a:pt x="46460" y="64"/>
                    <a:pt x="45960" y="223"/>
                  </a:cubicBezTo>
                  <a:cubicBezTo>
                    <a:pt x="44502" y="601"/>
                    <a:pt x="43179" y="1439"/>
                    <a:pt x="42179" y="2573"/>
                  </a:cubicBezTo>
                  <a:cubicBezTo>
                    <a:pt x="41126" y="3788"/>
                    <a:pt x="40127" y="5003"/>
                    <a:pt x="39074" y="6218"/>
                  </a:cubicBezTo>
                  <a:cubicBezTo>
                    <a:pt x="38372" y="7055"/>
                    <a:pt x="37589" y="7811"/>
                    <a:pt x="36725" y="8486"/>
                  </a:cubicBezTo>
                  <a:cubicBezTo>
                    <a:pt x="36320" y="8810"/>
                    <a:pt x="35861" y="9080"/>
                    <a:pt x="35375" y="9242"/>
                  </a:cubicBezTo>
                  <a:cubicBezTo>
                    <a:pt x="35190" y="9335"/>
                    <a:pt x="34993" y="9377"/>
                    <a:pt x="34800" y="9377"/>
                  </a:cubicBezTo>
                  <a:cubicBezTo>
                    <a:pt x="34711" y="9377"/>
                    <a:pt x="34623" y="9368"/>
                    <a:pt x="34537" y="9351"/>
                  </a:cubicBezTo>
                  <a:cubicBezTo>
                    <a:pt x="34294" y="9053"/>
                    <a:pt x="34132" y="8729"/>
                    <a:pt x="34078" y="8351"/>
                  </a:cubicBezTo>
                  <a:cubicBezTo>
                    <a:pt x="33862" y="7352"/>
                    <a:pt x="33700" y="6326"/>
                    <a:pt x="33592" y="5300"/>
                  </a:cubicBezTo>
                  <a:cubicBezTo>
                    <a:pt x="33565" y="4814"/>
                    <a:pt x="33484" y="4328"/>
                    <a:pt x="33376" y="3815"/>
                  </a:cubicBezTo>
                  <a:cubicBezTo>
                    <a:pt x="33241" y="3059"/>
                    <a:pt x="32836" y="2357"/>
                    <a:pt x="32242" y="1844"/>
                  </a:cubicBezTo>
                  <a:cubicBezTo>
                    <a:pt x="31121" y="953"/>
                    <a:pt x="29939" y="496"/>
                    <a:pt x="28698" y="496"/>
                  </a:cubicBezTo>
                  <a:cubicBezTo>
                    <a:pt x="27905" y="496"/>
                    <a:pt x="27089" y="682"/>
                    <a:pt x="26247" y="1060"/>
                  </a:cubicBezTo>
                  <a:cubicBezTo>
                    <a:pt x="25410" y="1439"/>
                    <a:pt x="24654" y="1952"/>
                    <a:pt x="23979" y="2546"/>
                  </a:cubicBezTo>
                  <a:cubicBezTo>
                    <a:pt x="23439" y="3005"/>
                    <a:pt x="22980" y="3545"/>
                    <a:pt x="22575" y="4139"/>
                  </a:cubicBezTo>
                  <a:cubicBezTo>
                    <a:pt x="21981" y="5057"/>
                    <a:pt x="21549" y="6056"/>
                    <a:pt x="21279" y="7109"/>
                  </a:cubicBezTo>
                  <a:cubicBezTo>
                    <a:pt x="21036" y="8135"/>
                    <a:pt x="20820" y="9188"/>
                    <a:pt x="20604" y="10269"/>
                  </a:cubicBezTo>
                  <a:cubicBezTo>
                    <a:pt x="20442" y="11241"/>
                    <a:pt x="20199" y="12186"/>
                    <a:pt x="19875" y="13131"/>
                  </a:cubicBezTo>
                  <a:cubicBezTo>
                    <a:pt x="19632" y="13752"/>
                    <a:pt x="19281" y="14346"/>
                    <a:pt x="18821" y="14805"/>
                  </a:cubicBezTo>
                  <a:cubicBezTo>
                    <a:pt x="18551" y="15062"/>
                    <a:pt x="18288" y="15197"/>
                    <a:pt x="18028" y="15197"/>
                  </a:cubicBezTo>
                  <a:cubicBezTo>
                    <a:pt x="17768" y="15197"/>
                    <a:pt x="17512" y="15062"/>
                    <a:pt x="17255" y="14778"/>
                  </a:cubicBezTo>
                  <a:cubicBezTo>
                    <a:pt x="16931" y="14400"/>
                    <a:pt x="16688" y="13968"/>
                    <a:pt x="16499" y="13509"/>
                  </a:cubicBezTo>
                  <a:cubicBezTo>
                    <a:pt x="16067" y="12510"/>
                    <a:pt x="15554" y="11565"/>
                    <a:pt x="14906" y="10701"/>
                  </a:cubicBezTo>
                  <a:cubicBezTo>
                    <a:pt x="14717" y="10431"/>
                    <a:pt x="14528" y="10188"/>
                    <a:pt x="14285" y="9945"/>
                  </a:cubicBezTo>
                  <a:cubicBezTo>
                    <a:pt x="14042" y="9702"/>
                    <a:pt x="13745" y="9513"/>
                    <a:pt x="13421" y="9432"/>
                  </a:cubicBezTo>
                  <a:cubicBezTo>
                    <a:pt x="12977" y="9271"/>
                    <a:pt x="12516" y="9190"/>
                    <a:pt x="12056" y="9190"/>
                  </a:cubicBezTo>
                  <a:cubicBezTo>
                    <a:pt x="11509" y="9190"/>
                    <a:pt x="10964" y="9305"/>
                    <a:pt x="10450" y="9540"/>
                  </a:cubicBezTo>
                  <a:cubicBezTo>
                    <a:pt x="9451" y="9918"/>
                    <a:pt x="8587" y="10647"/>
                    <a:pt x="7993" y="11538"/>
                  </a:cubicBezTo>
                  <a:cubicBezTo>
                    <a:pt x="7669" y="12105"/>
                    <a:pt x="7453" y="12672"/>
                    <a:pt x="7318" y="13293"/>
                  </a:cubicBezTo>
                  <a:cubicBezTo>
                    <a:pt x="6967" y="14967"/>
                    <a:pt x="6832" y="16668"/>
                    <a:pt x="6859" y="18370"/>
                  </a:cubicBezTo>
                  <a:cubicBezTo>
                    <a:pt x="6886" y="20152"/>
                    <a:pt x="6967" y="21907"/>
                    <a:pt x="7021" y="23689"/>
                  </a:cubicBezTo>
                  <a:cubicBezTo>
                    <a:pt x="7156" y="26795"/>
                    <a:pt x="5995" y="29819"/>
                    <a:pt x="3835" y="32087"/>
                  </a:cubicBezTo>
                  <a:cubicBezTo>
                    <a:pt x="2754" y="33194"/>
                    <a:pt x="1647" y="34275"/>
                    <a:pt x="540" y="35382"/>
                  </a:cubicBezTo>
                  <a:cubicBezTo>
                    <a:pt x="405" y="35517"/>
                    <a:pt x="270" y="35652"/>
                    <a:pt x="135" y="35787"/>
                  </a:cubicBezTo>
                  <a:cubicBezTo>
                    <a:pt x="27" y="35895"/>
                    <a:pt x="0" y="36057"/>
                    <a:pt x="54" y="36192"/>
                  </a:cubicBezTo>
                  <a:cubicBezTo>
                    <a:pt x="214" y="36336"/>
                    <a:pt x="412" y="36414"/>
                    <a:pt x="609" y="36414"/>
                  </a:cubicBezTo>
                  <a:cubicBezTo>
                    <a:pt x="744" y="36414"/>
                    <a:pt x="878" y="36377"/>
                    <a:pt x="999" y="36300"/>
                  </a:cubicBezTo>
                  <a:cubicBezTo>
                    <a:pt x="1296" y="36138"/>
                    <a:pt x="1593" y="36030"/>
                    <a:pt x="1890" y="35922"/>
                  </a:cubicBezTo>
                  <a:cubicBezTo>
                    <a:pt x="2538" y="35644"/>
                    <a:pt x="3206" y="35505"/>
                    <a:pt x="3894" y="35505"/>
                  </a:cubicBezTo>
                  <a:cubicBezTo>
                    <a:pt x="4009" y="35505"/>
                    <a:pt x="4124" y="35509"/>
                    <a:pt x="4240" y="35517"/>
                  </a:cubicBezTo>
                  <a:cubicBezTo>
                    <a:pt x="4915" y="35571"/>
                    <a:pt x="5563" y="35679"/>
                    <a:pt x="6211" y="35841"/>
                  </a:cubicBezTo>
                  <a:cubicBezTo>
                    <a:pt x="6778" y="36030"/>
                    <a:pt x="7345" y="36246"/>
                    <a:pt x="7912" y="36516"/>
                  </a:cubicBezTo>
                  <a:cubicBezTo>
                    <a:pt x="8830" y="36894"/>
                    <a:pt x="9694" y="37434"/>
                    <a:pt x="10477" y="38082"/>
                  </a:cubicBezTo>
                  <a:cubicBezTo>
                    <a:pt x="11071" y="38595"/>
                    <a:pt x="11639" y="39162"/>
                    <a:pt x="12260" y="39675"/>
                  </a:cubicBezTo>
                  <a:cubicBezTo>
                    <a:pt x="12773" y="40107"/>
                    <a:pt x="13340" y="40512"/>
                    <a:pt x="13853" y="40971"/>
                  </a:cubicBezTo>
                  <a:cubicBezTo>
                    <a:pt x="14501" y="41539"/>
                    <a:pt x="15230" y="42079"/>
                    <a:pt x="15959" y="42538"/>
                  </a:cubicBezTo>
                  <a:cubicBezTo>
                    <a:pt x="17093" y="43267"/>
                    <a:pt x="18254" y="43942"/>
                    <a:pt x="19443" y="44536"/>
                  </a:cubicBezTo>
                  <a:cubicBezTo>
                    <a:pt x="20334" y="44968"/>
                    <a:pt x="21252" y="45319"/>
                    <a:pt x="22197" y="45616"/>
                  </a:cubicBezTo>
                  <a:cubicBezTo>
                    <a:pt x="23007" y="45886"/>
                    <a:pt x="23817" y="46048"/>
                    <a:pt x="24654" y="46183"/>
                  </a:cubicBezTo>
                  <a:cubicBezTo>
                    <a:pt x="25165" y="46262"/>
                    <a:pt x="25683" y="46301"/>
                    <a:pt x="26201" y="46301"/>
                  </a:cubicBezTo>
                  <a:cubicBezTo>
                    <a:pt x="27108" y="46301"/>
                    <a:pt x="28017" y="46181"/>
                    <a:pt x="28894" y="45940"/>
                  </a:cubicBezTo>
                  <a:cubicBezTo>
                    <a:pt x="29785" y="45670"/>
                    <a:pt x="30649" y="45319"/>
                    <a:pt x="31459" y="44887"/>
                  </a:cubicBezTo>
                  <a:cubicBezTo>
                    <a:pt x="31972" y="44644"/>
                    <a:pt x="32431" y="44320"/>
                    <a:pt x="32836" y="43942"/>
                  </a:cubicBezTo>
                  <a:cubicBezTo>
                    <a:pt x="33970" y="42754"/>
                    <a:pt x="34699" y="41242"/>
                    <a:pt x="34915" y="39621"/>
                  </a:cubicBezTo>
                  <a:cubicBezTo>
                    <a:pt x="35078" y="38838"/>
                    <a:pt x="34942" y="38001"/>
                    <a:pt x="34564" y="37299"/>
                  </a:cubicBezTo>
                  <a:cubicBezTo>
                    <a:pt x="34240" y="36705"/>
                    <a:pt x="33862" y="36165"/>
                    <a:pt x="33403" y="35679"/>
                  </a:cubicBezTo>
                  <a:cubicBezTo>
                    <a:pt x="32863" y="35085"/>
                    <a:pt x="32242" y="34572"/>
                    <a:pt x="31594" y="34113"/>
                  </a:cubicBezTo>
                  <a:cubicBezTo>
                    <a:pt x="31432" y="34005"/>
                    <a:pt x="31270" y="33870"/>
                    <a:pt x="31162" y="33708"/>
                  </a:cubicBezTo>
                  <a:cubicBezTo>
                    <a:pt x="31324" y="33681"/>
                    <a:pt x="31486" y="33654"/>
                    <a:pt x="31648" y="33627"/>
                  </a:cubicBezTo>
                  <a:cubicBezTo>
                    <a:pt x="32053" y="33654"/>
                    <a:pt x="32458" y="33681"/>
                    <a:pt x="32863" y="33762"/>
                  </a:cubicBezTo>
                  <a:cubicBezTo>
                    <a:pt x="33997" y="34032"/>
                    <a:pt x="35132" y="34356"/>
                    <a:pt x="36239" y="34653"/>
                  </a:cubicBezTo>
                  <a:cubicBezTo>
                    <a:pt x="37526" y="35009"/>
                    <a:pt x="38858" y="35177"/>
                    <a:pt x="40190" y="35177"/>
                  </a:cubicBezTo>
                  <a:cubicBezTo>
                    <a:pt x="40674" y="35177"/>
                    <a:pt x="41158" y="35155"/>
                    <a:pt x="41639" y="35112"/>
                  </a:cubicBezTo>
                  <a:cubicBezTo>
                    <a:pt x="42152" y="35058"/>
                    <a:pt x="42692" y="34977"/>
                    <a:pt x="43206" y="34815"/>
                  </a:cubicBezTo>
                  <a:cubicBezTo>
                    <a:pt x="45501" y="34140"/>
                    <a:pt x="47499" y="32681"/>
                    <a:pt x="48876" y="30737"/>
                  </a:cubicBezTo>
                  <a:cubicBezTo>
                    <a:pt x="49416" y="30008"/>
                    <a:pt x="49821" y="29198"/>
                    <a:pt x="50145" y="28334"/>
                  </a:cubicBezTo>
                  <a:cubicBezTo>
                    <a:pt x="50766" y="26309"/>
                    <a:pt x="49983" y="24094"/>
                    <a:pt x="48201" y="22906"/>
                  </a:cubicBezTo>
                  <a:cubicBezTo>
                    <a:pt x="47499" y="22447"/>
                    <a:pt x="46770" y="22069"/>
                    <a:pt x="46014" y="21799"/>
                  </a:cubicBezTo>
                  <a:cubicBezTo>
                    <a:pt x="45636" y="21664"/>
                    <a:pt x="45258" y="21502"/>
                    <a:pt x="44880" y="21340"/>
                  </a:cubicBezTo>
                  <a:cubicBezTo>
                    <a:pt x="44664" y="21259"/>
                    <a:pt x="44448" y="21151"/>
                    <a:pt x="44151" y="21016"/>
                  </a:cubicBezTo>
                  <a:cubicBezTo>
                    <a:pt x="44556" y="20557"/>
                    <a:pt x="45042" y="20179"/>
                    <a:pt x="45609" y="19909"/>
                  </a:cubicBezTo>
                  <a:cubicBezTo>
                    <a:pt x="46932" y="19315"/>
                    <a:pt x="48201" y="18640"/>
                    <a:pt x="49443" y="17884"/>
                  </a:cubicBezTo>
                  <a:cubicBezTo>
                    <a:pt x="51226" y="16857"/>
                    <a:pt x="52684" y="15345"/>
                    <a:pt x="53656" y="13536"/>
                  </a:cubicBezTo>
                  <a:cubicBezTo>
                    <a:pt x="54574" y="11862"/>
                    <a:pt x="55114" y="10026"/>
                    <a:pt x="55249" y="8135"/>
                  </a:cubicBezTo>
                  <a:cubicBezTo>
                    <a:pt x="55357" y="6596"/>
                    <a:pt x="55033" y="5057"/>
                    <a:pt x="54331" y="3680"/>
                  </a:cubicBezTo>
                  <a:cubicBezTo>
                    <a:pt x="54115" y="3221"/>
                    <a:pt x="53845" y="2789"/>
                    <a:pt x="53494" y="2384"/>
                  </a:cubicBezTo>
                  <a:cubicBezTo>
                    <a:pt x="52954" y="1844"/>
                    <a:pt x="52333" y="1358"/>
                    <a:pt x="51631" y="1006"/>
                  </a:cubicBezTo>
                  <a:cubicBezTo>
                    <a:pt x="50442" y="412"/>
                    <a:pt x="49146" y="61"/>
                    <a:pt x="47823" y="7"/>
                  </a:cubicBezTo>
                  <a:cubicBezTo>
                    <a:pt x="47721" y="3"/>
                    <a:pt x="47619" y="1"/>
                    <a:pt x="4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1" name="Google Shape;4491;p36"/>
            <p:cNvSpPr/>
            <p:nvPr/>
          </p:nvSpPr>
          <p:spPr>
            <a:xfrm rot="1580057">
              <a:off x="1841477" y="4397561"/>
              <a:ext cx="46728" cy="37796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2" name="Google Shape;4492;p36"/>
            <p:cNvSpPr/>
            <p:nvPr/>
          </p:nvSpPr>
          <p:spPr>
            <a:xfrm rot="-465160">
              <a:off x="1289917" y="4345328"/>
              <a:ext cx="39757" cy="142246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3" name="Google Shape;4493;p36"/>
            <p:cNvSpPr/>
            <p:nvPr/>
          </p:nvSpPr>
          <p:spPr>
            <a:xfrm rot="-7582567" flipH="1">
              <a:off x="3295505" y="4608622"/>
              <a:ext cx="46731" cy="37798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4" name="Google Shape;4494;p36"/>
            <p:cNvSpPr/>
            <p:nvPr/>
          </p:nvSpPr>
          <p:spPr>
            <a:xfrm rot="1580057">
              <a:off x="2616770" y="4453327"/>
              <a:ext cx="55093" cy="51014"/>
            </a:xfrm>
            <a:custGeom>
              <a:avLst/>
              <a:gdLst/>
              <a:ahLst/>
              <a:cxnLst/>
              <a:rect l="l" t="t" r="r" b="b"/>
              <a:pathLst>
                <a:path w="2134" h="1976" extrusionOk="0">
                  <a:moveTo>
                    <a:pt x="1266" y="328"/>
                  </a:moveTo>
                  <a:cubicBezTo>
                    <a:pt x="1658" y="328"/>
                    <a:pt x="1913" y="982"/>
                    <a:pt x="1675" y="1246"/>
                  </a:cubicBezTo>
                  <a:cubicBezTo>
                    <a:pt x="1513" y="1435"/>
                    <a:pt x="1297" y="1570"/>
                    <a:pt x="1027" y="1597"/>
                  </a:cubicBezTo>
                  <a:cubicBezTo>
                    <a:pt x="865" y="1597"/>
                    <a:pt x="730" y="1570"/>
                    <a:pt x="568" y="1516"/>
                  </a:cubicBezTo>
                  <a:cubicBezTo>
                    <a:pt x="406" y="1435"/>
                    <a:pt x="325" y="1246"/>
                    <a:pt x="379" y="1084"/>
                  </a:cubicBezTo>
                  <a:cubicBezTo>
                    <a:pt x="433" y="922"/>
                    <a:pt x="541" y="760"/>
                    <a:pt x="649" y="652"/>
                  </a:cubicBezTo>
                  <a:cubicBezTo>
                    <a:pt x="730" y="598"/>
                    <a:pt x="811" y="544"/>
                    <a:pt x="865" y="490"/>
                  </a:cubicBezTo>
                  <a:cubicBezTo>
                    <a:pt x="946" y="328"/>
                    <a:pt x="1081" y="328"/>
                    <a:pt x="1243" y="328"/>
                  </a:cubicBezTo>
                  <a:cubicBezTo>
                    <a:pt x="1251" y="328"/>
                    <a:pt x="1258" y="328"/>
                    <a:pt x="1266" y="328"/>
                  </a:cubicBezTo>
                  <a:close/>
                  <a:moveTo>
                    <a:pt x="1262" y="0"/>
                  </a:moveTo>
                  <a:cubicBezTo>
                    <a:pt x="1238" y="0"/>
                    <a:pt x="1213" y="2"/>
                    <a:pt x="1189" y="4"/>
                  </a:cubicBezTo>
                  <a:cubicBezTo>
                    <a:pt x="757" y="4"/>
                    <a:pt x="379" y="247"/>
                    <a:pt x="163" y="625"/>
                  </a:cubicBezTo>
                  <a:cubicBezTo>
                    <a:pt x="55" y="814"/>
                    <a:pt x="1" y="1057"/>
                    <a:pt x="28" y="1273"/>
                  </a:cubicBezTo>
                  <a:cubicBezTo>
                    <a:pt x="82" y="1543"/>
                    <a:pt x="298" y="1787"/>
                    <a:pt x="568" y="1895"/>
                  </a:cubicBezTo>
                  <a:cubicBezTo>
                    <a:pt x="703" y="1949"/>
                    <a:pt x="865" y="1976"/>
                    <a:pt x="1000" y="1976"/>
                  </a:cubicBezTo>
                  <a:cubicBezTo>
                    <a:pt x="1243" y="1976"/>
                    <a:pt x="1459" y="1895"/>
                    <a:pt x="1648" y="1787"/>
                  </a:cubicBezTo>
                  <a:cubicBezTo>
                    <a:pt x="1972" y="1597"/>
                    <a:pt x="2134" y="1246"/>
                    <a:pt x="2080" y="895"/>
                  </a:cubicBezTo>
                  <a:cubicBezTo>
                    <a:pt x="2026" y="679"/>
                    <a:pt x="1945" y="463"/>
                    <a:pt x="1810" y="301"/>
                  </a:cubicBezTo>
                  <a:cubicBezTo>
                    <a:pt x="1688" y="107"/>
                    <a:pt x="1480" y="0"/>
                    <a:pt x="1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5" name="Google Shape;4495;p36"/>
            <p:cNvSpPr/>
            <p:nvPr/>
          </p:nvSpPr>
          <p:spPr>
            <a:xfrm rot="-6915292">
              <a:off x="3422418" y="4879714"/>
              <a:ext cx="74639" cy="150052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"/>
          <p:cNvSpPr txBox="1">
            <a:spLocks noGrp="1"/>
          </p:cNvSpPr>
          <p:nvPr>
            <p:ph type="title"/>
          </p:nvPr>
        </p:nvSpPr>
        <p:spPr>
          <a:xfrm>
            <a:off x="4235725" y="530292"/>
            <a:ext cx="3996000" cy="187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44" name="Google Shape;1044;p10"/>
          <p:cNvSpPr/>
          <p:nvPr/>
        </p:nvSpPr>
        <p:spPr>
          <a:xfrm rot="-8990705">
            <a:off x="7957344" y="-1219700"/>
            <a:ext cx="3159460" cy="3974034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45" name="Google Shape;1045;p10"/>
          <p:cNvGrpSpPr/>
          <p:nvPr/>
        </p:nvGrpSpPr>
        <p:grpSpPr>
          <a:xfrm>
            <a:off x="7574833" y="-264334"/>
            <a:ext cx="2812262" cy="2707911"/>
            <a:chOff x="7574833" y="-264334"/>
            <a:chExt cx="2812262" cy="2707911"/>
          </a:xfrm>
        </p:grpSpPr>
        <p:grpSp>
          <p:nvGrpSpPr>
            <p:cNvPr id="1046" name="Google Shape;1046;p10"/>
            <p:cNvGrpSpPr/>
            <p:nvPr/>
          </p:nvGrpSpPr>
          <p:grpSpPr>
            <a:xfrm rot="-7782846">
              <a:off x="8230640" y="-122101"/>
              <a:ext cx="1500647" cy="2409400"/>
              <a:chOff x="7120913" y="1755200"/>
              <a:chExt cx="1075425" cy="1726675"/>
            </a:xfrm>
          </p:grpSpPr>
          <p:sp>
            <p:nvSpPr>
              <p:cNvPr id="1047" name="Google Shape;1047;p10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10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" name="Google Shape;1049;p10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" name="Google Shape;1050;p10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" name="Google Shape;1051;p10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2" name="Google Shape;1052;p10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10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4" name="Google Shape;1054;p10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5" name="Google Shape;1055;p10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6" name="Google Shape;1056;p10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10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8" name="Google Shape;1058;p10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9" name="Google Shape;1059;p10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0" name="Google Shape;1060;p10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10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2" name="Google Shape;1062;p10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10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10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10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6" name="Google Shape;1066;p10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7" name="Google Shape;1067;p10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8" name="Google Shape;1068;p10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10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10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10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10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10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10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10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10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10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79" name="Google Shape;1079;p10"/>
            <p:cNvSpPr/>
            <p:nvPr/>
          </p:nvSpPr>
          <p:spPr>
            <a:xfrm rot="5137431">
              <a:off x="8912621" y="2352081"/>
              <a:ext cx="136679" cy="43400"/>
            </a:xfrm>
            <a:custGeom>
              <a:avLst/>
              <a:gdLst/>
              <a:ahLst/>
              <a:cxnLst/>
              <a:rect l="l" t="t" r="r" b="b"/>
              <a:pathLst>
                <a:path w="5294" h="1681" extrusionOk="0">
                  <a:moveTo>
                    <a:pt x="1838" y="0"/>
                  </a:moveTo>
                  <a:cubicBezTo>
                    <a:pt x="1684" y="0"/>
                    <a:pt x="1531" y="5"/>
                    <a:pt x="1378" y="14"/>
                  </a:cubicBezTo>
                  <a:cubicBezTo>
                    <a:pt x="1108" y="41"/>
                    <a:pt x="810" y="68"/>
                    <a:pt x="540" y="149"/>
                  </a:cubicBezTo>
                  <a:cubicBezTo>
                    <a:pt x="378" y="203"/>
                    <a:pt x="243" y="284"/>
                    <a:pt x="108" y="392"/>
                  </a:cubicBezTo>
                  <a:cubicBezTo>
                    <a:pt x="0" y="500"/>
                    <a:pt x="0" y="662"/>
                    <a:pt x="108" y="770"/>
                  </a:cubicBezTo>
                  <a:cubicBezTo>
                    <a:pt x="324" y="932"/>
                    <a:pt x="567" y="1067"/>
                    <a:pt x="783" y="1175"/>
                  </a:cubicBezTo>
                  <a:cubicBezTo>
                    <a:pt x="1616" y="1508"/>
                    <a:pt x="2496" y="1680"/>
                    <a:pt x="3374" y="1680"/>
                  </a:cubicBezTo>
                  <a:cubicBezTo>
                    <a:pt x="3637" y="1680"/>
                    <a:pt x="3898" y="1665"/>
                    <a:pt x="4159" y="1634"/>
                  </a:cubicBezTo>
                  <a:cubicBezTo>
                    <a:pt x="4402" y="1607"/>
                    <a:pt x="4618" y="1553"/>
                    <a:pt x="4834" y="1499"/>
                  </a:cubicBezTo>
                  <a:cubicBezTo>
                    <a:pt x="4942" y="1445"/>
                    <a:pt x="5050" y="1391"/>
                    <a:pt x="5131" y="1310"/>
                  </a:cubicBezTo>
                  <a:cubicBezTo>
                    <a:pt x="5266" y="1229"/>
                    <a:pt x="5293" y="1040"/>
                    <a:pt x="5158" y="932"/>
                  </a:cubicBezTo>
                  <a:cubicBezTo>
                    <a:pt x="5077" y="824"/>
                    <a:pt x="4942" y="743"/>
                    <a:pt x="4834" y="662"/>
                  </a:cubicBezTo>
                  <a:cubicBezTo>
                    <a:pt x="4564" y="527"/>
                    <a:pt x="4294" y="419"/>
                    <a:pt x="4105" y="338"/>
                  </a:cubicBezTo>
                  <a:cubicBezTo>
                    <a:pt x="3385" y="113"/>
                    <a:pt x="2608" y="0"/>
                    <a:pt x="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0" name="Google Shape;1080;p10"/>
          <p:cNvSpPr/>
          <p:nvPr/>
        </p:nvSpPr>
        <p:spPr>
          <a:xfrm rot="-3292099" flipH="1">
            <a:off x="7036028" y="3257638"/>
            <a:ext cx="3159460" cy="3974034"/>
          </a:xfrm>
          <a:custGeom>
            <a:avLst/>
            <a:gdLst/>
            <a:ahLst/>
            <a:cxnLst/>
            <a:rect l="l" t="t" r="r" b="b"/>
            <a:pathLst>
              <a:path w="45745" h="57539" extrusionOk="0">
                <a:moveTo>
                  <a:pt x="25871" y="1"/>
                </a:moveTo>
                <a:cubicBezTo>
                  <a:pt x="25497" y="1"/>
                  <a:pt x="25124" y="69"/>
                  <a:pt x="24763" y="210"/>
                </a:cubicBezTo>
                <a:cubicBezTo>
                  <a:pt x="23278" y="696"/>
                  <a:pt x="21981" y="1615"/>
                  <a:pt x="20982" y="2803"/>
                </a:cubicBezTo>
                <a:cubicBezTo>
                  <a:pt x="19578" y="4504"/>
                  <a:pt x="18849" y="6637"/>
                  <a:pt x="18903" y="8851"/>
                </a:cubicBezTo>
                <a:cubicBezTo>
                  <a:pt x="18930" y="9986"/>
                  <a:pt x="19092" y="11120"/>
                  <a:pt x="19443" y="12227"/>
                </a:cubicBezTo>
                <a:cubicBezTo>
                  <a:pt x="19767" y="13334"/>
                  <a:pt x="20064" y="14468"/>
                  <a:pt x="20361" y="15602"/>
                </a:cubicBezTo>
                <a:cubicBezTo>
                  <a:pt x="20550" y="16439"/>
                  <a:pt x="20631" y="17304"/>
                  <a:pt x="20550" y="18168"/>
                </a:cubicBezTo>
                <a:cubicBezTo>
                  <a:pt x="20523" y="18465"/>
                  <a:pt x="20469" y="18735"/>
                  <a:pt x="20334" y="18978"/>
                </a:cubicBezTo>
                <a:cubicBezTo>
                  <a:pt x="20265" y="19115"/>
                  <a:pt x="20120" y="19198"/>
                  <a:pt x="19974" y="19198"/>
                </a:cubicBezTo>
                <a:cubicBezTo>
                  <a:pt x="19891" y="19198"/>
                  <a:pt x="19809" y="19171"/>
                  <a:pt x="19740" y="19113"/>
                </a:cubicBezTo>
                <a:cubicBezTo>
                  <a:pt x="19389" y="18897"/>
                  <a:pt x="19119" y="18600"/>
                  <a:pt x="18957" y="18222"/>
                </a:cubicBezTo>
                <a:cubicBezTo>
                  <a:pt x="18822" y="17898"/>
                  <a:pt x="18687" y="17547"/>
                  <a:pt x="18606" y="17195"/>
                </a:cubicBezTo>
                <a:cubicBezTo>
                  <a:pt x="18363" y="16277"/>
                  <a:pt x="18147" y="15359"/>
                  <a:pt x="17931" y="14441"/>
                </a:cubicBezTo>
                <a:cubicBezTo>
                  <a:pt x="17688" y="13388"/>
                  <a:pt x="17256" y="12362"/>
                  <a:pt x="16608" y="11471"/>
                </a:cubicBezTo>
                <a:cubicBezTo>
                  <a:pt x="16446" y="11228"/>
                  <a:pt x="16257" y="11039"/>
                  <a:pt x="15987" y="10904"/>
                </a:cubicBezTo>
                <a:cubicBezTo>
                  <a:pt x="15768" y="10804"/>
                  <a:pt x="15535" y="10756"/>
                  <a:pt x="15301" y="10756"/>
                </a:cubicBezTo>
                <a:cubicBezTo>
                  <a:pt x="14842" y="10756"/>
                  <a:pt x="14383" y="10942"/>
                  <a:pt x="14042" y="11282"/>
                </a:cubicBezTo>
                <a:cubicBezTo>
                  <a:pt x="13124" y="12119"/>
                  <a:pt x="12584" y="13334"/>
                  <a:pt x="12584" y="14576"/>
                </a:cubicBezTo>
                <a:cubicBezTo>
                  <a:pt x="12584" y="15791"/>
                  <a:pt x="12800" y="17006"/>
                  <a:pt x="13259" y="18141"/>
                </a:cubicBezTo>
                <a:cubicBezTo>
                  <a:pt x="13475" y="18762"/>
                  <a:pt x="13718" y="19383"/>
                  <a:pt x="13961" y="19977"/>
                </a:cubicBezTo>
                <a:cubicBezTo>
                  <a:pt x="14312" y="20895"/>
                  <a:pt x="14556" y="21867"/>
                  <a:pt x="14718" y="22839"/>
                </a:cubicBezTo>
                <a:cubicBezTo>
                  <a:pt x="14826" y="23514"/>
                  <a:pt x="14826" y="24216"/>
                  <a:pt x="14718" y="24918"/>
                </a:cubicBezTo>
                <a:cubicBezTo>
                  <a:pt x="14664" y="25242"/>
                  <a:pt x="14529" y="25540"/>
                  <a:pt x="14366" y="25837"/>
                </a:cubicBezTo>
                <a:cubicBezTo>
                  <a:pt x="14228" y="26130"/>
                  <a:pt x="13946" y="26291"/>
                  <a:pt x="13655" y="26291"/>
                </a:cubicBezTo>
                <a:cubicBezTo>
                  <a:pt x="13491" y="26291"/>
                  <a:pt x="13324" y="26241"/>
                  <a:pt x="13178" y="26134"/>
                </a:cubicBezTo>
                <a:cubicBezTo>
                  <a:pt x="12827" y="25918"/>
                  <a:pt x="12557" y="25621"/>
                  <a:pt x="12341" y="25297"/>
                </a:cubicBezTo>
                <a:cubicBezTo>
                  <a:pt x="12071" y="24864"/>
                  <a:pt x="11855" y="24378"/>
                  <a:pt x="11693" y="23892"/>
                </a:cubicBezTo>
                <a:cubicBezTo>
                  <a:pt x="11504" y="23244"/>
                  <a:pt x="11315" y="22596"/>
                  <a:pt x="11099" y="21948"/>
                </a:cubicBezTo>
                <a:cubicBezTo>
                  <a:pt x="10721" y="20598"/>
                  <a:pt x="10235" y="19275"/>
                  <a:pt x="9641" y="18006"/>
                </a:cubicBezTo>
                <a:cubicBezTo>
                  <a:pt x="9290" y="17249"/>
                  <a:pt x="8831" y="16574"/>
                  <a:pt x="8291" y="15953"/>
                </a:cubicBezTo>
                <a:cubicBezTo>
                  <a:pt x="7857" y="15504"/>
                  <a:pt x="7318" y="15242"/>
                  <a:pt x="6763" y="15242"/>
                </a:cubicBezTo>
                <a:cubicBezTo>
                  <a:pt x="6350" y="15242"/>
                  <a:pt x="5928" y="15388"/>
                  <a:pt x="5536" y="15710"/>
                </a:cubicBezTo>
                <a:cubicBezTo>
                  <a:pt x="5077" y="16061"/>
                  <a:pt x="4699" y="16520"/>
                  <a:pt x="4456" y="17060"/>
                </a:cubicBezTo>
                <a:cubicBezTo>
                  <a:pt x="4132" y="17952"/>
                  <a:pt x="3997" y="18924"/>
                  <a:pt x="4132" y="19896"/>
                </a:cubicBezTo>
                <a:cubicBezTo>
                  <a:pt x="4213" y="20679"/>
                  <a:pt x="4375" y="21462"/>
                  <a:pt x="4645" y="22218"/>
                </a:cubicBezTo>
                <a:cubicBezTo>
                  <a:pt x="5131" y="23730"/>
                  <a:pt x="5725" y="25215"/>
                  <a:pt x="6427" y="26647"/>
                </a:cubicBezTo>
                <a:cubicBezTo>
                  <a:pt x="6941" y="27700"/>
                  <a:pt x="7427" y="28753"/>
                  <a:pt x="7940" y="29806"/>
                </a:cubicBezTo>
                <a:cubicBezTo>
                  <a:pt x="8210" y="30427"/>
                  <a:pt x="8453" y="31048"/>
                  <a:pt x="8642" y="31696"/>
                </a:cubicBezTo>
                <a:cubicBezTo>
                  <a:pt x="8777" y="32182"/>
                  <a:pt x="8831" y="32668"/>
                  <a:pt x="8804" y="33154"/>
                </a:cubicBezTo>
                <a:cubicBezTo>
                  <a:pt x="8804" y="33533"/>
                  <a:pt x="8696" y="33857"/>
                  <a:pt x="8480" y="34127"/>
                </a:cubicBezTo>
                <a:cubicBezTo>
                  <a:pt x="8346" y="34306"/>
                  <a:pt x="8137" y="34410"/>
                  <a:pt x="7931" y="34410"/>
                </a:cubicBezTo>
                <a:cubicBezTo>
                  <a:pt x="7889" y="34410"/>
                  <a:pt x="7846" y="34406"/>
                  <a:pt x="7805" y="34397"/>
                </a:cubicBezTo>
                <a:cubicBezTo>
                  <a:pt x="7292" y="34316"/>
                  <a:pt x="6833" y="34046"/>
                  <a:pt x="6508" y="33614"/>
                </a:cubicBezTo>
                <a:cubicBezTo>
                  <a:pt x="6130" y="33127"/>
                  <a:pt x="5779" y="32587"/>
                  <a:pt x="5455" y="32047"/>
                </a:cubicBezTo>
                <a:cubicBezTo>
                  <a:pt x="5077" y="31399"/>
                  <a:pt x="4672" y="30751"/>
                  <a:pt x="4294" y="30130"/>
                </a:cubicBezTo>
                <a:cubicBezTo>
                  <a:pt x="4024" y="29698"/>
                  <a:pt x="3673" y="29293"/>
                  <a:pt x="3241" y="28996"/>
                </a:cubicBezTo>
                <a:cubicBezTo>
                  <a:pt x="3008" y="28825"/>
                  <a:pt x="2731" y="28735"/>
                  <a:pt x="2455" y="28735"/>
                </a:cubicBezTo>
                <a:cubicBezTo>
                  <a:pt x="2251" y="28735"/>
                  <a:pt x="2048" y="28785"/>
                  <a:pt x="1864" y="28888"/>
                </a:cubicBezTo>
                <a:cubicBezTo>
                  <a:pt x="1459" y="29077"/>
                  <a:pt x="1108" y="29374"/>
                  <a:pt x="865" y="29725"/>
                </a:cubicBezTo>
                <a:cubicBezTo>
                  <a:pt x="541" y="30238"/>
                  <a:pt x="325" y="30778"/>
                  <a:pt x="271" y="31372"/>
                </a:cubicBezTo>
                <a:cubicBezTo>
                  <a:pt x="1" y="32911"/>
                  <a:pt x="271" y="34478"/>
                  <a:pt x="1054" y="35828"/>
                </a:cubicBezTo>
                <a:cubicBezTo>
                  <a:pt x="1567" y="36692"/>
                  <a:pt x="2161" y="37475"/>
                  <a:pt x="2809" y="38204"/>
                </a:cubicBezTo>
                <a:cubicBezTo>
                  <a:pt x="3970" y="39554"/>
                  <a:pt x="5212" y="40850"/>
                  <a:pt x="6536" y="42039"/>
                </a:cubicBezTo>
                <a:cubicBezTo>
                  <a:pt x="7562" y="42957"/>
                  <a:pt x="8561" y="43902"/>
                  <a:pt x="9506" y="44901"/>
                </a:cubicBezTo>
                <a:cubicBezTo>
                  <a:pt x="10343" y="45738"/>
                  <a:pt x="11045" y="46683"/>
                  <a:pt x="11639" y="47682"/>
                </a:cubicBezTo>
                <a:cubicBezTo>
                  <a:pt x="11315" y="50113"/>
                  <a:pt x="11234" y="52570"/>
                  <a:pt x="11423" y="55027"/>
                </a:cubicBezTo>
                <a:cubicBezTo>
                  <a:pt x="11477" y="55648"/>
                  <a:pt x="11585" y="56269"/>
                  <a:pt x="11666" y="56890"/>
                </a:cubicBezTo>
                <a:cubicBezTo>
                  <a:pt x="11693" y="57079"/>
                  <a:pt x="11747" y="57269"/>
                  <a:pt x="11828" y="57431"/>
                </a:cubicBezTo>
                <a:cubicBezTo>
                  <a:pt x="11855" y="57485"/>
                  <a:pt x="11909" y="57539"/>
                  <a:pt x="11990" y="57539"/>
                </a:cubicBezTo>
                <a:cubicBezTo>
                  <a:pt x="12017" y="57512"/>
                  <a:pt x="12044" y="57458"/>
                  <a:pt x="12044" y="57431"/>
                </a:cubicBezTo>
                <a:cubicBezTo>
                  <a:pt x="12044" y="57241"/>
                  <a:pt x="12044" y="57052"/>
                  <a:pt x="12044" y="56863"/>
                </a:cubicBezTo>
                <a:cubicBezTo>
                  <a:pt x="11936" y="55243"/>
                  <a:pt x="11909" y="53623"/>
                  <a:pt x="12017" y="52030"/>
                </a:cubicBezTo>
                <a:cubicBezTo>
                  <a:pt x="12044" y="50950"/>
                  <a:pt x="12152" y="49870"/>
                  <a:pt x="12260" y="48816"/>
                </a:cubicBezTo>
                <a:cubicBezTo>
                  <a:pt x="12275" y="48821"/>
                  <a:pt x="12288" y="48823"/>
                  <a:pt x="12301" y="48823"/>
                </a:cubicBezTo>
                <a:cubicBezTo>
                  <a:pt x="12362" y="48823"/>
                  <a:pt x="12414" y="48775"/>
                  <a:pt x="12503" y="48708"/>
                </a:cubicBezTo>
                <a:cubicBezTo>
                  <a:pt x="13043" y="48222"/>
                  <a:pt x="13664" y="47844"/>
                  <a:pt x="14339" y="47574"/>
                </a:cubicBezTo>
                <a:cubicBezTo>
                  <a:pt x="15902" y="46894"/>
                  <a:pt x="17582" y="46543"/>
                  <a:pt x="19291" y="46543"/>
                </a:cubicBezTo>
                <a:cubicBezTo>
                  <a:pt x="19414" y="46543"/>
                  <a:pt x="19536" y="46545"/>
                  <a:pt x="19659" y="46548"/>
                </a:cubicBezTo>
                <a:cubicBezTo>
                  <a:pt x="21036" y="46575"/>
                  <a:pt x="22414" y="46683"/>
                  <a:pt x="23791" y="46710"/>
                </a:cubicBezTo>
                <a:cubicBezTo>
                  <a:pt x="24054" y="46724"/>
                  <a:pt x="24316" y="46730"/>
                  <a:pt x="24578" y="46730"/>
                </a:cubicBezTo>
                <a:cubicBezTo>
                  <a:pt x="25900" y="46730"/>
                  <a:pt x="27200" y="46558"/>
                  <a:pt x="28462" y="46197"/>
                </a:cubicBezTo>
                <a:cubicBezTo>
                  <a:pt x="29515" y="45900"/>
                  <a:pt x="30515" y="45414"/>
                  <a:pt x="31406" y="44766"/>
                </a:cubicBezTo>
                <a:cubicBezTo>
                  <a:pt x="31946" y="44388"/>
                  <a:pt x="32351" y="43848"/>
                  <a:pt x="32567" y="43227"/>
                </a:cubicBezTo>
                <a:cubicBezTo>
                  <a:pt x="32783" y="42687"/>
                  <a:pt x="32621" y="42066"/>
                  <a:pt x="32189" y="41688"/>
                </a:cubicBezTo>
                <a:cubicBezTo>
                  <a:pt x="32027" y="41580"/>
                  <a:pt x="31865" y="41472"/>
                  <a:pt x="31703" y="41418"/>
                </a:cubicBezTo>
                <a:cubicBezTo>
                  <a:pt x="31325" y="41255"/>
                  <a:pt x="30947" y="41174"/>
                  <a:pt x="30542" y="41147"/>
                </a:cubicBezTo>
                <a:cubicBezTo>
                  <a:pt x="29968" y="41103"/>
                  <a:pt x="29395" y="41059"/>
                  <a:pt x="28822" y="41059"/>
                </a:cubicBezTo>
                <a:cubicBezTo>
                  <a:pt x="28693" y="41059"/>
                  <a:pt x="28564" y="41062"/>
                  <a:pt x="28435" y="41066"/>
                </a:cubicBezTo>
                <a:cubicBezTo>
                  <a:pt x="27328" y="41066"/>
                  <a:pt x="26194" y="41066"/>
                  <a:pt x="25060" y="41039"/>
                </a:cubicBezTo>
                <a:cubicBezTo>
                  <a:pt x="24466" y="41012"/>
                  <a:pt x="23899" y="40931"/>
                  <a:pt x="23332" y="40823"/>
                </a:cubicBezTo>
                <a:cubicBezTo>
                  <a:pt x="22954" y="40715"/>
                  <a:pt x="22630" y="40607"/>
                  <a:pt x="22305" y="40418"/>
                </a:cubicBezTo>
                <a:cubicBezTo>
                  <a:pt x="21684" y="40094"/>
                  <a:pt x="21657" y="39608"/>
                  <a:pt x="22224" y="39149"/>
                </a:cubicBezTo>
                <a:cubicBezTo>
                  <a:pt x="22386" y="39014"/>
                  <a:pt x="22576" y="38879"/>
                  <a:pt x="22792" y="38798"/>
                </a:cubicBezTo>
                <a:cubicBezTo>
                  <a:pt x="24007" y="38177"/>
                  <a:pt x="25330" y="37826"/>
                  <a:pt x="26707" y="37745"/>
                </a:cubicBezTo>
                <a:cubicBezTo>
                  <a:pt x="27679" y="37637"/>
                  <a:pt x="28651" y="37583"/>
                  <a:pt x="29650" y="37529"/>
                </a:cubicBezTo>
                <a:cubicBezTo>
                  <a:pt x="30623" y="37475"/>
                  <a:pt x="31514" y="37448"/>
                  <a:pt x="32432" y="37394"/>
                </a:cubicBezTo>
                <a:cubicBezTo>
                  <a:pt x="34079" y="37313"/>
                  <a:pt x="35699" y="36962"/>
                  <a:pt x="37238" y="36395"/>
                </a:cubicBezTo>
                <a:cubicBezTo>
                  <a:pt x="38427" y="35963"/>
                  <a:pt x="39561" y="35396"/>
                  <a:pt x="40587" y="34667"/>
                </a:cubicBezTo>
                <a:cubicBezTo>
                  <a:pt x="41235" y="34208"/>
                  <a:pt x="41802" y="33614"/>
                  <a:pt x="42207" y="32938"/>
                </a:cubicBezTo>
                <a:cubicBezTo>
                  <a:pt x="42720" y="32128"/>
                  <a:pt x="42612" y="31048"/>
                  <a:pt x="41910" y="30346"/>
                </a:cubicBezTo>
                <a:cubicBezTo>
                  <a:pt x="41424" y="29833"/>
                  <a:pt x="40803" y="29428"/>
                  <a:pt x="40101" y="29212"/>
                </a:cubicBezTo>
                <a:cubicBezTo>
                  <a:pt x="39420" y="29028"/>
                  <a:pt x="38715" y="28932"/>
                  <a:pt x="38010" y="28932"/>
                </a:cubicBezTo>
                <a:cubicBezTo>
                  <a:pt x="37679" y="28932"/>
                  <a:pt x="37350" y="28953"/>
                  <a:pt x="37022" y="28996"/>
                </a:cubicBezTo>
                <a:cubicBezTo>
                  <a:pt x="36347" y="29077"/>
                  <a:pt x="35672" y="29158"/>
                  <a:pt x="34997" y="29239"/>
                </a:cubicBezTo>
                <a:cubicBezTo>
                  <a:pt x="33404" y="29455"/>
                  <a:pt x="31838" y="29806"/>
                  <a:pt x="30271" y="30292"/>
                </a:cubicBezTo>
                <a:cubicBezTo>
                  <a:pt x="29380" y="30616"/>
                  <a:pt x="28462" y="30859"/>
                  <a:pt x="27517" y="31048"/>
                </a:cubicBezTo>
                <a:cubicBezTo>
                  <a:pt x="27143" y="31113"/>
                  <a:pt x="26764" y="31146"/>
                  <a:pt x="26383" y="31146"/>
                </a:cubicBezTo>
                <a:cubicBezTo>
                  <a:pt x="25967" y="31146"/>
                  <a:pt x="25550" y="31106"/>
                  <a:pt x="25141" y="31021"/>
                </a:cubicBezTo>
                <a:cubicBezTo>
                  <a:pt x="24169" y="30805"/>
                  <a:pt x="23791" y="30130"/>
                  <a:pt x="24169" y="29185"/>
                </a:cubicBezTo>
                <a:cubicBezTo>
                  <a:pt x="24223" y="29077"/>
                  <a:pt x="24277" y="28969"/>
                  <a:pt x="24331" y="28861"/>
                </a:cubicBezTo>
                <a:cubicBezTo>
                  <a:pt x="24520" y="28537"/>
                  <a:pt x="24763" y="28213"/>
                  <a:pt x="25033" y="27916"/>
                </a:cubicBezTo>
                <a:cubicBezTo>
                  <a:pt x="26086" y="26782"/>
                  <a:pt x="27355" y="25864"/>
                  <a:pt x="28732" y="25188"/>
                </a:cubicBezTo>
                <a:cubicBezTo>
                  <a:pt x="29596" y="24756"/>
                  <a:pt x="30488" y="24378"/>
                  <a:pt x="31406" y="24081"/>
                </a:cubicBezTo>
                <a:cubicBezTo>
                  <a:pt x="32918" y="23568"/>
                  <a:pt x="34457" y="23082"/>
                  <a:pt x="35996" y="22596"/>
                </a:cubicBezTo>
                <a:cubicBezTo>
                  <a:pt x="37832" y="22056"/>
                  <a:pt x="39588" y="21354"/>
                  <a:pt x="41289" y="20517"/>
                </a:cubicBezTo>
                <a:cubicBezTo>
                  <a:pt x="42369" y="19977"/>
                  <a:pt x="43395" y="19302"/>
                  <a:pt x="44313" y="18492"/>
                </a:cubicBezTo>
                <a:cubicBezTo>
                  <a:pt x="44934" y="17925"/>
                  <a:pt x="45393" y="17168"/>
                  <a:pt x="45636" y="16358"/>
                </a:cubicBezTo>
                <a:cubicBezTo>
                  <a:pt x="45744" y="16061"/>
                  <a:pt x="45744" y="15710"/>
                  <a:pt x="45636" y="15413"/>
                </a:cubicBezTo>
                <a:cubicBezTo>
                  <a:pt x="45393" y="14792"/>
                  <a:pt x="44853" y="14333"/>
                  <a:pt x="44178" y="14198"/>
                </a:cubicBezTo>
                <a:cubicBezTo>
                  <a:pt x="43864" y="14137"/>
                  <a:pt x="43543" y="14107"/>
                  <a:pt x="43219" y="14107"/>
                </a:cubicBezTo>
                <a:cubicBezTo>
                  <a:pt x="42680" y="14107"/>
                  <a:pt x="42136" y="14191"/>
                  <a:pt x="41613" y="14360"/>
                </a:cubicBezTo>
                <a:cubicBezTo>
                  <a:pt x="40506" y="14657"/>
                  <a:pt x="39426" y="15035"/>
                  <a:pt x="38373" y="15494"/>
                </a:cubicBezTo>
                <a:cubicBezTo>
                  <a:pt x="37157" y="16007"/>
                  <a:pt x="35942" y="16574"/>
                  <a:pt x="34727" y="17114"/>
                </a:cubicBezTo>
                <a:cubicBezTo>
                  <a:pt x="33917" y="17493"/>
                  <a:pt x="33080" y="17790"/>
                  <a:pt x="32216" y="18033"/>
                </a:cubicBezTo>
                <a:cubicBezTo>
                  <a:pt x="31811" y="18168"/>
                  <a:pt x="31352" y="18222"/>
                  <a:pt x="30920" y="18222"/>
                </a:cubicBezTo>
                <a:cubicBezTo>
                  <a:pt x="30895" y="18224"/>
                  <a:pt x="30870" y="18226"/>
                  <a:pt x="30845" y="18226"/>
                </a:cubicBezTo>
                <a:cubicBezTo>
                  <a:pt x="30628" y="18226"/>
                  <a:pt x="30420" y="18121"/>
                  <a:pt x="30298" y="17952"/>
                </a:cubicBezTo>
                <a:cubicBezTo>
                  <a:pt x="30001" y="17547"/>
                  <a:pt x="30136" y="16979"/>
                  <a:pt x="30569" y="16763"/>
                </a:cubicBezTo>
                <a:cubicBezTo>
                  <a:pt x="30623" y="16736"/>
                  <a:pt x="30650" y="16709"/>
                  <a:pt x="30704" y="16709"/>
                </a:cubicBezTo>
                <a:cubicBezTo>
                  <a:pt x="30866" y="16628"/>
                  <a:pt x="30974" y="16520"/>
                  <a:pt x="30866" y="16331"/>
                </a:cubicBezTo>
                <a:cubicBezTo>
                  <a:pt x="30812" y="16196"/>
                  <a:pt x="30920" y="16115"/>
                  <a:pt x="31001" y="16034"/>
                </a:cubicBezTo>
                <a:cubicBezTo>
                  <a:pt x="31217" y="15872"/>
                  <a:pt x="31406" y="15683"/>
                  <a:pt x="31622" y="15548"/>
                </a:cubicBezTo>
                <a:cubicBezTo>
                  <a:pt x="32297" y="15062"/>
                  <a:pt x="32999" y="14603"/>
                  <a:pt x="33674" y="14090"/>
                </a:cubicBezTo>
                <a:cubicBezTo>
                  <a:pt x="35888" y="12443"/>
                  <a:pt x="37886" y="10526"/>
                  <a:pt x="39669" y="8419"/>
                </a:cubicBezTo>
                <a:cubicBezTo>
                  <a:pt x="40479" y="7447"/>
                  <a:pt x="41181" y="6394"/>
                  <a:pt x="41721" y="5233"/>
                </a:cubicBezTo>
                <a:cubicBezTo>
                  <a:pt x="42153" y="4369"/>
                  <a:pt x="42315" y="3397"/>
                  <a:pt x="42207" y="2452"/>
                </a:cubicBezTo>
                <a:cubicBezTo>
                  <a:pt x="42099" y="1480"/>
                  <a:pt x="41424" y="642"/>
                  <a:pt x="40479" y="345"/>
                </a:cubicBezTo>
                <a:cubicBezTo>
                  <a:pt x="40022" y="185"/>
                  <a:pt x="39543" y="104"/>
                  <a:pt x="39065" y="104"/>
                </a:cubicBezTo>
                <a:cubicBezTo>
                  <a:pt x="38496" y="104"/>
                  <a:pt x="37928" y="219"/>
                  <a:pt x="37400" y="453"/>
                </a:cubicBezTo>
                <a:cubicBezTo>
                  <a:pt x="35699" y="1128"/>
                  <a:pt x="34160" y="2182"/>
                  <a:pt x="32918" y="3505"/>
                </a:cubicBezTo>
                <a:cubicBezTo>
                  <a:pt x="31784" y="4720"/>
                  <a:pt x="30812" y="6097"/>
                  <a:pt x="30028" y="7555"/>
                </a:cubicBezTo>
                <a:cubicBezTo>
                  <a:pt x="29542" y="8446"/>
                  <a:pt x="29056" y="9311"/>
                  <a:pt x="28543" y="10202"/>
                </a:cubicBezTo>
                <a:cubicBezTo>
                  <a:pt x="28246" y="10688"/>
                  <a:pt x="27895" y="11174"/>
                  <a:pt x="27490" y="11579"/>
                </a:cubicBezTo>
                <a:cubicBezTo>
                  <a:pt x="27416" y="11677"/>
                  <a:pt x="27342" y="11798"/>
                  <a:pt x="27186" y="11798"/>
                </a:cubicBezTo>
                <a:cubicBezTo>
                  <a:pt x="27171" y="11798"/>
                  <a:pt x="27156" y="11797"/>
                  <a:pt x="27139" y="11795"/>
                </a:cubicBezTo>
                <a:cubicBezTo>
                  <a:pt x="27058" y="11687"/>
                  <a:pt x="27085" y="11579"/>
                  <a:pt x="27112" y="11444"/>
                </a:cubicBezTo>
                <a:cubicBezTo>
                  <a:pt x="27139" y="11066"/>
                  <a:pt x="27247" y="10661"/>
                  <a:pt x="27355" y="10283"/>
                </a:cubicBezTo>
                <a:cubicBezTo>
                  <a:pt x="27706" y="9229"/>
                  <a:pt x="28030" y="8149"/>
                  <a:pt x="28354" y="7069"/>
                </a:cubicBezTo>
                <a:cubicBezTo>
                  <a:pt x="28651" y="6016"/>
                  <a:pt x="28867" y="4936"/>
                  <a:pt x="28975" y="3829"/>
                </a:cubicBezTo>
                <a:cubicBezTo>
                  <a:pt x="29029" y="2965"/>
                  <a:pt x="28813" y="2101"/>
                  <a:pt x="28381" y="1345"/>
                </a:cubicBezTo>
                <a:cubicBezTo>
                  <a:pt x="28084" y="831"/>
                  <a:pt x="27625" y="426"/>
                  <a:pt x="27085" y="237"/>
                </a:cubicBezTo>
                <a:cubicBezTo>
                  <a:pt x="26690" y="82"/>
                  <a:pt x="26280" y="1"/>
                  <a:pt x="25871" y="1"/>
                </a:cubicBezTo>
                <a:close/>
              </a:path>
            </a:pathLst>
          </a:custGeom>
          <a:solidFill>
            <a:srgbClr val="00603D">
              <a:alpha val="136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1" name="Google Shape;1081;p10"/>
          <p:cNvGrpSpPr/>
          <p:nvPr/>
        </p:nvGrpSpPr>
        <p:grpSpPr>
          <a:xfrm>
            <a:off x="6719641" y="4389145"/>
            <a:ext cx="2669450" cy="1970268"/>
            <a:chOff x="6719641" y="4389145"/>
            <a:chExt cx="2669450" cy="1970268"/>
          </a:xfrm>
        </p:grpSpPr>
        <p:grpSp>
          <p:nvGrpSpPr>
            <p:cNvPr id="1082" name="Google Shape;1082;p10"/>
            <p:cNvGrpSpPr/>
            <p:nvPr/>
          </p:nvGrpSpPr>
          <p:grpSpPr>
            <a:xfrm rot="-4677532" flipH="1">
              <a:off x="7304041" y="4169576"/>
              <a:ext cx="1500650" cy="2409405"/>
              <a:chOff x="7120913" y="1755200"/>
              <a:chExt cx="1075425" cy="1726675"/>
            </a:xfrm>
          </p:grpSpPr>
          <p:sp>
            <p:nvSpPr>
              <p:cNvPr id="1083" name="Google Shape;1083;p10"/>
              <p:cNvSpPr/>
              <p:nvPr/>
            </p:nvSpPr>
            <p:spPr>
              <a:xfrm>
                <a:off x="7239038" y="2109175"/>
                <a:ext cx="37175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2723" extrusionOk="0">
                    <a:moveTo>
                      <a:pt x="347" y="1"/>
                    </a:moveTo>
                    <a:cubicBezTo>
                      <a:pt x="289" y="1"/>
                      <a:pt x="221" y="27"/>
                      <a:pt x="136" y="76"/>
                    </a:cubicBezTo>
                    <a:cubicBezTo>
                      <a:pt x="82" y="103"/>
                      <a:pt x="55" y="157"/>
                      <a:pt x="1" y="211"/>
                    </a:cubicBezTo>
                    <a:cubicBezTo>
                      <a:pt x="190" y="940"/>
                      <a:pt x="433" y="1642"/>
                      <a:pt x="730" y="2317"/>
                    </a:cubicBezTo>
                    <a:cubicBezTo>
                      <a:pt x="811" y="2452"/>
                      <a:pt x="919" y="2587"/>
                      <a:pt x="1027" y="2722"/>
                    </a:cubicBezTo>
                    <a:cubicBezTo>
                      <a:pt x="1486" y="2425"/>
                      <a:pt x="1486" y="2371"/>
                      <a:pt x="1378" y="2047"/>
                    </a:cubicBezTo>
                    <a:cubicBezTo>
                      <a:pt x="1243" y="1750"/>
                      <a:pt x="1108" y="1480"/>
                      <a:pt x="973" y="1156"/>
                    </a:cubicBezTo>
                    <a:cubicBezTo>
                      <a:pt x="811" y="805"/>
                      <a:pt x="676" y="481"/>
                      <a:pt x="514" y="130"/>
                    </a:cubicBezTo>
                    <a:cubicBezTo>
                      <a:pt x="469" y="41"/>
                      <a:pt x="417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4" name="Google Shape;1084;p10"/>
              <p:cNvSpPr/>
              <p:nvPr/>
            </p:nvSpPr>
            <p:spPr>
              <a:xfrm>
                <a:off x="7812863" y="2809075"/>
                <a:ext cx="331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328" extrusionOk="0">
                    <a:moveTo>
                      <a:pt x="387" y="1"/>
                    </a:moveTo>
                    <a:cubicBezTo>
                      <a:pt x="348" y="1"/>
                      <a:pt x="309" y="9"/>
                      <a:pt x="271" y="28"/>
                    </a:cubicBezTo>
                    <a:lnTo>
                      <a:pt x="1" y="487"/>
                    </a:lnTo>
                    <a:cubicBezTo>
                      <a:pt x="55" y="622"/>
                      <a:pt x="109" y="758"/>
                      <a:pt x="163" y="893"/>
                    </a:cubicBezTo>
                    <a:cubicBezTo>
                      <a:pt x="379" y="1325"/>
                      <a:pt x="676" y="1703"/>
                      <a:pt x="703" y="2189"/>
                    </a:cubicBezTo>
                    <a:cubicBezTo>
                      <a:pt x="720" y="2274"/>
                      <a:pt x="824" y="2327"/>
                      <a:pt x="918" y="2327"/>
                    </a:cubicBezTo>
                    <a:cubicBezTo>
                      <a:pt x="973" y="2327"/>
                      <a:pt x="1024" y="2309"/>
                      <a:pt x="1054" y="2270"/>
                    </a:cubicBezTo>
                    <a:cubicBezTo>
                      <a:pt x="1243" y="2108"/>
                      <a:pt x="1324" y="1892"/>
                      <a:pt x="1270" y="1649"/>
                    </a:cubicBezTo>
                    <a:cubicBezTo>
                      <a:pt x="1108" y="1163"/>
                      <a:pt x="892" y="704"/>
                      <a:pt x="703" y="217"/>
                    </a:cubicBezTo>
                    <a:cubicBezTo>
                      <a:pt x="641" y="93"/>
                      <a:pt x="515" y="1"/>
                      <a:pt x="3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5" name="Google Shape;1085;p10"/>
              <p:cNvSpPr/>
              <p:nvPr/>
            </p:nvSpPr>
            <p:spPr>
              <a:xfrm>
                <a:off x="7758188" y="2660575"/>
                <a:ext cx="351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881" extrusionOk="0">
                    <a:moveTo>
                      <a:pt x="433" y="1"/>
                    </a:moveTo>
                    <a:cubicBezTo>
                      <a:pt x="298" y="82"/>
                      <a:pt x="163" y="190"/>
                      <a:pt x="0" y="271"/>
                    </a:cubicBezTo>
                    <a:cubicBezTo>
                      <a:pt x="55" y="865"/>
                      <a:pt x="406" y="1243"/>
                      <a:pt x="730" y="1648"/>
                    </a:cubicBezTo>
                    <a:cubicBezTo>
                      <a:pt x="794" y="1798"/>
                      <a:pt x="944" y="1880"/>
                      <a:pt x="1098" y="1880"/>
                    </a:cubicBezTo>
                    <a:cubicBezTo>
                      <a:pt x="1137" y="1880"/>
                      <a:pt x="1177" y="1875"/>
                      <a:pt x="1216" y="1864"/>
                    </a:cubicBezTo>
                    <a:lnTo>
                      <a:pt x="1405" y="1540"/>
                    </a:lnTo>
                    <a:cubicBezTo>
                      <a:pt x="892" y="433"/>
                      <a:pt x="811" y="298"/>
                      <a:pt x="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10"/>
              <p:cNvSpPr/>
              <p:nvPr/>
            </p:nvSpPr>
            <p:spPr>
              <a:xfrm>
                <a:off x="7614388" y="2550350"/>
                <a:ext cx="378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23" extrusionOk="0">
                    <a:moveTo>
                      <a:pt x="455" y="1"/>
                    </a:moveTo>
                    <a:cubicBezTo>
                      <a:pt x="345" y="1"/>
                      <a:pt x="207" y="68"/>
                      <a:pt x="1" y="197"/>
                    </a:cubicBezTo>
                    <a:cubicBezTo>
                      <a:pt x="109" y="791"/>
                      <a:pt x="514" y="1169"/>
                      <a:pt x="811" y="1601"/>
                    </a:cubicBezTo>
                    <a:cubicBezTo>
                      <a:pt x="882" y="1743"/>
                      <a:pt x="1014" y="1822"/>
                      <a:pt x="1154" y="1822"/>
                    </a:cubicBezTo>
                    <a:cubicBezTo>
                      <a:pt x="1175" y="1822"/>
                      <a:pt x="1195" y="1821"/>
                      <a:pt x="1216" y="1817"/>
                    </a:cubicBezTo>
                    <a:cubicBezTo>
                      <a:pt x="1432" y="1763"/>
                      <a:pt x="1513" y="1493"/>
                      <a:pt x="1378" y="1304"/>
                    </a:cubicBezTo>
                    <a:cubicBezTo>
                      <a:pt x="1189" y="953"/>
                      <a:pt x="973" y="548"/>
                      <a:pt x="757" y="251"/>
                    </a:cubicBezTo>
                    <a:cubicBezTo>
                      <a:pt x="658" y="82"/>
                      <a:pt x="574" y="1"/>
                      <a:pt x="4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7" name="Google Shape;1087;p10"/>
              <p:cNvSpPr/>
              <p:nvPr/>
            </p:nvSpPr>
            <p:spPr>
              <a:xfrm>
                <a:off x="7241738" y="2217050"/>
                <a:ext cx="304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188" extrusionOk="0">
                    <a:moveTo>
                      <a:pt x="352" y="0"/>
                    </a:moveTo>
                    <a:cubicBezTo>
                      <a:pt x="55" y="81"/>
                      <a:pt x="1" y="135"/>
                      <a:pt x="28" y="324"/>
                    </a:cubicBezTo>
                    <a:cubicBezTo>
                      <a:pt x="136" y="919"/>
                      <a:pt x="325" y="1513"/>
                      <a:pt x="595" y="2080"/>
                    </a:cubicBezTo>
                    <a:cubicBezTo>
                      <a:pt x="622" y="2107"/>
                      <a:pt x="649" y="2134"/>
                      <a:pt x="730" y="2188"/>
                    </a:cubicBezTo>
                    <a:cubicBezTo>
                      <a:pt x="757" y="2188"/>
                      <a:pt x="811" y="2161"/>
                      <a:pt x="865" y="2161"/>
                    </a:cubicBezTo>
                    <a:cubicBezTo>
                      <a:pt x="1189" y="2026"/>
                      <a:pt x="1216" y="1945"/>
                      <a:pt x="1108" y="1648"/>
                    </a:cubicBezTo>
                    <a:cubicBezTo>
                      <a:pt x="892" y="1135"/>
                      <a:pt x="676" y="595"/>
                      <a:pt x="433" y="81"/>
                    </a:cubicBezTo>
                    <a:cubicBezTo>
                      <a:pt x="433" y="27"/>
                      <a:pt x="379" y="27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8" name="Google Shape;1088;p10"/>
              <p:cNvSpPr/>
              <p:nvPr/>
            </p:nvSpPr>
            <p:spPr>
              <a:xfrm>
                <a:off x="7120913" y="1755200"/>
                <a:ext cx="1075425" cy="1726675"/>
              </a:xfrm>
              <a:custGeom>
                <a:avLst/>
                <a:gdLst/>
                <a:ahLst/>
                <a:cxnLst/>
                <a:rect l="l" t="t" r="r" b="b"/>
                <a:pathLst>
                  <a:path w="43017" h="69067" extrusionOk="0">
                    <a:moveTo>
                      <a:pt x="1755" y="1030"/>
                    </a:moveTo>
                    <a:cubicBezTo>
                      <a:pt x="1972" y="1084"/>
                      <a:pt x="2188" y="1246"/>
                      <a:pt x="2323" y="1462"/>
                    </a:cubicBezTo>
                    <a:cubicBezTo>
                      <a:pt x="3268" y="2461"/>
                      <a:pt x="4294" y="3407"/>
                      <a:pt x="5374" y="4271"/>
                    </a:cubicBezTo>
                    <a:cubicBezTo>
                      <a:pt x="6859" y="5486"/>
                      <a:pt x="8506" y="6431"/>
                      <a:pt x="10316" y="7106"/>
                    </a:cubicBezTo>
                    <a:cubicBezTo>
                      <a:pt x="10883" y="7322"/>
                      <a:pt x="11477" y="7538"/>
                      <a:pt x="12044" y="7808"/>
                    </a:cubicBezTo>
                    <a:cubicBezTo>
                      <a:pt x="13097" y="8267"/>
                      <a:pt x="14069" y="8915"/>
                      <a:pt x="14879" y="9725"/>
                    </a:cubicBezTo>
                    <a:cubicBezTo>
                      <a:pt x="15635" y="10508"/>
                      <a:pt x="16229" y="11454"/>
                      <a:pt x="16580" y="12453"/>
                    </a:cubicBezTo>
                    <a:cubicBezTo>
                      <a:pt x="16796" y="13020"/>
                      <a:pt x="16958" y="13614"/>
                      <a:pt x="17201" y="14154"/>
                    </a:cubicBezTo>
                    <a:cubicBezTo>
                      <a:pt x="18147" y="16368"/>
                      <a:pt x="19686" y="18285"/>
                      <a:pt x="21684" y="19663"/>
                    </a:cubicBezTo>
                    <a:cubicBezTo>
                      <a:pt x="22521" y="20230"/>
                      <a:pt x="23358" y="20797"/>
                      <a:pt x="24195" y="21364"/>
                    </a:cubicBezTo>
                    <a:cubicBezTo>
                      <a:pt x="25086" y="21985"/>
                      <a:pt x="25816" y="22849"/>
                      <a:pt x="26248" y="23875"/>
                    </a:cubicBezTo>
                    <a:cubicBezTo>
                      <a:pt x="26734" y="24955"/>
                      <a:pt x="27112" y="26116"/>
                      <a:pt x="27382" y="27278"/>
                    </a:cubicBezTo>
                    <a:cubicBezTo>
                      <a:pt x="27733" y="28736"/>
                      <a:pt x="28273" y="30167"/>
                      <a:pt x="29002" y="31490"/>
                    </a:cubicBezTo>
                    <a:cubicBezTo>
                      <a:pt x="29434" y="32246"/>
                      <a:pt x="29866" y="33002"/>
                      <a:pt x="30298" y="33731"/>
                    </a:cubicBezTo>
                    <a:cubicBezTo>
                      <a:pt x="31297" y="35406"/>
                      <a:pt x="31864" y="37323"/>
                      <a:pt x="31918" y="39267"/>
                    </a:cubicBezTo>
                    <a:cubicBezTo>
                      <a:pt x="31945" y="40023"/>
                      <a:pt x="31864" y="40806"/>
                      <a:pt x="31702" y="41535"/>
                    </a:cubicBezTo>
                    <a:cubicBezTo>
                      <a:pt x="31594" y="42183"/>
                      <a:pt x="31567" y="42804"/>
                      <a:pt x="31675" y="43453"/>
                    </a:cubicBezTo>
                    <a:cubicBezTo>
                      <a:pt x="31729" y="44182"/>
                      <a:pt x="31891" y="44911"/>
                      <a:pt x="32134" y="45613"/>
                    </a:cubicBezTo>
                    <a:cubicBezTo>
                      <a:pt x="32350" y="46180"/>
                      <a:pt x="32566" y="46747"/>
                      <a:pt x="32755" y="47314"/>
                    </a:cubicBezTo>
                    <a:cubicBezTo>
                      <a:pt x="32890" y="47638"/>
                      <a:pt x="32998" y="47989"/>
                      <a:pt x="33106" y="48313"/>
                    </a:cubicBezTo>
                    <a:cubicBezTo>
                      <a:pt x="33376" y="49474"/>
                      <a:pt x="33349" y="50662"/>
                      <a:pt x="33025" y="51824"/>
                    </a:cubicBezTo>
                    <a:cubicBezTo>
                      <a:pt x="32971" y="52094"/>
                      <a:pt x="32782" y="52310"/>
                      <a:pt x="32512" y="52418"/>
                    </a:cubicBezTo>
                    <a:cubicBezTo>
                      <a:pt x="32296" y="52499"/>
                      <a:pt x="32053" y="52580"/>
                      <a:pt x="31810" y="52607"/>
                    </a:cubicBezTo>
                    <a:cubicBezTo>
                      <a:pt x="30568" y="52607"/>
                      <a:pt x="29191" y="53120"/>
                      <a:pt x="28165" y="53606"/>
                    </a:cubicBezTo>
                    <a:cubicBezTo>
                      <a:pt x="28057" y="53444"/>
                      <a:pt x="27922" y="53282"/>
                      <a:pt x="27814" y="53120"/>
                    </a:cubicBezTo>
                    <a:cubicBezTo>
                      <a:pt x="26383" y="50879"/>
                      <a:pt x="25059" y="48583"/>
                      <a:pt x="23871" y="46234"/>
                    </a:cubicBezTo>
                    <a:cubicBezTo>
                      <a:pt x="23277" y="45046"/>
                      <a:pt x="22629" y="43885"/>
                      <a:pt x="22035" y="42696"/>
                    </a:cubicBezTo>
                    <a:cubicBezTo>
                      <a:pt x="21657" y="41886"/>
                      <a:pt x="21279" y="41076"/>
                      <a:pt x="20901" y="40293"/>
                    </a:cubicBezTo>
                    <a:cubicBezTo>
                      <a:pt x="20685" y="39834"/>
                      <a:pt x="20469" y="39375"/>
                      <a:pt x="20253" y="38943"/>
                    </a:cubicBezTo>
                    <a:cubicBezTo>
                      <a:pt x="18957" y="36243"/>
                      <a:pt x="17634" y="33569"/>
                      <a:pt x="16337" y="30896"/>
                    </a:cubicBezTo>
                    <a:cubicBezTo>
                      <a:pt x="15716" y="29600"/>
                      <a:pt x="15176" y="28304"/>
                      <a:pt x="14555" y="27008"/>
                    </a:cubicBezTo>
                    <a:cubicBezTo>
                      <a:pt x="13988" y="25792"/>
                      <a:pt x="13340" y="24604"/>
                      <a:pt x="12719" y="23416"/>
                    </a:cubicBezTo>
                    <a:cubicBezTo>
                      <a:pt x="11801" y="21607"/>
                      <a:pt x="10883" y="19798"/>
                      <a:pt x="9965" y="18015"/>
                    </a:cubicBezTo>
                    <a:cubicBezTo>
                      <a:pt x="9559" y="17286"/>
                      <a:pt x="9154" y="16557"/>
                      <a:pt x="8749" y="15828"/>
                    </a:cubicBezTo>
                    <a:cubicBezTo>
                      <a:pt x="8182" y="14802"/>
                      <a:pt x="7669" y="13749"/>
                      <a:pt x="7210" y="12669"/>
                    </a:cubicBezTo>
                    <a:cubicBezTo>
                      <a:pt x="6697" y="11454"/>
                      <a:pt x="6076" y="10292"/>
                      <a:pt x="5347" y="9212"/>
                    </a:cubicBezTo>
                    <a:cubicBezTo>
                      <a:pt x="4618" y="8132"/>
                      <a:pt x="3997" y="6998"/>
                      <a:pt x="3484" y="5810"/>
                    </a:cubicBezTo>
                    <a:cubicBezTo>
                      <a:pt x="3430" y="5648"/>
                      <a:pt x="3349" y="5486"/>
                      <a:pt x="3268" y="5351"/>
                    </a:cubicBezTo>
                    <a:cubicBezTo>
                      <a:pt x="3187" y="5270"/>
                      <a:pt x="3106" y="5189"/>
                      <a:pt x="3025" y="5135"/>
                    </a:cubicBezTo>
                    <a:lnTo>
                      <a:pt x="3025" y="5135"/>
                    </a:lnTo>
                    <a:cubicBezTo>
                      <a:pt x="3025" y="5243"/>
                      <a:pt x="3025" y="5324"/>
                      <a:pt x="3052" y="5432"/>
                    </a:cubicBezTo>
                    <a:cubicBezTo>
                      <a:pt x="3268" y="5972"/>
                      <a:pt x="3511" y="6458"/>
                      <a:pt x="3727" y="6971"/>
                    </a:cubicBezTo>
                    <a:cubicBezTo>
                      <a:pt x="4024" y="7700"/>
                      <a:pt x="4402" y="8375"/>
                      <a:pt x="4861" y="9050"/>
                    </a:cubicBezTo>
                    <a:cubicBezTo>
                      <a:pt x="5725" y="10346"/>
                      <a:pt x="6427" y="11751"/>
                      <a:pt x="6967" y="13236"/>
                    </a:cubicBezTo>
                    <a:cubicBezTo>
                      <a:pt x="7615" y="14991"/>
                      <a:pt x="8398" y="16692"/>
                      <a:pt x="9262" y="18339"/>
                    </a:cubicBezTo>
                    <a:cubicBezTo>
                      <a:pt x="9749" y="19312"/>
                      <a:pt x="10181" y="20311"/>
                      <a:pt x="10667" y="21310"/>
                    </a:cubicBezTo>
                    <a:cubicBezTo>
                      <a:pt x="11288" y="22552"/>
                      <a:pt x="11936" y="23821"/>
                      <a:pt x="12584" y="25063"/>
                    </a:cubicBezTo>
                    <a:cubicBezTo>
                      <a:pt x="13313" y="26494"/>
                      <a:pt x="13961" y="27953"/>
                      <a:pt x="14609" y="29384"/>
                    </a:cubicBezTo>
                    <a:cubicBezTo>
                      <a:pt x="15473" y="31409"/>
                      <a:pt x="16391" y="33380"/>
                      <a:pt x="17309" y="35379"/>
                    </a:cubicBezTo>
                    <a:cubicBezTo>
                      <a:pt x="17742" y="36351"/>
                      <a:pt x="18174" y="37350"/>
                      <a:pt x="18633" y="38322"/>
                    </a:cubicBezTo>
                    <a:cubicBezTo>
                      <a:pt x="18903" y="38943"/>
                      <a:pt x="19200" y="39564"/>
                      <a:pt x="19497" y="40185"/>
                    </a:cubicBezTo>
                    <a:cubicBezTo>
                      <a:pt x="20199" y="41616"/>
                      <a:pt x="20847" y="43048"/>
                      <a:pt x="21576" y="44479"/>
                    </a:cubicBezTo>
                    <a:cubicBezTo>
                      <a:pt x="22089" y="45532"/>
                      <a:pt x="22656" y="46531"/>
                      <a:pt x="23196" y="47557"/>
                    </a:cubicBezTo>
                    <a:cubicBezTo>
                      <a:pt x="23655" y="48448"/>
                      <a:pt x="24114" y="49366"/>
                      <a:pt x="24627" y="50230"/>
                    </a:cubicBezTo>
                    <a:cubicBezTo>
                      <a:pt x="25248" y="51311"/>
                      <a:pt x="25924" y="52391"/>
                      <a:pt x="26572" y="53471"/>
                    </a:cubicBezTo>
                    <a:cubicBezTo>
                      <a:pt x="26680" y="53633"/>
                      <a:pt x="26788" y="53822"/>
                      <a:pt x="26950" y="54065"/>
                    </a:cubicBezTo>
                    <a:cubicBezTo>
                      <a:pt x="26842" y="54092"/>
                      <a:pt x="26734" y="54119"/>
                      <a:pt x="26626" y="54119"/>
                    </a:cubicBezTo>
                    <a:cubicBezTo>
                      <a:pt x="25762" y="54065"/>
                      <a:pt x="24924" y="53930"/>
                      <a:pt x="24114" y="53714"/>
                    </a:cubicBezTo>
                    <a:cubicBezTo>
                      <a:pt x="22656" y="53309"/>
                      <a:pt x="21225" y="52796"/>
                      <a:pt x="19875" y="52175"/>
                    </a:cubicBezTo>
                    <a:cubicBezTo>
                      <a:pt x="18687" y="51608"/>
                      <a:pt x="17634" y="50824"/>
                      <a:pt x="16715" y="49906"/>
                    </a:cubicBezTo>
                    <a:cubicBezTo>
                      <a:pt x="15419" y="48610"/>
                      <a:pt x="14420" y="47044"/>
                      <a:pt x="13772" y="45343"/>
                    </a:cubicBezTo>
                    <a:cubicBezTo>
                      <a:pt x="13178" y="43831"/>
                      <a:pt x="12476" y="42345"/>
                      <a:pt x="11801" y="40860"/>
                    </a:cubicBezTo>
                    <a:cubicBezTo>
                      <a:pt x="11099" y="39321"/>
                      <a:pt x="10181" y="37917"/>
                      <a:pt x="9127" y="36621"/>
                    </a:cubicBezTo>
                    <a:cubicBezTo>
                      <a:pt x="8371" y="35730"/>
                      <a:pt x="7669" y="34811"/>
                      <a:pt x="6940" y="33920"/>
                    </a:cubicBezTo>
                    <a:cubicBezTo>
                      <a:pt x="6076" y="32867"/>
                      <a:pt x="5563" y="31571"/>
                      <a:pt x="5509" y="30221"/>
                    </a:cubicBezTo>
                    <a:cubicBezTo>
                      <a:pt x="5455" y="29519"/>
                      <a:pt x="5455" y="28844"/>
                      <a:pt x="5428" y="28169"/>
                    </a:cubicBezTo>
                    <a:cubicBezTo>
                      <a:pt x="5428" y="27089"/>
                      <a:pt x="5401" y="26008"/>
                      <a:pt x="5293" y="24955"/>
                    </a:cubicBezTo>
                    <a:cubicBezTo>
                      <a:pt x="5131" y="23875"/>
                      <a:pt x="4807" y="22849"/>
                      <a:pt x="4348" y="21877"/>
                    </a:cubicBezTo>
                    <a:cubicBezTo>
                      <a:pt x="3970" y="21121"/>
                      <a:pt x="3565" y="20365"/>
                      <a:pt x="3214" y="19582"/>
                    </a:cubicBezTo>
                    <a:cubicBezTo>
                      <a:pt x="2917" y="18907"/>
                      <a:pt x="2620" y="18231"/>
                      <a:pt x="2377" y="17529"/>
                    </a:cubicBezTo>
                    <a:cubicBezTo>
                      <a:pt x="2134" y="16773"/>
                      <a:pt x="2080" y="15963"/>
                      <a:pt x="2215" y="15207"/>
                    </a:cubicBezTo>
                    <a:cubicBezTo>
                      <a:pt x="2431" y="13911"/>
                      <a:pt x="2431" y="12588"/>
                      <a:pt x="2242" y="11319"/>
                    </a:cubicBezTo>
                    <a:cubicBezTo>
                      <a:pt x="2053" y="9941"/>
                      <a:pt x="1783" y="8618"/>
                      <a:pt x="1431" y="7295"/>
                    </a:cubicBezTo>
                    <a:cubicBezTo>
                      <a:pt x="1053" y="6026"/>
                      <a:pt x="945" y="4676"/>
                      <a:pt x="1107" y="3380"/>
                    </a:cubicBezTo>
                    <a:cubicBezTo>
                      <a:pt x="1134" y="2758"/>
                      <a:pt x="1242" y="2164"/>
                      <a:pt x="1404" y="1597"/>
                    </a:cubicBezTo>
                    <a:cubicBezTo>
                      <a:pt x="1458" y="1381"/>
                      <a:pt x="1566" y="1165"/>
                      <a:pt x="1755" y="1030"/>
                    </a:cubicBezTo>
                    <a:close/>
                    <a:moveTo>
                      <a:pt x="1894" y="0"/>
                    </a:moveTo>
                    <a:cubicBezTo>
                      <a:pt x="1688" y="0"/>
                      <a:pt x="1486" y="85"/>
                      <a:pt x="1323" y="247"/>
                    </a:cubicBezTo>
                    <a:cubicBezTo>
                      <a:pt x="945" y="517"/>
                      <a:pt x="675" y="922"/>
                      <a:pt x="540" y="1381"/>
                    </a:cubicBezTo>
                    <a:cubicBezTo>
                      <a:pt x="270" y="2245"/>
                      <a:pt x="135" y="3110"/>
                      <a:pt x="81" y="4001"/>
                    </a:cubicBezTo>
                    <a:cubicBezTo>
                      <a:pt x="0" y="5189"/>
                      <a:pt x="108" y="6377"/>
                      <a:pt x="378" y="7511"/>
                    </a:cubicBezTo>
                    <a:cubicBezTo>
                      <a:pt x="594" y="8321"/>
                      <a:pt x="810" y="9158"/>
                      <a:pt x="972" y="9995"/>
                    </a:cubicBezTo>
                    <a:cubicBezTo>
                      <a:pt x="1107" y="10670"/>
                      <a:pt x="1188" y="11373"/>
                      <a:pt x="1269" y="12075"/>
                    </a:cubicBezTo>
                    <a:cubicBezTo>
                      <a:pt x="1377" y="13101"/>
                      <a:pt x="1350" y="14154"/>
                      <a:pt x="1161" y="15153"/>
                    </a:cubicBezTo>
                    <a:cubicBezTo>
                      <a:pt x="972" y="16152"/>
                      <a:pt x="1053" y="17205"/>
                      <a:pt x="1431" y="18150"/>
                    </a:cubicBezTo>
                    <a:cubicBezTo>
                      <a:pt x="1485" y="18285"/>
                      <a:pt x="1512" y="18420"/>
                      <a:pt x="1566" y="18555"/>
                    </a:cubicBezTo>
                    <a:cubicBezTo>
                      <a:pt x="2026" y="19717"/>
                      <a:pt x="2539" y="20851"/>
                      <a:pt x="3133" y="21931"/>
                    </a:cubicBezTo>
                    <a:cubicBezTo>
                      <a:pt x="3619" y="22876"/>
                      <a:pt x="3970" y="23875"/>
                      <a:pt x="4132" y="24928"/>
                    </a:cubicBezTo>
                    <a:cubicBezTo>
                      <a:pt x="4213" y="25468"/>
                      <a:pt x="4267" y="26035"/>
                      <a:pt x="4294" y="26575"/>
                    </a:cubicBezTo>
                    <a:cubicBezTo>
                      <a:pt x="4348" y="27521"/>
                      <a:pt x="4348" y="28439"/>
                      <a:pt x="4375" y="29384"/>
                    </a:cubicBezTo>
                    <a:cubicBezTo>
                      <a:pt x="4402" y="30167"/>
                      <a:pt x="4510" y="30923"/>
                      <a:pt x="4699" y="31706"/>
                    </a:cubicBezTo>
                    <a:cubicBezTo>
                      <a:pt x="4996" y="32786"/>
                      <a:pt x="5509" y="33785"/>
                      <a:pt x="6265" y="34622"/>
                    </a:cubicBezTo>
                    <a:cubicBezTo>
                      <a:pt x="6859" y="35352"/>
                      <a:pt x="7453" y="36081"/>
                      <a:pt x="8020" y="36810"/>
                    </a:cubicBezTo>
                    <a:cubicBezTo>
                      <a:pt x="8506" y="37404"/>
                      <a:pt x="8965" y="37998"/>
                      <a:pt x="9424" y="38619"/>
                    </a:cubicBezTo>
                    <a:cubicBezTo>
                      <a:pt x="10154" y="39753"/>
                      <a:pt x="10748" y="40968"/>
                      <a:pt x="11207" y="42237"/>
                    </a:cubicBezTo>
                    <a:cubicBezTo>
                      <a:pt x="11774" y="43642"/>
                      <a:pt x="12314" y="45046"/>
                      <a:pt x="12881" y="46423"/>
                    </a:cubicBezTo>
                    <a:cubicBezTo>
                      <a:pt x="13367" y="47584"/>
                      <a:pt x="14015" y="48664"/>
                      <a:pt x="14798" y="49609"/>
                    </a:cubicBezTo>
                    <a:cubicBezTo>
                      <a:pt x="15311" y="50257"/>
                      <a:pt x="15878" y="50852"/>
                      <a:pt x="16499" y="51419"/>
                    </a:cubicBezTo>
                    <a:cubicBezTo>
                      <a:pt x="17255" y="52121"/>
                      <a:pt x="18120" y="52715"/>
                      <a:pt x="19038" y="53201"/>
                    </a:cubicBezTo>
                    <a:cubicBezTo>
                      <a:pt x="19821" y="53579"/>
                      <a:pt x="20658" y="53930"/>
                      <a:pt x="21495" y="54227"/>
                    </a:cubicBezTo>
                    <a:cubicBezTo>
                      <a:pt x="22845" y="54740"/>
                      <a:pt x="24276" y="55010"/>
                      <a:pt x="25735" y="55037"/>
                    </a:cubicBezTo>
                    <a:cubicBezTo>
                      <a:pt x="26329" y="55037"/>
                      <a:pt x="26896" y="54983"/>
                      <a:pt x="27517" y="54956"/>
                    </a:cubicBezTo>
                    <a:cubicBezTo>
                      <a:pt x="27625" y="55145"/>
                      <a:pt x="27787" y="55334"/>
                      <a:pt x="27922" y="55550"/>
                    </a:cubicBezTo>
                    <a:cubicBezTo>
                      <a:pt x="28327" y="56144"/>
                      <a:pt x="28732" y="56738"/>
                      <a:pt x="29164" y="57332"/>
                    </a:cubicBezTo>
                    <a:cubicBezTo>
                      <a:pt x="30217" y="58817"/>
                      <a:pt x="31459" y="60141"/>
                      <a:pt x="32620" y="61545"/>
                    </a:cubicBezTo>
                    <a:cubicBezTo>
                      <a:pt x="33971" y="63111"/>
                      <a:pt x="35456" y="64542"/>
                      <a:pt x="37049" y="65865"/>
                    </a:cubicBezTo>
                    <a:cubicBezTo>
                      <a:pt x="38615" y="67189"/>
                      <a:pt x="40397" y="68242"/>
                      <a:pt x="42315" y="68971"/>
                    </a:cubicBezTo>
                    <a:cubicBezTo>
                      <a:pt x="42436" y="69031"/>
                      <a:pt x="42574" y="69067"/>
                      <a:pt x="42711" y="69067"/>
                    </a:cubicBezTo>
                    <a:cubicBezTo>
                      <a:pt x="42817" y="69067"/>
                      <a:pt x="42922" y="69045"/>
                      <a:pt x="43017" y="68998"/>
                    </a:cubicBezTo>
                    <a:lnTo>
                      <a:pt x="42801" y="68809"/>
                    </a:lnTo>
                    <a:cubicBezTo>
                      <a:pt x="41234" y="67621"/>
                      <a:pt x="39668" y="66459"/>
                      <a:pt x="38156" y="65190"/>
                    </a:cubicBezTo>
                    <a:cubicBezTo>
                      <a:pt x="36563" y="63894"/>
                      <a:pt x="35105" y="62463"/>
                      <a:pt x="33728" y="60924"/>
                    </a:cubicBezTo>
                    <a:cubicBezTo>
                      <a:pt x="33268" y="60411"/>
                      <a:pt x="32809" y="59871"/>
                      <a:pt x="32350" y="59331"/>
                    </a:cubicBezTo>
                    <a:cubicBezTo>
                      <a:pt x="31189" y="58007"/>
                      <a:pt x="30109" y="56576"/>
                      <a:pt x="29110" y="55118"/>
                    </a:cubicBezTo>
                    <a:cubicBezTo>
                      <a:pt x="29029" y="54983"/>
                      <a:pt x="28948" y="54821"/>
                      <a:pt x="28840" y="54659"/>
                    </a:cubicBezTo>
                    <a:cubicBezTo>
                      <a:pt x="29245" y="54416"/>
                      <a:pt x="29704" y="54227"/>
                      <a:pt x="30163" y="54119"/>
                    </a:cubicBezTo>
                    <a:cubicBezTo>
                      <a:pt x="30730" y="54011"/>
                      <a:pt x="31324" y="53957"/>
                      <a:pt x="31891" y="53876"/>
                    </a:cubicBezTo>
                    <a:cubicBezTo>
                      <a:pt x="32242" y="53822"/>
                      <a:pt x="32566" y="53741"/>
                      <a:pt x="32890" y="53633"/>
                    </a:cubicBezTo>
                    <a:cubicBezTo>
                      <a:pt x="33214" y="53552"/>
                      <a:pt x="33512" y="53336"/>
                      <a:pt x="33647" y="53039"/>
                    </a:cubicBezTo>
                    <a:cubicBezTo>
                      <a:pt x="33782" y="52769"/>
                      <a:pt x="33917" y="52526"/>
                      <a:pt x="33998" y="52256"/>
                    </a:cubicBezTo>
                    <a:cubicBezTo>
                      <a:pt x="34133" y="51824"/>
                      <a:pt x="34187" y="51365"/>
                      <a:pt x="34295" y="50933"/>
                    </a:cubicBezTo>
                    <a:cubicBezTo>
                      <a:pt x="34511" y="49933"/>
                      <a:pt x="34484" y="48907"/>
                      <a:pt x="34214" y="47935"/>
                    </a:cubicBezTo>
                    <a:cubicBezTo>
                      <a:pt x="34052" y="47341"/>
                      <a:pt x="33863" y="46747"/>
                      <a:pt x="33620" y="46180"/>
                    </a:cubicBezTo>
                    <a:cubicBezTo>
                      <a:pt x="33295" y="45397"/>
                      <a:pt x="33079" y="44614"/>
                      <a:pt x="32917" y="43804"/>
                    </a:cubicBezTo>
                    <a:cubicBezTo>
                      <a:pt x="32755" y="43129"/>
                      <a:pt x="32728" y="42399"/>
                      <a:pt x="32836" y="41724"/>
                    </a:cubicBezTo>
                    <a:cubicBezTo>
                      <a:pt x="33025" y="40644"/>
                      <a:pt x="33106" y="39591"/>
                      <a:pt x="33025" y="38511"/>
                    </a:cubicBezTo>
                    <a:cubicBezTo>
                      <a:pt x="33025" y="38187"/>
                      <a:pt x="32998" y="37890"/>
                      <a:pt x="32971" y="37566"/>
                    </a:cubicBezTo>
                    <a:cubicBezTo>
                      <a:pt x="32701" y="35973"/>
                      <a:pt x="32134" y="34460"/>
                      <a:pt x="31297" y="33056"/>
                    </a:cubicBezTo>
                    <a:cubicBezTo>
                      <a:pt x="30946" y="32489"/>
                      <a:pt x="30595" y="31895"/>
                      <a:pt x="30271" y="31301"/>
                    </a:cubicBezTo>
                    <a:cubicBezTo>
                      <a:pt x="29488" y="29924"/>
                      <a:pt x="28894" y="28439"/>
                      <a:pt x="28516" y="26873"/>
                    </a:cubicBezTo>
                    <a:cubicBezTo>
                      <a:pt x="28273" y="25711"/>
                      <a:pt x="27895" y="24604"/>
                      <a:pt x="27409" y="23524"/>
                    </a:cubicBezTo>
                    <a:cubicBezTo>
                      <a:pt x="26761" y="21985"/>
                      <a:pt x="25654" y="20689"/>
                      <a:pt x="24195" y="19852"/>
                    </a:cubicBezTo>
                    <a:cubicBezTo>
                      <a:pt x="23520" y="19420"/>
                      <a:pt x="22872" y="18961"/>
                      <a:pt x="22197" y="18501"/>
                    </a:cubicBezTo>
                    <a:cubicBezTo>
                      <a:pt x="20523" y="17286"/>
                      <a:pt x="19200" y="15666"/>
                      <a:pt x="18390" y="13776"/>
                    </a:cubicBezTo>
                    <a:cubicBezTo>
                      <a:pt x="18093" y="13128"/>
                      <a:pt x="17904" y="12453"/>
                      <a:pt x="17634" y="11805"/>
                    </a:cubicBezTo>
                    <a:cubicBezTo>
                      <a:pt x="17174" y="10562"/>
                      <a:pt x="16472" y="9455"/>
                      <a:pt x="15500" y="8564"/>
                    </a:cubicBezTo>
                    <a:cubicBezTo>
                      <a:pt x="14609" y="7700"/>
                      <a:pt x="13556" y="7025"/>
                      <a:pt x="12395" y="6566"/>
                    </a:cubicBezTo>
                    <a:cubicBezTo>
                      <a:pt x="11531" y="6188"/>
                      <a:pt x="10640" y="5837"/>
                      <a:pt x="9749" y="5486"/>
                    </a:cubicBezTo>
                    <a:cubicBezTo>
                      <a:pt x="9100" y="5243"/>
                      <a:pt x="8479" y="4919"/>
                      <a:pt x="7885" y="4514"/>
                    </a:cubicBezTo>
                    <a:cubicBezTo>
                      <a:pt x="6778" y="3731"/>
                      <a:pt x="5698" y="2894"/>
                      <a:pt x="4672" y="1975"/>
                    </a:cubicBezTo>
                    <a:cubicBezTo>
                      <a:pt x="4132" y="1516"/>
                      <a:pt x="3592" y="1030"/>
                      <a:pt x="3025" y="571"/>
                    </a:cubicBezTo>
                    <a:cubicBezTo>
                      <a:pt x="2809" y="382"/>
                      <a:pt x="2566" y="220"/>
                      <a:pt x="2296" y="112"/>
                    </a:cubicBezTo>
                    <a:cubicBezTo>
                      <a:pt x="2167" y="37"/>
                      <a:pt x="2029" y="0"/>
                      <a:pt x="1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9" name="Google Shape;1089;p10"/>
              <p:cNvSpPr/>
              <p:nvPr/>
            </p:nvSpPr>
            <p:spPr>
              <a:xfrm>
                <a:off x="7577263" y="2255525"/>
                <a:ext cx="317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004" extrusionOk="0">
                    <a:moveTo>
                      <a:pt x="460" y="1"/>
                    </a:moveTo>
                    <a:cubicBezTo>
                      <a:pt x="406" y="28"/>
                      <a:pt x="325" y="55"/>
                      <a:pt x="271" y="109"/>
                    </a:cubicBezTo>
                    <a:cubicBezTo>
                      <a:pt x="55" y="217"/>
                      <a:pt x="1" y="487"/>
                      <a:pt x="136" y="676"/>
                    </a:cubicBezTo>
                    <a:cubicBezTo>
                      <a:pt x="325" y="1054"/>
                      <a:pt x="541" y="1432"/>
                      <a:pt x="730" y="1810"/>
                    </a:cubicBezTo>
                    <a:cubicBezTo>
                      <a:pt x="778" y="1906"/>
                      <a:pt x="826" y="2003"/>
                      <a:pt x="933" y="2003"/>
                    </a:cubicBezTo>
                    <a:cubicBezTo>
                      <a:pt x="945" y="2003"/>
                      <a:pt x="958" y="2002"/>
                      <a:pt x="973" y="1999"/>
                    </a:cubicBezTo>
                    <a:cubicBezTo>
                      <a:pt x="1054" y="1972"/>
                      <a:pt x="1135" y="1891"/>
                      <a:pt x="1189" y="1810"/>
                    </a:cubicBezTo>
                    <a:cubicBezTo>
                      <a:pt x="1243" y="1729"/>
                      <a:pt x="1270" y="1648"/>
                      <a:pt x="1270" y="1540"/>
                    </a:cubicBezTo>
                    <a:cubicBezTo>
                      <a:pt x="1162" y="1054"/>
                      <a:pt x="973" y="595"/>
                      <a:pt x="703" y="190"/>
                    </a:cubicBezTo>
                    <a:cubicBezTo>
                      <a:pt x="622" y="109"/>
                      <a:pt x="541" y="55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0" name="Google Shape;1090;p10"/>
              <p:cNvSpPr/>
              <p:nvPr/>
            </p:nvSpPr>
            <p:spPr>
              <a:xfrm>
                <a:off x="7450338" y="2202000"/>
                <a:ext cx="3245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953" extrusionOk="0">
                    <a:moveTo>
                      <a:pt x="393" y="1"/>
                    </a:moveTo>
                    <a:cubicBezTo>
                      <a:pt x="323" y="1"/>
                      <a:pt x="251" y="29"/>
                      <a:pt x="190" y="89"/>
                    </a:cubicBezTo>
                    <a:cubicBezTo>
                      <a:pt x="55" y="170"/>
                      <a:pt x="1" y="359"/>
                      <a:pt x="82" y="521"/>
                    </a:cubicBezTo>
                    <a:cubicBezTo>
                      <a:pt x="271" y="926"/>
                      <a:pt x="460" y="1332"/>
                      <a:pt x="676" y="1737"/>
                    </a:cubicBezTo>
                    <a:cubicBezTo>
                      <a:pt x="730" y="1872"/>
                      <a:pt x="892" y="1953"/>
                      <a:pt x="1027" y="1953"/>
                    </a:cubicBezTo>
                    <a:cubicBezTo>
                      <a:pt x="1243" y="1791"/>
                      <a:pt x="1297" y="1494"/>
                      <a:pt x="1189" y="1278"/>
                    </a:cubicBezTo>
                    <a:cubicBezTo>
                      <a:pt x="1027" y="980"/>
                      <a:pt x="919" y="656"/>
                      <a:pt x="784" y="359"/>
                    </a:cubicBezTo>
                    <a:cubicBezTo>
                      <a:pt x="757" y="278"/>
                      <a:pt x="703" y="170"/>
                      <a:pt x="622" y="116"/>
                    </a:cubicBezTo>
                    <a:cubicBezTo>
                      <a:pt x="563" y="42"/>
                      <a:pt x="479" y="1"/>
                      <a:pt x="3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1" name="Google Shape;1091;p10"/>
              <p:cNvSpPr/>
              <p:nvPr/>
            </p:nvSpPr>
            <p:spPr>
              <a:xfrm>
                <a:off x="7775738" y="2883950"/>
                <a:ext cx="344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2003" extrusionOk="0">
                    <a:moveTo>
                      <a:pt x="290" y="1"/>
                    </a:moveTo>
                    <a:cubicBezTo>
                      <a:pt x="151" y="1"/>
                      <a:pt x="78" y="149"/>
                      <a:pt x="28" y="274"/>
                    </a:cubicBezTo>
                    <a:cubicBezTo>
                      <a:pt x="1" y="382"/>
                      <a:pt x="28" y="463"/>
                      <a:pt x="55" y="571"/>
                    </a:cubicBezTo>
                    <a:cubicBezTo>
                      <a:pt x="325" y="1057"/>
                      <a:pt x="622" y="1516"/>
                      <a:pt x="1000" y="1948"/>
                    </a:cubicBezTo>
                    <a:cubicBezTo>
                      <a:pt x="1027" y="1975"/>
                      <a:pt x="1081" y="1975"/>
                      <a:pt x="1135" y="2002"/>
                    </a:cubicBezTo>
                    <a:cubicBezTo>
                      <a:pt x="1216" y="1921"/>
                      <a:pt x="1297" y="1840"/>
                      <a:pt x="1378" y="1732"/>
                    </a:cubicBezTo>
                    <a:cubicBezTo>
                      <a:pt x="1189" y="1300"/>
                      <a:pt x="1027" y="922"/>
                      <a:pt x="838" y="544"/>
                    </a:cubicBezTo>
                    <a:cubicBezTo>
                      <a:pt x="784" y="409"/>
                      <a:pt x="703" y="274"/>
                      <a:pt x="622" y="166"/>
                    </a:cubicBezTo>
                    <a:cubicBezTo>
                      <a:pt x="541" y="85"/>
                      <a:pt x="433" y="4"/>
                      <a:pt x="325" y="4"/>
                    </a:cubicBezTo>
                    <a:cubicBezTo>
                      <a:pt x="313" y="2"/>
                      <a:pt x="301" y="1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10"/>
              <p:cNvSpPr/>
              <p:nvPr/>
            </p:nvSpPr>
            <p:spPr>
              <a:xfrm>
                <a:off x="7359888" y="2574175"/>
                <a:ext cx="3512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88" extrusionOk="0">
                    <a:moveTo>
                      <a:pt x="298" y="0"/>
                    </a:moveTo>
                    <a:cubicBezTo>
                      <a:pt x="244" y="27"/>
                      <a:pt x="135" y="27"/>
                      <a:pt x="108" y="81"/>
                    </a:cubicBezTo>
                    <a:cubicBezTo>
                      <a:pt x="27" y="162"/>
                      <a:pt x="0" y="243"/>
                      <a:pt x="27" y="351"/>
                    </a:cubicBezTo>
                    <a:cubicBezTo>
                      <a:pt x="135" y="1026"/>
                      <a:pt x="460" y="1647"/>
                      <a:pt x="919" y="2188"/>
                    </a:cubicBezTo>
                    <a:cubicBezTo>
                      <a:pt x="1405" y="1971"/>
                      <a:pt x="1351" y="1755"/>
                      <a:pt x="1135" y="1458"/>
                    </a:cubicBezTo>
                    <a:cubicBezTo>
                      <a:pt x="838" y="1026"/>
                      <a:pt x="595" y="567"/>
                      <a:pt x="406" y="108"/>
                    </a:cubicBezTo>
                    <a:cubicBezTo>
                      <a:pt x="406" y="54"/>
                      <a:pt x="352" y="54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10"/>
              <p:cNvSpPr/>
              <p:nvPr/>
            </p:nvSpPr>
            <p:spPr>
              <a:xfrm>
                <a:off x="7642738" y="2378400"/>
                <a:ext cx="331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29" extrusionOk="0">
                    <a:moveTo>
                      <a:pt x="298" y="0"/>
                    </a:moveTo>
                    <a:lnTo>
                      <a:pt x="1" y="297"/>
                    </a:lnTo>
                    <a:cubicBezTo>
                      <a:pt x="163" y="648"/>
                      <a:pt x="298" y="945"/>
                      <a:pt x="433" y="1242"/>
                    </a:cubicBezTo>
                    <a:cubicBezTo>
                      <a:pt x="514" y="1458"/>
                      <a:pt x="676" y="1620"/>
                      <a:pt x="892" y="1728"/>
                    </a:cubicBezTo>
                    <a:lnTo>
                      <a:pt x="1081" y="1728"/>
                    </a:lnTo>
                    <a:cubicBezTo>
                      <a:pt x="1243" y="1566"/>
                      <a:pt x="1324" y="1323"/>
                      <a:pt x="1243" y="1107"/>
                    </a:cubicBezTo>
                    <a:cubicBezTo>
                      <a:pt x="1027" y="648"/>
                      <a:pt x="703" y="27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4" name="Google Shape;1094;p10"/>
              <p:cNvSpPr/>
              <p:nvPr/>
            </p:nvSpPr>
            <p:spPr>
              <a:xfrm>
                <a:off x="7571863" y="2375700"/>
                <a:ext cx="30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93" extrusionOk="0">
                    <a:moveTo>
                      <a:pt x="406" y="0"/>
                    </a:moveTo>
                    <a:cubicBezTo>
                      <a:pt x="271" y="135"/>
                      <a:pt x="136" y="270"/>
                      <a:pt x="1" y="378"/>
                    </a:cubicBezTo>
                    <a:cubicBezTo>
                      <a:pt x="55" y="810"/>
                      <a:pt x="271" y="1215"/>
                      <a:pt x="595" y="1539"/>
                    </a:cubicBezTo>
                    <a:cubicBezTo>
                      <a:pt x="687" y="1643"/>
                      <a:pt x="764" y="1692"/>
                      <a:pt x="841" y="1692"/>
                    </a:cubicBezTo>
                    <a:cubicBezTo>
                      <a:pt x="945" y="1692"/>
                      <a:pt x="1049" y="1602"/>
                      <a:pt x="1189" y="1431"/>
                    </a:cubicBezTo>
                    <a:cubicBezTo>
                      <a:pt x="1189" y="1404"/>
                      <a:pt x="1189" y="1350"/>
                      <a:pt x="1216" y="1296"/>
                    </a:cubicBezTo>
                    <a:cubicBezTo>
                      <a:pt x="865" y="945"/>
                      <a:pt x="919" y="324"/>
                      <a:pt x="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5" name="Google Shape;1095;p10"/>
              <p:cNvSpPr/>
              <p:nvPr/>
            </p:nvSpPr>
            <p:spPr>
              <a:xfrm>
                <a:off x="7329513" y="2314925"/>
                <a:ext cx="28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946" extrusionOk="0">
                    <a:moveTo>
                      <a:pt x="297" y="1"/>
                    </a:moveTo>
                    <a:lnTo>
                      <a:pt x="0" y="217"/>
                    </a:lnTo>
                    <a:cubicBezTo>
                      <a:pt x="81" y="757"/>
                      <a:pt x="270" y="1297"/>
                      <a:pt x="540" y="1756"/>
                    </a:cubicBezTo>
                    <a:cubicBezTo>
                      <a:pt x="567" y="1837"/>
                      <a:pt x="675" y="1891"/>
                      <a:pt x="783" y="1945"/>
                    </a:cubicBezTo>
                    <a:cubicBezTo>
                      <a:pt x="918" y="1837"/>
                      <a:pt x="1026" y="1702"/>
                      <a:pt x="1134" y="1621"/>
                    </a:cubicBezTo>
                    <a:cubicBezTo>
                      <a:pt x="945" y="1027"/>
                      <a:pt x="675" y="487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10"/>
              <p:cNvSpPr/>
              <p:nvPr/>
            </p:nvSpPr>
            <p:spPr>
              <a:xfrm>
                <a:off x="7532713" y="2823275"/>
                <a:ext cx="29725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066" extrusionOk="0">
                    <a:moveTo>
                      <a:pt x="297" y="0"/>
                    </a:moveTo>
                    <a:cubicBezTo>
                      <a:pt x="243" y="27"/>
                      <a:pt x="135" y="27"/>
                      <a:pt x="108" y="81"/>
                    </a:cubicBezTo>
                    <a:cubicBezTo>
                      <a:pt x="54" y="163"/>
                      <a:pt x="0" y="271"/>
                      <a:pt x="27" y="352"/>
                    </a:cubicBezTo>
                    <a:cubicBezTo>
                      <a:pt x="108" y="919"/>
                      <a:pt x="324" y="1432"/>
                      <a:pt x="621" y="1891"/>
                    </a:cubicBezTo>
                    <a:cubicBezTo>
                      <a:pt x="648" y="1945"/>
                      <a:pt x="675" y="1972"/>
                      <a:pt x="702" y="1999"/>
                    </a:cubicBezTo>
                    <a:cubicBezTo>
                      <a:pt x="748" y="2044"/>
                      <a:pt x="807" y="2065"/>
                      <a:pt x="866" y="2065"/>
                    </a:cubicBezTo>
                    <a:cubicBezTo>
                      <a:pt x="949" y="2065"/>
                      <a:pt x="1033" y="2023"/>
                      <a:pt x="1080" y="1945"/>
                    </a:cubicBezTo>
                    <a:cubicBezTo>
                      <a:pt x="1189" y="1810"/>
                      <a:pt x="1189" y="1648"/>
                      <a:pt x="1107" y="1486"/>
                    </a:cubicBezTo>
                    <a:cubicBezTo>
                      <a:pt x="837" y="1000"/>
                      <a:pt x="567" y="514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7" name="Google Shape;1097;p10"/>
              <p:cNvSpPr/>
              <p:nvPr/>
            </p:nvSpPr>
            <p:spPr>
              <a:xfrm>
                <a:off x="7199213" y="1997650"/>
                <a:ext cx="26350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972" extrusionOk="0">
                    <a:moveTo>
                      <a:pt x="136" y="0"/>
                    </a:moveTo>
                    <a:cubicBezTo>
                      <a:pt x="82" y="27"/>
                      <a:pt x="28" y="81"/>
                      <a:pt x="28" y="135"/>
                    </a:cubicBezTo>
                    <a:cubicBezTo>
                      <a:pt x="1" y="216"/>
                      <a:pt x="1" y="297"/>
                      <a:pt x="28" y="378"/>
                    </a:cubicBezTo>
                    <a:cubicBezTo>
                      <a:pt x="190" y="864"/>
                      <a:pt x="352" y="1378"/>
                      <a:pt x="541" y="1891"/>
                    </a:cubicBezTo>
                    <a:cubicBezTo>
                      <a:pt x="568" y="1918"/>
                      <a:pt x="595" y="1945"/>
                      <a:pt x="676" y="1972"/>
                    </a:cubicBezTo>
                    <a:lnTo>
                      <a:pt x="1054" y="1864"/>
                    </a:lnTo>
                    <a:cubicBezTo>
                      <a:pt x="1054" y="1702"/>
                      <a:pt x="1027" y="1540"/>
                      <a:pt x="973" y="1378"/>
                    </a:cubicBezTo>
                    <a:cubicBezTo>
                      <a:pt x="811" y="972"/>
                      <a:pt x="622" y="540"/>
                      <a:pt x="433" y="135"/>
                    </a:cubicBezTo>
                    <a:cubicBezTo>
                      <a:pt x="406" y="108"/>
                      <a:pt x="379" y="27"/>
                      <a:pt x="352" y="27"/>
                    </a:cubicBezTo>
                    <a:cubicBezTo>
                      <a:pt x="298" y="0"/>
                      <a:pt x="217" y="0"/>
                      <a:pt x="1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8" name="Google Shape;1098;p10"/>
              <p:cNvSpPr/>
              <p:nvPr/>
            </p:nvSpPr>
            <p:spPr>
              <a:xfrm>
                <a:off x="7310613" y="2434425"/>
                <a:ext cx="283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864" extrusionOk="0">
                    <a:moveTo>
                      <a:pt x="189" y="1"/>
                    </a:moveTo>
                    <a:cubicBezTo>
                      <a:pt x="108" y="28"/>
                      <a:pt x="54" y="82"/>
                      <a:pt x="27" y="163"/>
                    </a:cubicBezTo>
                    <a:cubicBezTo>
                      <a:pt x="0" y="271"/>
                      <a:pt x="0" y="406"/>
                      <a:pt x="27" y="514"/>
                    </a:cubicBezTo>
                    <a:cubicBezTo>
                      <a:pt x="162" y="892"/>
                      <a:pt x="297" y="1270"/>
                      <a:pt x="432" y="1621"/>
                    </a:cubicBezTo>
                    <a:cubicBezTo>
                      <a:pt x="486" y="1729"/>
                      <a:pt x="594" y="1783"/>
                      <a:pt x="675" y="1864"/>
                    </a:cubicBezTo>
                    <a:cubicBezTo>
                      <a:pt x="1107" y="1567"/>
                      <a:pt x="1134" y="1513"/>
                      <a:pt x="945" y="1135"/>
                    </a:cubicBezTo>
                    <a:cubicBezTo>
                      <a:pt x="783" y="784"/>
                      <a:pt x="594" y="460"/>
                      <a:pt x="405" y="109"/>
                    </a:cubicBezTo>
                    <a:cubicBezTo>
                      <a:pt x="351" y="55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9" name="Google Shape;1099;p10"/>
              <p:cNvSpPr/>
              <p:nvPr/>
            </p:nvSpPr>
            <p:spPr>
              <a:xfrm>
                <a:off x="7551613" y="2945475"/>
                <a:ext cx="3175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729" extrusionOk="0">
                    <a:moveTo>
                      <a:pt x="379" y="0"/>
                    </a:moveTo>
                    <a:cubicBezTo>
                      <a:pt x="297" y="27"/>
                      <a:pt x="216" y="54"/>
                      <a:pt x="135" y="108"/>
                    </a:cubicBezTo>
                    <a:cubicBezTo>
                      <a:pt x="81" y="135"/>
                      <a:pt x="81" y="162"/>
                      <a:pt x="0" y="243"/>
                    </a:cubicBezTo>
                    <a:cubicBezTo>
                      <a:pt x="162" y="702"/>
                      <a:pt x="379" y="1134"/>
                      <a:pt x="649" y="1539"/>
                    </a:cubicBezTo>
                    <a:cubicBezTo>
                      <a:pt x="676" y="1593"/>
                      <a:pt x="757" y="1647"/>
                      <a:pt x="811" y="1701"/>
                    </a:cubicBezTo>
                    <a:cubicBezTo>
                      <a:pt x="892" y="1728"/>
                      <a:pt x="946" y="1728"/>
                      <a:pt x="1000" y="1728"/>
                    </a:cubicBezTo>
                    <a:cubicBezTo>
                      <a:pt x="1054" y="1647"/>
                      <a:pt x="1108" y="1593"/>
                      <a:pt x="1162" y="1539"/>
                    </a:cubicBezTo>
                    <a:cubicBezTo>
                      <a:pt x="1189" y="1458"/>
                      <a:pt x="1243" y="1377"/>
                      <a:pt x="1270" y="1296"/>
                    </a:cubicBezTo>
                    <a:cubicBezTo>
                      <a:pt x="1027" y="837"/>
                      <a:pt x="730" y="378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10"/>
              <p:cNvSpPr/>
              <p:nvPr/>
            </p:nvSpPr>
            <p:spPr>
              <a:xfrm>
                <a:off x="7652863" y="3000150"/>
                <a:ext cx="324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02" extrusionOk="0">
                    <a:moveTo>
                      <a:pt x="379" y="0"/>
                    </a:moveTo>
                    <a:cubicBezTo>
                      <a:pt x="28" y="297"/>
                      <a:pt x="1" y="378"/>
                      <a:pt x="136" y="675"/>
                    </a:cubicBezTo>
                    <a:cubicBezTo>
                      <a:pt x="244" y="972"/>
                      <a:pt x="406" y="1243"/>
                      <a:pt x="595" y="1486"/>
                    </a:cubicBezTo>
                    <a:cubicBezTo>
                      <a:pt x="649" y="1567"/>
                      <a:pt x="784" y="1621"/>
                      <a:pt x="892" y="1702"/>
                    </a:cubicBezTo>
                    <a:cubicBezTo>
                      <a:pt x="1297" y="1270"/>
                      <a:pt x="1297" y="1270"/>
                      <a:pt x="1027" y="891"/>
                    </a:cubicBezTo>
                    <a:cubicBezTo>
                      <a:pt x="892" y="648"/>
                      <a:pt x="730" y="432"/>
                      <a:pt x="568" y="216"/>
                    </a:cubicBezTo>
                    <a:cubicBezTo>
                      <a:pt x="514" y="135"/>
                      <a:pt x="460" y="81"/>
                      <a:pt x="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1" name="Google Shape;1101;p10"/>
              <p:cNvSpPr/>
              <p:nvPr/>
            </p:nvSpPr>
            <p:spPr>
              <a:xfrm>
                <a:off x="7700138" y="2722000"/>
                <a:ext cx="3580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784" extrusionOk="0">
                    <a:moveTo>
                      <a:pt x="405" y="1"/>
                    </a:moveTo>
                    <a:cubicBezTo>
                      <a:pt x="27" y="352"/>
                      <a:pt x="0" y="406"/>
                      <a:pt x="162" y="730"/>
                    </a:cubicBezTo>
                    <a:cubicBezTo>
                      <a:pt x="351" y="1027"/>
                      <a:pt x="567" y="1324"/>
                      <a:pt x="810" y="1594"/>
                    </a:cubicBezTo>
                    <a:cubicBezTo>
                      <a:pt x="918" y="1675"/>
                      <a:pt x="1026" y="1756"/>
                      <a:pt x="1134" y="1783"/>
                    </a:cubicBezTo>
                    <a:lnTo>
                      <a:pt x="1431" y="1513"/>
                    </a:lnTo>
                    <a:cubicBezTo>
                      <a:pt x="1026" y="1054"/>
                      <a:pt x="864" y="460"/>
                      <a:pt x="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858788" y="2679475"/>
                <a:ext cx="29050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91" extrusionOk="0">
                    <a:moveTo>
                      <a:pt x="297" y="1"/>
                    </a:moveTo>
                    <a:cubicBezTo>
                      <a:pt x="81" y="109"/>
                      <a:pt x="0" y="379"/>
                      <a:pt x="135" y="622"/>
                    </a:cubicBezTo>
                    <a:cubicBezTo>
                      <a:pt x="324" y="1027"/>
                      <a:pt x="540" y="1459"/>
                      <a:pt x="756" y="1864"/>
                    </a:cubicBezTo>
                    <a:cubicBezTo>
                      <a:pt x="783" y="1891"/>
                      <a:pt x="837" y="1891"/>
                      <a:pt x="864" y="1891"/>
                    </a:cubicBezTo>
                    <a:cubicBezTo>
                      <a:pt x="1134" y="1567"/>
                      <a:pt x="1161" y="1540"/>
                      <a:pt x="1053" y="1243"/>
                    </a:cubicBezTo>
                    <a:cubicBezTo>
                      <a:pt x="918" y="919"/>
                      <a:pt x="783" y="622"/>
                      <a:pt x="594" y="298"/>
                    </a:cubicBezTo>
                    <a:cubicBezTo>
                      <a:pt x="513" y="190"/>
                      <a:pt x="405" y="82"/>
                      <a:pt x="2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3" name="Google Shape;1103;p10"/>
              <p:cNvSpPr/>
              <p:nvPr/>
            </p:nvSpPr>
            <p:spPr>
              <a:xfrm>
                <a:off x="7444938" y="2694325"/>
                <a:ext cx="284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838" extrusionOk="0">
                    <a:moveTo>
                      <a:pt x="352" y="1"/>
                    </a:moveTo>
                    <a:cubicBezTo>
                      <a:pt x="28" y="163"/>
                      <a:pt x="1" y="190"/>
                      <a:pt x="55" y="406"/>
                    </a:cubicBezTo>
                    <a:cubicBezTo>
                      <a:pt x="190" y="784"/>
                      <a:pt x="298" y="1135"/>
                      <a:pt x="460" y="1513"/>
                    </a:cubicBezTo>
                    <a:cubicBezTo>
                      <a:pt x="514" y="1675"/>
                      <a:pt x="649" y="1810"/>
                      <a:pt x="838" y="1837"/>
                    </a:cubicBezTo>
                    <a:cubicBezTo>
                      <a:pt x="1081" y="1675"/>
                      <a:pt x="1135" y="1351"/>
                      <a:pt x="946" y="1135"/>
                    </a:cubicBezTo>
                    <a:cubicBezTo>
                      <a:pt x="784" y="865"/>
                      <a:pt x="676" y="568"/>
                      <a:pt x="514" y="298"/>
                    </a:cubicBezTo>
                    <a:cubicBezTo>
                      <a:pt x="460" y="217"/>
                      <a:pt x="406" y="109"/>
                      <a:pt x="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4" name="Google Shape;1104;p10"/>
              <p:cNvSpPr/>
              <p:nvPr/>
            </p:nvSpPr>
            <p:spPr>
              <a:xfrm>
                <a:off x="7382163" y="2030725"/>
                <a:ext cx="30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490" extrusionOk="0">
                    <a:moveTo>
                      <a:pt x="460" y="1"/>
                    </a:moveTo>
                    <a:lnTo>
                      <a:pt x="1" y="325"/>
                    </a:lnTo>
                    <a:cubicBezTo>
                      <a:pt x="136" y="757"/>
                      <a:pt x="406" y="1162"/>
                      <a:pt x="784" y="1432"/>
                    </a:cubicBezTo>
                    <a:cubicBezTo>
                      <a:pt x="833" y="1471"/>
                      <a:pt x="879" y="1489"/>
                      <a:pt x="921" y="1489"/>
                    </a:cubicBezTo>
                    <a:cubicBezTo>
                      <a:pt x="994" y="1489"/>
                      <a:pt x="1056" y="1436"/>
                      <a:pt x="1108" y="1351"/>
                    </a:cubicBezTo>
                    <a:cubicBezTo>
                      <a:pt x="1135" y="1297"/>
                      <a:pt x="1162" y="1243"/>
                      <a:pt x="1216" y="1162"/>
                    </a:cubicBezTo>
                    <a:cubicBezTo>
                      <a:pt x="973" y="784"/>
                      <a:pt x="919" y="298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7783838" y="2547575"/>
                <a:ext cx="304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507" extrusionOk="0">
                    <a:moveTo>
                      <a:pt x="393" y="0"/>
                    </a:moveTo>
                    <a:cubicBezTo>
                      <a:pt x="341" y="0"/>
                      <a:pt x="288" y="21"/>
                      <a:pt x="244" y="65"/>
                    </a:cubicBezTo>
                    <a:cubicBezTo>
                      <a:pt x="55" y="173"/>
                      <a:pt x="1" y="443"/>
                      <a:pt x="136" y="605"/>
                    </a:cubicBezTo>
                    <a:cubicBezTo>
                      <a:pt x="325" y="875"/>
                      <a:pt x="514" y="1172"/>
                      <a:pt x="730" y="1442"/>
                    </a:cubicBezTo>
                    <a:cubicBezTo>
                      <a:pt x="769" y="1482"/>
                      <a:pt x="823" y="1507"/>
                      <a:pt x="881" y="1507"/>
                    </a:cubicBezTo>
                    <a:cubicBezTo>
                      <a:pt x="902" y="1507"/>
                      <a:pt x="924" y="1504"/>
                      <a:pt x="946" y="1496"/>
                    </a:cubicBezTo>
                    <a:cubicBezTo>
                      <a:pt x="1054" y="1415"/>
                      <a:pt x="1135" y="1307"/>
                      <a:pt x="1216" y="1226"/>
                    </a:cubicBezTo>
                    <a:cubicBezTo>
                      <a:pt x="1135" y="767"/>
                      <a:pt x="892" y="335"/>
                      <a:pt x="514" y="38"/>
                    </a:cubicBezTo>
                    <a:cubicBezTo>
                      <a:pt x="477" y="14"/>
                      <a:pt x="435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10"/>
              <p:cNvSpPr/>
              <p:nvPr/>
            </p:nvSpPr>
            <p:spPr>
              <a:xfrm>
                <a:off x="7704863" y="2349375"/>
                <a:ext cx="2770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39" extrusionOk="0">
                    <a:moveTo>
                      <a:pt x="351" y="0"/>
                    </a:moveTo>
                    <a:cubicBezTo>
                      <a:pt x="54" y="270"/>
                      <a:pt x="0" y="351"/>
                      <a:pt x="81" y="513"/>
                    </a:cubicBezTo>
                    <a:cubicBezTo>
                      <a:pt x="297" y="918"/>
                      <a:pt x="513" y="1296"/>
                      <a:pt x="756" y="1674"/>
                    </a:cubicBezTo>
                    <a:cubicBezTo>
                      <a:pt x="796" y="1714"/>
                      <a:pt x="850" y="1739"/>
                      <a:pt x="908" y="1739"/>
                    </a:cubicBezTo>
                    <a:cubicBezTo>
                      <a:pt x="929" y="1739"/>
                      <a:pt x="951" y="1736"/>
                      <a:pt x="972" y="1728"/>
                    </a:cubicBezTo>
                    <a:cubicBezTo>
                      <a:pt x="1026" y="1701"/>
                      <a:pt x="1080" y="1620"/>
                      <a:pt x="1107" y="1539"/>
                    </a:cubicBezTo>
                    <a:cubicBezTo>
                      <a:pt x="1107" y="1458"/>
                      <a:pt x="1107" y="1377"/>
                      <a:pt x="1080" y="1323"/>
                    </a:cubicBezTo>
                    <a:cubicBezTo>
                      <a:pt x="918" y="945"/>
                      <a:pt x="729" y="567"/>
                      <a:pt x="540" y="189"/>
                    </a:cubicBezTo>
                    <a:cubicBezTo>
                      <a:pt x="486" y="108"/>
                      <a:pt x="405" y="54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7535413" y="2714575"/>
                <a:ext cx="29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811" extrusionOk="0">
                    <a:moveTo>
                      <a:pt x="351" y="1"/>
                    </a:moveTo>
                    <a:cubicBezTo>
                      <a:pt x="0" y="163"/>
                      <a:pt x="0" y="190"/>
                      <a:pt x="27" y="406"/>
                    </a:cubicBezTo>
                    <a:cubicBezTo>
                      <a:pt x="135" y="865"/>
                      <a:pt x="324" y="1297"/>
                      <a:pt x="621" y="1702"/>
                    </a:cubicBezTo>
                    <a:cubicBezTo>
                      <a:pt x="648" y="1729"/>
                      <a:pt x="702" y="1783"/>
                      <a:pt x="783" y="1810"/>
                    </a:cubicBezTo>
                    <a:lnTo>
                      <a:pt x="1162" y="1513"/>
                    </a:lnTo>
                    <a:cubicBezTo>
                      <a:pt x="864" y="973"/>
                      <a:pt x="594" y="487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7867563" y="2963700"/>
                <a:ext cx="277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51" extrusionOk="0">
                    <a:moveTo>
                      <a:pt x="162" y="0"/>
                    </a:moveTo>
                    <a:cubicBezTo>
                      <a:pt x="0" y="432"/>
                      <a:pt x="0" y="459"/>
                      <a:pt x="54" y="567"/>
                    </a:cubicBezTo>
                    <a:cubicBezTo>
                      <a:pt x="189" y="918"/>
                      <a:pt x="432" y="1242"/>
                      <a:pt x="729" y="1512"/>
                    </a:cubicBezTo>
                    <a:cubicBezTo>
                      <a:pt x="764" y="1538"/>
                      <a:pt x="807" y="1550"/>
                      <a:pt x="850" y="1550"/>
                    </a:cubicBezTo>
                    <a:cubicBezTo>
                      <a:pt x="942" y="1550"/>
                      <a:pt x="1035" y="1496"/>
                      <a:pt x="1053" y="1404"/>
                    </a:cubicBezTo>
                    <a:cubicBezTo>
                      <a:pt x="1107" y="1296"/>
                      <a:pt x="1107" y="1215"/>
                      <a:pt x="1080" y="1107"/>
                    </a:cubicBezTo>
                    <a:cubicBezTo>
                      <a:pt x="918" y="810"/>
                      <a:pt x="756" y="540"/>
                      <a:pt x="567" y="270"/>
                    </a:cubicBezTo>
                    <a:cubicBezTo>
                      <a:pt x="432" y="162"/>
                      <a:pt x="297" y="81"/>
                      <a:pt x="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10"/>
              <p:cNvSpPr/>
              <p:nvPr/>
            </p:nvSpPr>
            <p:spPr>
              <a:xfrm>
                <a:off x="7474663" y="2119025"/>
                <a:ext cx="2635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46" extrusionOk="0">
                    <a:moveTo>
                      <a:pt x="286" y="0"/>
                    </a:moveTo>
                    <a:cubicBezTo>
                      <a:pt x="170" y="0"/>
                      <a:pt x="61" y="76"/>
                      <a:pt x="27" y="195"/>
                    </a:cubicBezTo>
                    <a:cubicBezTo>
                      <a:pt x="0" y="303"/>
                      <a:pt x="0" y="411"/>
                      <a:pt x="54" y="519"/>
                    </a:cubicBezTo>
                    <a:cubicBezTo>
                      <a:pt x="243" y="843"/>
                      <a:pt x="432" y="1167"/>
                      <a:pt x="621" y="1464"/>
                    </a:cubicBezTo>
                    <a:cubicBezTo>
                      <a:pt x="675" y="1518"/>
                      <a:pt x="756" y="1545"/>
                      <a:pt x="837" y="1545"/>
                    </a:cubicBezTo>
                    <a:cubicBezTo>
                      <a:pt x="918" y="1491"/>
                      <a:pt x="972" y="1437"/>
                      <a:pt x="1053" y="1356"/>
                    </a:cubicBezTo>
                    <a:cubicBezTo>
                      <a:pt x="1026" y="1275"/>
                      <a:pt x="1026" y="1194"/>
                      <a:pt x="999" y="1113"/>
                    </a:cubicBezTo>
                    <a:cubicBezTo>
                      <a:pt x="891" y="870"/>
                      <a:pt x="810" y="600"/>
                      <a:pt x="702" y="384"/>
                    </a:cubicBezTo>
                    <a:cubicBezTo>
                      <a:pt x="621" y="249"/>
                      <a:pt x="567" y="168"/>
                      <a:pt x="486" y="87"/>
                    </a:cubicBezTo>
                    <a:cubicBezTo>
                      <a:pt x="426" y="27"/>
                      <a:pt x="354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10"/>
              <p:cNvSpPr/>
              <p:nvPr/>
            </p:nvSpPr>
            <p:spPr>
              <a:xfrm>
                <a:off x="7690688" y="2515175"/>
                <a:ext cx="297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524" extrusionOk="0">
                    <a:moveTo>
                      <a:pt x="269" y="0"/>
                    </a:moveTo>
                    <a:cubicBezTo>
                      <a:pt x="249" y="0"/>
                      <a:pt x="231" y="4"/>
                      <a:pt x="216" y="11"/>
                    </a:cubicBezTo>
                    <a:cubicBezTo>
                      <a:pt x="135" y="65"/>
                      <a:pt x="54" y="146"/>
                      <a:pt x="27" y="227"/>
                    </a:cubicBezTo>
                    <a:cubicBezTo>
                      <a:pt x="0" y="281"/>
                      <a:pt x="0" y="335"/>
                      <a:pt x="27" y="416"/>
                    </a:cubicBezTo>
                    <a:cubicBezTo>
                      <a:pt x="189" y="875"/>
                      <a:pt x="513" y="1280"/>
                      <a:pt x="945" y="1523"/>
                    </a:cubicBezTo>
                    <a:cubicBezTo>
                      <a:pt x="1188" y="1199"/>
                      <a:pt x="1188" y="1199"/>
                      <a:pt x="1107" y="1037"/>
                    </a:cubicBezTo>
                    <a:cubicBezTo>
                      <a:pt x="945" y="767"/>
                      <a:pt x="783" y="497"/>
                      <a:pt x="594" y="227"/>
                    </a:cubicBezTo>
                    <a:cubicBezTo>
                      <a:pt x="567" y="173"/>
                      <a:pt x="513" y="92"/>
                      <a:pt x="432" y="65"/>
                    </a:cubicBezTo>
                    <a:cubicBezTo>
                      <a:pt x="393" y="25"/>
                      <a:pt x="324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7449663" y="2574175"/>
                <a:ext cx="25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29" extrusionOk="0">
                    <a:moveTo>
                      <a:pt x="325" y="0"/>
                    </a:moveTo>
                    <a:cubicBezTo>
                      <a:pt x="109" y="54"/>
                      <a:pt x="1" y="189"/>
                      <a:pt x="28" y="378"/>
                    </a:cubicBezTo>
                    <a:cubicBezTo>
                      <a:pt x="82" y="864"/>
                      <a:pt x="325" y="1350"/>
                      <a:pt x="676" y="1728"/>
                    </a:cubicBezTo>
                    <a:cubicBezTo>
                      <a:pt x="973" y="1593"/>
                      <a:pt x="1000" y="1431"/>
                      <a:pt x="919" y="1242"/>
                    </a:cubicBezTo>
                    <a:cubicBezTo>
                      <a:pt x="784" y="891"/>
                      <a:pt x="622" y="540"/>
                      <a:pt x="460" y="189"/>
                    </a:cubicBezTo>
                    <a:cubicBezTo>
                      <a:pt x="406" y="135"/>
                      <a:pt x="379" y="54"/>
                      <a:pt x="3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10"/>
              <p:cNvSpPr/>
              <p:nvPr/>
            </p:nvSpPr>
            <p:spPr>
              <a:xfrm>
                <a:off x="7383513" y="2450625"/>
                <a:ext cx="270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729" extrusionOk="0">
                    <a:moveTo>
                      <a:pt x="325" y="1"/>
                    </a:moveTo>
                    <a:cubicBezTo>
                      <a:pt x="163" y="55"/>
                      <a:pt x="1" y="136"/>
                      <a:pt x="82" y="298"/>
                    </a:cubicBezTo>
                    <a:cubicBezTo>
                      <a:pt x="244" y="757"/>
                      <a:pt x="406" y="1189"/>
                      <a:pt x="595" y="1621"/>
                    </a:cubicBezTo>
                    <a:cubicBezTo>
                      <a:pt x="622" y="1648"/>
                      <a:pt x="703" y="1675"/>
                      <a:pt x="730" y="1729"/>
                    </a:cubicBezTo>
                    <a:cubicBezTo>
                      <a:pt x="1054" y="1513"/>
                      <a:pt x="1081" y="1459"/>
                      <a:pt x="973" y="1243"/>
                    </a:cubicBezTo>
                    <a:cubicBezTo>
                      <a:pt x="811" y="811"/>
                      <a:pt x="595" y="379"/>
                      <a:pt x="3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10"/>
              <p:cNvSpPr/>
              <p:nvPr/>
            </p:nvSpPr>
            <p:spPr>
              <a:xfrm>
                <a:off x="7629913" y="2924700"/>
                <a:ext cx="2702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79" extrusionOk="0">
                    <a:moveTo>
                      <a:pt x="217" y="1"/>
                    </a:moveTo>
                    <a:cubicBezTo>
                      <a:pt x="190" y="1"/>
                      <a:pt x="163" y="7"/>
                      <a:pt x="136" y="21"/>
                    </a:cubicBezTo>
                    <a:cubicBezTo>
                      <a:pt x="82" y="21"/>
                      <a:pt x="55" y="75"/>
                      <a:pt x="1" y="129"/>
                    </a:cubicBezTo>
                    <a:cubicBezTo>
                      <a:pt x="1" y="183"/>
                      <a:pt x="28" y="264"/>
                      <a:pt x="55" y="318"/>
                    </a:cubicBezTo>
                    <a:cubicBezTo>
                      <a:pt x="217" y="669"/>
                      <a:pt x="379" y="1047"/>
                      <a:pt x="568" y="1425"/>
                    </a:cubicBezTo>
                    <a:cubicBezTo>
                      <a:pt x="595" y="1506"/>
                      <a:pt x="649" y="1560"/>
                      <a:pt x="730" y="1614"/>
                    </a:cubicBezTo>
                    <a:cubicBezTo>
                      <a:pt x="769" y="1654"/>
                      <a:pt x="823" y="1679"/>
                      <a:pt x="871" y="1679"/>
                    </a:cubicBezTo>
                    <a:cubicBezTo>
                      <a:pt x="888" y="1679"/>
                      <a:pt x="904" y="1675"/>
                      <a:pt x="919" y="1668"/>
                    </a:cubicBezTo>
                    <a:cubicBezTo>
                      <a:pt x="1000" y="1641"/>
                      <a:pt x="1054" y="1587"/>
                      <a:pt x="1081" y="1506"/>
                    </a:cubicBezTo>
                    <a:cubicBezTo>
                      <a:pt x="1081" y="1371"/>
                      <a:pt x="1054" y="1236"/>
                      <a:pt x="1000" y="1101"/>
                    </a:cubicBezTo>
                    <a:cubicBezTo>
                      <a:pt x="838" y="777"/>
                      <a:pt x="622" y="480"/>
                      <a:pt x="433" y="156"/>
                    </a:cubicBezTo>
                    <a:cubicBezTo>
                      <a:pt x="379" y="102"/>
                      <a:pt x="352" y="48"/>
                      <a:pt x="298" y="21"/>
                    </a:cubicBezTo>
                    <a:cubicBezTo>
                      <a:pt x="271" y="7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7285638" y="1942300"/>
                <a:ext cx="236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6" extrusionOk="0">
                    <a:moveTo>
                      <a:pt x="378" y="0"/>
                    </a:moveTo>
                    <a:cubicBezTo>
                      <a:pt x="162" y="27"/>
                      <a:pt x="0" y="108"/>
                      <a:pt x="27" y="297"/>
                    </a:cubicBezTo>
                    <a:cubicBezTo>
                      <a:pt x="81" y="675"/>
                      <a:pt x="216" y="1053"/>
                      <a:pt x="432" y="1377"/>
                    </a:cubicBezTo>
                    <a:cubicBezTo>
                      <a:pt x="486" y="1449"/>
                      <a:pt x="564" y="1485"/>
                      <a:pt x="642" y="1485"/>
                    </a:cubicBezTo>
                    <a:cubicBezTo>
                      <a:pt x="681" y="1485"/>
                      <a:pt x="720" y="1476"/>
                      <a:pt x="756" y="1458"/>
                    </a:cubicBezTo>
                    <a:cubicBezTo>
                      <a:pt x="891" y="1404"/>
                      <a:pt x="945" y="1269"/>
                      <a:pt x="918" y="1161"/>
                    </a:cubicBezTo>
                    <a:cubicBezTo>
                      <a:pt x="783" y="756"/>
                      <a:pt x="621" y="351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15" name="Google Shape;1115;p10"/>
            <p:cNvSpPr/>
            <p:nvPr/>
          </p:nvSpPr>
          <p:spPr>
            <a:xfrm rot="10800000" flipH="1">
              <a:off x="6956893" y="4776429"/>
              <a:ext cx="62065" cy="54914"/>
            </a:xfrm>
            <a:custGeom>
              <a:avLst/>
              <a:gdLst/>
              <a:ahLst/>
              <a:cxnLst/>
              <a:rect l="l" t="t" r="r" b="b"/>
              <a:pathLst>
                <a:path w="2404" h="2127" extrusionOk="0">
                  <a:moveTo>
                    <a:pt x="1087" y="1"/>
                  </a:moveTo>
                  <a:cubicBezTo>
                    <a:pt x="858" y="1"/>
                    <a:pt x="652" y="81"/>
                    <a:pt x="487" y="222"/>
                  </a:cubicBezTo>
                  <a:cubicBezTo>
                    <a:pt x="352" y="303"/>
                    <a:pt x="271" y="438"/>
                    <a:pt x="244" y="573"/>
                  </a:cubicBezTo>
                  <a:cubicBezTo>
                    <a:pt x="189" y="735"/>
                    <a:pt x="135" y="897"/>
                    <a:pt x="81" y="1059"/>
                  </a:cubicBezTo>
                  <a:cubicBezTo>
                    <a:pt x="0" y="1329"/>
                    <a:pt x="81" y="1599"/>
                    <a:pt x="271" y="1788"/>
                  </a:cubicBezTo>
                  <a:cubicBezTo>
                    <a:pt x="472" y="2010"/>
                    <a:pt x="764" y="2126"/>
                    <a:pt x="1067" y="2126"/>
                  </a:cubicBezTo>
                  <a:cubicBezTo>
                    <a:pt x="1170" y="2126"/>
                    <a:pt x="1275" y="2113"/>
                    <a:pt x="1378" y="2085"/>
                  </a:cubicBezTo>
                  <a:cubicBezTo>
                    <a:pt x="1729" y="1977"/>
                    <a:pt x="1999" y="1734"/>
                    <a:pt x="2161" y="1410"/>
                  </a:cubicBezTo>
                  <a:cubicBezTo>
                    <a:pt x="2404" y="1005"/>
                    <a:pt x="2269" y="492"/>
                    <a:pt x="1891" y="222"/>
                  </a:cubicBezTo>
                  <a:cubicBezTo>
                    <a:pt x="1702" y="81"/>
                    <a:pt x="1493" y="1"/>
                    <a:pt x="1281" y="1"/>
                  </a:cubicBezTo>
                  <a:cubicBezTo>
                    <a:pt x="1250" y="1"/>
                    <a:pt x="1219" y="3"/>
                    <a:pt x="1189" y="6"/>
                  </a:cubicBezTo>
                  <a:cubicBezTo>
                    <a:pt x="1154" y="3"/>
                    <a:pt x="1120" y="1"/>
                    <a:pt x="1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0"/>
            <p:cNvSpPr/>
            <p:nvPr/>
          </p:nvSpPr>
          <p:spPr>
            <a:xfrm rot="10800000" flipH="1">
              <a:off x="6854147" y="4993328"/>
              <a:ext cx="46730" cy="37797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7" name="Google Shape;1117;p10"/>
          <p:cNvGrpSpPr/>
          <p:nvPr/>
        </p:nvGrpSpPr>
        <p:grpSpPr>
          <a:xfrm rot="-818273">
            <a:off x="245513" y="-540038"/>
            <a:ext cx="935437" cy="1851025"/>
            <a:chOff x="1618138" y="2914088"/>
            <a:chExt cx="670400" cy="1326575"/>
          </a:xfrm>
        </p:grpSpPr>
        <p:sp>
          <p:nvSpPr>
            <p:cNvPr id="1118" name="Google Shape;1118;p10"/>
            <p:cNvSpPr/>
            <p:nvPr/>
          </p:nvSpPr>
          <p:spPr>
            <a:xfrm>
              <a:off x="1639763" y="2941113"/>
              <a:ext cx="640000" cy="1286050"/>
            </a:xfrm>
            <a:custGeom>
              <a:avLst/>
              <a:gdLst/>
              <a:ahLst/>
              <a:cxnLst/>
              <a:rect l="l" t="t" r="r" b="b"/>
              <a:pathLst>
                <a:path w="25600" h="51442" extrusionOk="0">
                  <a:moveTo>
                    <a:pt x="0" y="0"/>
                  </a:moveTo>
                  <a:cubicBezTo>
                    <a:pt x="27" y="108"/>
                    <a:pt x="54" y="162"/>
                    <a:pt x="81" y="216"/>
                  </a:cubicBezTo>
                  <a:cubicBezTo>
                    <a:pt x="432" y="1188"/>
                    <a:pt x="837" y="2160"/>
                    <a:pt x="1161" y="3132"/>
                  </a:cubicBezTo>
                  <a:cubicBezTo>
                    <a:pt x="1701" y="4672"/>
                    <a:pt x="2079" y="6238"/>
                    <a:pt x="2295" y="7831"/>
                  </a:cubicBezTo>
                  <a:cubicBezTo>
                    <a:pt x="2565" y="9964"/>
                    <a:pt x="2781" y="12125"/>
                    <a:pt x="3024" y="14258"/>
                  </a:cubicBezTo>
                  <a:cubicBezTo>
                    <a:pt x="3078" y="15068"/>
                    <a:pt x="3240" y="15878"/>
                    <a:pt x="3456" y="16661"/>
                  </a:cubicBezTo>
                  <a:cubicBezTo>
                    <a:pt x="3862" y="18092"/>
                    <a:pt x="4510" y="19442"/>
                    <a:pt x="5293" y="20712"/>
                  </a:cubicBezTo>
                  <a:cubicBezTo>
                    <a:pt x="5563" y="21144"/>
                    <a:pt x="5860" y="21576"/>
                    <a:pt x="6157" y="21981"/>
                  </a:cubicBezTo>
                  <a:cubicBezTo>
                    <a:pt x="6724" y="22737"/>
                    <a:pt x="7237" y="23520"/>
                    <a:pt x="7858" y="24222"/>
                  </a:cubicBezTo>
                  <a:cubicBezTo>
                    <a:pt x="8587" y="25113"/>
                    <a:pt x="9316" y="25977"/>
                    <a:pt x="9964" y="26922"/>
                  </a:cubicBezTo>
                  <a:cubicBezTo>
                    <a:pt x="10531" y="27733"/>
                    <a:pt x="11044" y="28597"/>
                    <a:pt x="11449" y="29488"/>
                  </a:cubicBezTo>
                  <a:cubicBezTo>
                    <a:pt x="12017" y="30703"/>
                    <a:pt x="12476" y="31972"/>
                    <a:pt x="12854" y="33241"/>
                  </a:cubicBezTo>
                  <a:cubicBezTo>
                    <a:pt x="13367" y="34888"/>
                    <a:pt x="13826" y="36536"/>
                    <a:pt x="14420" y="38156"/>
                  </a:cubicBezTo>
                  <a:cubicBezTo>
                    <a:pt x="14852" y="39290"/>
                    <a:pt x="15419" y="40397"/>
                    <a:pt x="16121" y="41396"/>
                  </a:cubicBezTo>
                  <a:cubicBezTo>
                    <a:pt x="16715" y="42260"/>
                    <a:pt x="17336" y="43070"/>
                    <a:pt x="18011" y="43881"/>
                  </a:cubicBezTo>
                  <a:cubicBezTo>
                    <a:pt x="18740" y="44745"/>
                    <a:pt x="19523" y="45555"/>
                    <a:pt x="20334" y="46338"/>
                  </a:cubicBezTo>
                  <a:cubicBezTo>
                    <a:pt x="21603" y="47553"/>
                    <a:pt x="22872" y="48741"/>
                    <a:pt x="24060" y="50037"/>
                  </a:cubicBezTo>
                  <a:lnTo>
                    <a:pt x="25248" y="51279"/>
                  </a:lnTo>
                  <a:cubicBezTo>
                    <a:pt x="25329" y="51387"/>
                    <a:pt x="25464" y="51441"/>
                    <a:pt x="25599" y="51441"/>
                  </a:cubicBezTo>
                  <a:cubicBezTo>
                    <a:pt x="25248" y="51036"/>
                    <a:pt x="24897" y="50739"/>
                    <a:pt x="24600" y="50388"/>
                  </a:cubicBezTo>
                  <a:cubicBezTo>
                    <a:pt x="24303" y="50037"/>
                    <a:pt x="23952" y="49659"/>
                    <a:pt x="23682" y="49281"/>
                  </a:cubicBezTo>
                  <a:cubicBezTo>
                    <a:pt x="23385" y="48930"/>
                    <a:pt x="23115" y="48552"/>
                    <a:pt x="22872" y="48147"/>
                  </a:cubicBezTo>
                  <a:cubicBezTo>
                    <a:pt x="23223" y="47688"/>
                    <a:pt x="23277" y="47148"/>
                    <a:pt x="23412" y="46635"/>
                  </a:cubicBezTo>
                  <a:cubicBezTo>
                    <a:pt x="23817" y="46635"/>
                    <a:pt x="24168" y="46932"/>
                    <a:pt x="24222" y="47337"/>
                  </a:cubicBezTo>
                  <a:cubicBezTo>
                    <a:pt x="24357" y="47958"/>
                    <a:pt x="24546" y="48552"/>
                    <a:pt x="24843" y="49119"/>
                  </a:cubicBezTo>
                  <a:cubicBezTo>
                    <a:pt x="24816" y="48849"/>
                    <a:pt x="24789" y="48606"/>
                    <a:pt x="24735" y="48363"/>
                  </a:cubicBezTo>
                  <a:cubicBezTo>
                    <a:pt x="24573" y="47418"/>
                    <a:pt x="24492" y="46473"/>
                    <a:pt x="24465" y="45528"/>
                  </a:cubicBezTo>
                  <a:cubicBezTo>
                    <a:pt x="24465" y="45258"/>
                    <a:pt x="24465" y="44961"/>
                    <a:pt x="24465" y="44691"/>
                  </a:cubicBezTo>
                  <a:cubicBezTo>
                    <a:pt x="24438" y="44340"/>
                    <a:pt x="24384" y="43989"/>
                    <a:pt x="24357" y="43638"/>
                  </a:cubicBezTo>
                  <a:cubicBezTo>
                    <a:pt x="24303" y="42395"/>
                    <a:pt x="24249" y="41153"/>
                    <a:pt x="24168" y="39938"/>
                  </a:cubicBezTo>
                  <a:cubicBezTo>
                    <a:pt x="24087" y="38885"/>
                    <a:pt x="23952" y="37859"/>
                    <a:pt x="23790" y="36833"/>
                  </a:cubicBezTo>
                  <a:cubicBezTo>
                    <a:pt x="23628" y="35672"/>
                    <a:pt x="23358" y="34537"/>
                    <a:pt x="23007" y="33403"/>
                  </a:cubicBezTo>
                  <a:cubicBezTo>
                    <a:pt x="22548" y="32080"/>
                    <a:pt x="22008" y="30784"/>
                    <a:pt x="21414" y="29542"/>
                  </a:cubicBezTo>
                  <a:cubicBezTo>
                    <a:pt x="20415" y="27516"/>
                    <a:pt x="19118" y="25653"/>
                    <a:pt x="17552" y="24033"/>
                  </a:cubicBezTo>
                  <a:cubicBezTo>
                    <a:pt x="16931" y="23331"/>
                    <a:pt x="16229" y="22683"/>
                    <a:pt x="15608" y="21981"/>
                  </a:cubicBezTo>
                  <a:cubicBezTo>
                    <a:pt x="14852" y="21171"/>
                    <a:pt x="14123" y="20361"/>
                    <a:pt x="13421" y="19523"/>
                  </a:cubicBezTo>
                  <a:cubicBezTo>
                    <a:pt x="12314" y="18227"/>
                    <a:pt x="11395" y="16742"/>
                    <a:pt x="10774" y="15149"/>
                  </a:cubicBezTo>
                  <a:cubicBezTo>
                    <a:pt x="10207" y="13745"/>
                    <a:pt x="9748" y="12314"/>
                    <a:pt x="9370" y="10882"/>
                  </a:cubicBezTo>
                  <a:cubicBezTo>
                    <a:pt x="9073" y="9802"/>
                    <a:pt x="8776" y="8749"/>
                    <a:pt x="8398" y="7696"/>
                  </a:cubicBezTo>
                  <a:cubicBezTo>
                    <a:pt x="8101" y="6859"/>
                    <a:pt x="7696" y="6076"/>
                    <a:pt x="7183" y="5347"/>
                  </a:cubicBezTo>
                  <a:cubicBezTo>
                    <a:pt x="6670" y="4645"/>
                    <a:pt x="6103" y="3997"/>
                    <a:pt x="5455" y="3402"/>
                  </a:cubicBezTo>
                  <a:cubicBezTo>
                    <a:pt x="3943" y="1944"/>
                    <a:pt x="2160" y="810"/>
                    <a:pt x="216" y="54"/>
                  </a:cubicBezTo>
                  <a:cubicBezTo>
                    <a:pt x="162" y="27"/>
                    <a:pt x="108" y="2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1618138" y="2914088"/>
              <a:ext cx="670400" cy="1326575"/>
            </a:xfrm>
            <a:custGeom>
              <a:avLst/>
              <a:gdLst/>
              <a:ahLst/>
              <a:cxnLst/>
              <a:rect l="l" t="t" r="r" b="b"/>
              <a:pathLst>
                <a:path w="26816" h="53063" extrusionOk="0">
                  <a:moveTo>
                    <a:pt x="865" y="1081"/>
                  </a:moveTo>
                  <a:lnTo>
                    <a:pt x="865" y="1081"/>
                  </a:lnTo>
                  <a:cubicBezTo>
                    <a:pt x="973" y="1108"/>
                    <a:pt x="1027" y="1108"/>
                    <a:pt x="1081" y="1135"/>
                  </a:cubicBezTo>
                  <a:cubicBezTo>
                    <a:pt x="3025" y="1891"/>
                    <a:pt x="4808" y="3025"/>
                    <a:pt x="6320" y="4483"/>
                  </a:cubicBezTo>
                  <a:cubicBezTo>
                    <a:pt x="6968" y="5078"/>
                    <a:pt x="7535" y="5726"/>
                    <a:pt x="8048" y="6428"/>
                  </a:cubicBezTo>
                  <a:cubicBezTo>
                    <a:pt x="8561" y="7157"/>
                    <a:pt x="8966" y="7940"/>
                    <a:pt x="9263" y="8777"/>
                  </a:cubicBezTo>
                  <a:cubicBezTo>
                    <a:pt x="9641" y="9830"/>
                    <a:pt x="9938" y="10883"/>
                    <a:pt x="10235" y="11963"/>
                  </a:cubicBezTo>
                  <a:cubicBezTo>
                    <a:pt x="10613" y="13395"/>
                    <a:pt x="11072" y="14826"/>
                    <a:pt x="11639" y="16230"/>
                  </a:cubicBezTo>
                  <a:cubicBezTo>
                    <a:pt x="12260" y="17823"/>
                    <a:pt x="13179" y="19308"/>
                    <a:pt x="14286" y="20604"/>
                  </a:cubicBezTo>
                  <a:cubicBezTo>
                    <a:pt x="14988" y="21442"/>
                    <a:pt x="15717" y="22252"/>
                    <a:pt x="16473" y="23062"/>
                  </a:cubicBezTo>
                  <a:cubicBezTo>
                    <a:pt x="17094" y="23764"/>
                    <a:pt x="17796" y="24412"/>
                    <a:pt x="18417" y="25114"/>
                  </a:cubicBezTo>
                  <a:cubicBezTo>
                    <a:pt x="19983" y="26734"/>
                    <a:pt x="21280" y="28597"/>
                    <a:pt x="22279" y="30623"/>
                  </a:cubicBezTo>
                  <a:cubicBezTo>
                    <a:pt x="22873" y="31865"/>
                    <a:pt x="23413" y="33161"/>
                    <a:pt x="23872" y="34484"/>
                  </a:cubicBezTo>
                  <a:cubicBezTo>
                    <a:pt x="24223" y="35618"/>
                    <a:pt x="24493" y="36753"/>
                    <a:pt x="24655" y="37914"/>
                  </a:cubicBezTo>
                  <a:cubicBezTo>
                    <a:pt x="24817" y="38940"/>
                    <a:pt x="24952" y="39966"/>
                    <a:pt x="25033" y="41019"/>
                  </a:cubicBezTo>
                  <a:cubicBezTo>
                    <a:pt x="25114" y="42234"/>
                    <a:pt x="25168" y="43476"/>
                    <a:pt x="25222" y="44719"/>
                  </a:cubicBezTo>
                  <a:cubicBezTo>
                    <a:pt x="25249" y="45070"/>
                    <a:pt x="25303" y="45421"/>
                    <a:pt x="25330" y="45772"/>
                  </a:cubicBezTo>
                  <a:cubicBezTo>
                    <a:pt x="25330" y="46042"/>
                    <a:pt x="25330" y="46339"/>
                    <a:pt x="25330" y="46609"/>
                  </a:cubicBezTo>
                  <a:cubicBezTo>
                    <a:pt x="25357" y="47554"/>
                    <a:pt x="25438" y="48499"/>
                    <a:pt x="25600" y="49444"/>
                  </a:cubicBezTo>
                  <a:cubicBezTo>
                    <a:pt x="25654" y="49687"/>
                    <a:pt x="25681" y="49930"/>
                    <a:pt x="25708" y="50200"/>
                  </a:cubicBezTo>
                  <a:cubicBezTo>
                    <a:pt x="25411" y="49633"/>
                    <a:pt x="25222" y="49039"/>
                    <a:pt x="25087" y="48418"/>
                  </a:cubicBezTo>
                  <a:cubicBezTo>
                    <a:pt x="25033" y="48013"/>
                    <a:pt x="24682" y="47716"/>
                    <a:pt x="24277" y="47716"/>
                  </a:cubicBezTo>
                  <a:cubicBezTo>
                    <a:pt x="24142" y="48229"/>
                    <a:pt x="24088" y="48769"/>
                    <a:pt x="23737" y="49228"/>
                  </a:cubicBezTo>
                  <a:cubicBezTo>
                    <a:pt x="23980" y="49633"/>
                    <a:pt x="24250" y="50011"/>
                    <a:pt x="24547" y="50362"/>
                  </a:cubicBezTo>
                  <a:cubicBezTo>
                    <a:pt x="24817" y="50740"/>
                    <a:pt x="25168" y="51118"/>
                    <a:pt x="25465" y="51469"/>
                  </a:cubicBezTo>
                  <a:cubicBezTo>
                    <a:pt x="25762" y="51820"/>
                    <a:pt x="26113" y="52117"/>
                    <a:pt x="26464" y="52522"/>
                  </a:cubicBezTo>
                  <a:cubicBezTo>
                    <a:pt x="26329" y="52522"/>
                    <a:pt x="26194" y="52468"/>
                    <a:pt x="26113" y="52360"/>
                  </a:cubicBezTo>
                  <a:lnTo>
                    <a:pt x="24925" y="51118"/>
                  </a:lnTo>
                  <a:cubicBezTo>
                    <a:pt x="23737" y="49822"/>
                    <a:pt x="22468" y="48634"/>
                    <a:pt x="21199" y="47419"/>
                  </a:cubicBezTo>
                  <a:cubicBezTo>
                    <a:pt x="20388" y="46636"/>
                    <a:pt x="19605" y="45826"/>
                    <a:pt x="18876" y="44962"/>
                  </a:cubicBezTo>
                  <a:cubicBezTo>
                    <a:pt x="18201" y="44151"/>
                    <a:pt x="17580" y="43341"/>
                    <a:pt x="16986" y="42477"/>
                  </a:cubicBezTo>
                  <a:cubicBezTo>
                    <a:pt x="16284" y="41478"/>
                    <a:pt x="15717" y="40371"/>
                    <a:pt x="15285" y="39237"/>
                  </a:cubicBezTo>
                  <a:cubicBezTo>
                    <a:pt x="14691" y="37617"/>
                    <a:pt x="14232" y="35969"/>
                    <a:pt x="13719" y="34322"/>
                  </a:cubicBezTo>
                  <a:cubicBezTo>
                    <a:pt x="13341" y="33053"/>
                    <a:pt x="12882" y="31784"/>
                    <a:pt x="12314" y="30569"/>
                  </a:cubicBezTo>
                  <a:cubicBezTo>
                    <a:pt x="11909" y="29678"/>
                    <a:pt x="11396" y="28814"/>
                    <a:pt x="10829" y="28003"/>
                  </a:cubicBezTo>
                  <a:cubicBezTo>
                    <a:pt x="10181" y="27058"/>
                    <a:pt x="9452" y="26194"/>
                    <a:pt x="8723" y="25303"/>
                  </a:cubicBezTo>
                  <a:cubicBezTo>
                    <a:pt x="8102" y="24601"/>
                    <a:pt x="7589" y="23818"/>
                    <a:pt x="7022" y="23062"/>
                  </a:cubicBezTo>
                  <a:cubicBezTo>
                    <a:pt x="6725" y="22657"/>
                    <a:pt x="6428" y="22225"/>
                    <a:pt x="6158" y="21793"/>
                  </a:cubicBezTo>
                  <a:cubicBezTo>
                    <a:pt x="5375" y="20523"/>
                    <a:pt x="4727" y="19173"/>
                    <a:pt x="4321" y="17742"/>
                  </a:cubicBezTo>
                  <a:cubicBezTo>
                    <a:pt x="4105" y="16959"/>
                    <a:pt x="3943" y="16149"/>
                    <a:pt x="3889" y="15339"/>
                  </a:cubicBezTo>
                  <a:cubicBezTo>
                    <a:pt x="3646" y="13206"/>
                    <a:pt x="3430" y="11045"/>
                    <a:pt x="3160" y="8912"/>
                  </a:cubicBezTo>
                  <a:cubicBezTo>
                    <a:pt x="2944" y="7319"/>
                    <a:pt x="2566" y="5753"/>
                    <a:pt x="2026" y="4213"/>
                  </a:cubicBezTo>
                  <a:cubicBezTo>
                    <a:pt x="1702" y="3241"/>
                    <a:pt x="1297" y="2269"/>
                    <a:pt x="946" y="1297"/>
                  </a:cubicBezTo>
                  <a:cubicBezTo>
                    <a:pt x="919" y="1243"/>
                    <a:pt x="892" y="1189"/>
                    <a:pt x="865" y="1081"/>
                  </a:cubicBezTo>
                  <a:close/>
                  <a:moveTo>
                    <a:pt x="352" y="1"/>
                  </a:moveTo>
                  <a:lnTo>
                    <a:pt x="1" y="352"/>
                  </a:lnTo>
                  <a:cubicBezTo>
                    <a:pt x="109" y="703"/>
                    <a:pt x="163" y="973"/>
                    <a:pt x="190" y="1243"/>
                  </a:cubicBezTo>
                  <a:cubicBezTo>
                    <a:pt x="244" y="1432"/>
                    <a:pt x="298" y="1648"/>
                    <a:pt x="379" y="1837"/>
                  </a:cubicBezTo>
                  <a:cubicBezTo>
                    <a:pt x="595" y="2485"/>
                    <a:pt x="811" y="3106"/>
                    <a:pt x="1054" y="3754"/>
                  </a:cubicBezTo>
                  <a:cubicBezTo>
                    <a:pt x="1594" y="5267"/>
                    <a:pt x="2026" y="6833"/>
                    <a:pt x="2269" y="8453"/>
                  </a:cubicBezTo>
                  <a:cubicBezTo>
                    <a:pt x="2485" y="9992"/>
                    <a:pt x="2620" y="11531"/>
                    <a:pt x="2782" y="13098"/>
                  </a:cubicBezTo>
                  <a:cubicBezTo>
                    <a:pt x="2917" y="14151"/>
                    <a:pt x="2998" y="15204"/>
                    <a:pt x="3133" y="16257"/>
                  </a:cubicBezTo>
                  <a:cubicBezTo>
                    <a:pt x="3187" y="16905"/>
                    <a:pt x="3322" y="17580"/>
                    <a:pt x="3538" y="18228"/>
                  </a:cubicBezTo>
                  <a:cubicBezTo>
                    <a:pt x="3727" y="18876"/>
                    <a:pt x="3997" y="19524"/>
                    <a:pt x="4267" y="20145"/>
                  </a:cubicBezTo>
                  <a:cubicBezTo>
                    <a:pt x="4754" y="21253"/>
                    <a:pt x="5375" y="22306"/>
                    <a:pt x="6077" y="23278"/>
                  </a:cubicBezTo>
                  <a:cubicBezTo>
                    <a:pt x="6374" y="23683"/>
                    <a:pt x="6617" y="24034"/>
                    <a:pt x="6968" y="24493"/>
                  </a:cubicBezTo>
                  <a:cubicBezTo>
                    <a:pt x="7292" y="24925"/>
                    <a:pt x="7643" y="25357"/>
                    <a:pt x="7967" y="25789"/>
                  </a:cubicBezTo>
                  <a:cubicBezTo>
                    <a:pt x="8534" y="26464"/>
                    <a:pt x="9128" y="27139"/>
                    <a:pt x="9668" y="27841"/>
                  </a:cubicBezTo>
                  <a:cubicBezTo>
                    <a:pt x="10748" y="29192"/>
                    <a:pt x="11585" y="30677"/>
                    <a:pt x="12206" y="32297"/>
                  </a:cubicBezTo>
                  <a:cubicBezTo>
                    <a:pt x="12476" y="33080"/>
                    <a:pt x="12747" y="33863"/>
                    <a:pt x="12990" y="34673"/>
                  </a:cubicBezTo>
                  <a:cubicBezTo>
                    <a:pt x="13476" y="36131"/>
                    <a:pt x="13908" y="37617"/>
                    <a:pt x="14394" y="39075"/>
                  </a:cubicBezTo>
                  <a:cubicBezTo>
                    <a:pt x="14745" y="40209"/>
                    <a:pt x="15258" y="41289"/>
                    <a:pt x="15879" y="42288"/>
                  </a:cubicBezTo>
                  <a:cubicBezTo>
                    <a:pt x="16365" y="43044"/>
                    <a:pt x="16878" y="43800"/>
                    <a:pt x="17445" y="44502"/>
                  </a:cubicBezTo>
                  <a:cubicBezTo>
                    <a:pt x="18282" y="45556"/>
                    <a:pt x="19173" y="46555"/>
                    <a:pt x="20172" y="47473"/>
                  </a:cubicBezTo>
                  <a:cubicBezTo>
                    <a:pt x="21145" y="48418"/>
                    <a:pt x="22144" y="49309"/>
                    <a:pt x="23143" y="50227"/>
                  </a:cubicBezTo>
                  <a:cubicBezTo>
                    <a:pt x="23926" y="50956"/>
                    <a:pt x="24709" y="51685"/>
                    <a:pt x="25519" y="52387"/>
                  </a:cubicBezTo>
                  <a:cubicBezTo>
                    <a:pt x="25789" y="52657"/>
                    <a:pt x="26113" y="52874"/>
                    <a:pt x="26437" y="53063"/>
                  </a:cubicBezTo>
                  <a:cubicBezTo>
                    <a:pt x="26707" y="52955"/>
                    <a:pt x="26815" y="52630"/>
                    <a:pt x="26680" y="52360"/>
                  </a:cubicBezTo>
                  <a:cubicBezTo>
                    <a:pt x="26680" y="52333"/>
                    <a:pt x="26680" y="52306"/>
                    <a:pt x="26680" y="52279"/>
                  </a:cubicBezTo>
                  <a:cubicBezTo>
                    <a:pt x="26572" y="51523"/>
                    <a:pt x="26437" y="50794"/>
                    <a:pt x="26329" y="50038"/>
                  </a:cubicBezTo>
                  <a:cubicBezTo>
                    <a:pt x="26167" y="48958"/>
                    <a:pt x="26086" y="47878"/>
                    <a:pt x="26086" y="46771"/>
                  </a:cubicBezTo>
                  <a:cubicBezTo>
                    <a:pt x="26086" y="45826"/>
                    <a:pt x="26059" y="44881"/>
                    <a:pt x="26032" y="43935"/>
                  </a:cubicBezTo>
                  <a:cubicBezTo>
                    <a:pt x="26005" y="43287"/>
                    <a:pt x="25951" y="42666"/>
                    <a:pt x="25924" y="42018"/>
                  </a:cubicBezTo>
                  <a:cubicBezTo>
                    <a:pt x="25897" y="40749"/>
                    <a:pt x="25762" y="39453"/>
                    <a:pt x="25600" y="38184"/>
                  </a:cubicBezTo>
                  <a:cubicBezTo>
                    <a:pt x="25438" y="36969"/>
                    <a:pt x="25195" y="35753"/>
                    <a:pt x="24844" y="34565"/>
                  </a:cubicBezTo>
                  <a:cubicBezTo>
                    <a:pt x="24439" y="33242"/>
                    <a:pt x="23926" y="31946"/>
                    <a:pt x="23332" y="30704"/>
                  </a:cubicBezTo>
                  <a:cubicBezTo>
                    <a:pt x="22630" y="29219"/>
                    <a:pt x="21793" y="27814"/>
                    <a:pt x="20794" y="26518"/>
                  </a:cubicBezTo>
                  <a:cubicBezTo>
                    <a:pt x="19902" y="25411"/>
                    <a:pt x="18957" y="24358"/>
                    <a:pt x="17958" y="23359"/>
                  </a:cubicBezTo>
                  <a:cubicBezTo>
                    <a:pt x="16554" y="21982"/>
                    <a:pt x="15258" y="20523"/>
                    <a:pt x="14097" y="18957"/>
                  </a:cubicBezTo>
                  <a:cubicBezTo>
                    <a:pt x="13476" y="18120"/>
                    <a:pt x="12963" y="17202"/>
                    <a:pt x="12530" y="16257"/>
                  </a:cubicBezTo>
                  <a:cubicBezTo>
                    <a:pt x="12017" y="15015"/>
                    <a:pt x="11558" y="13719"/>
                    <a:pt x="11180" y="12395"/>
                  </a:cubicBezTo>
                  <a:cubicBezTo>
                    <a:pt x="10802" y="11018"/>
                    <a:pt x="10424" y="9668"/>
                    <a:pt x="9911" y="8345"/>
                  </a:cubicBezTo>
                  <a:cubicBezTo>
                    <a:pt x="9641" y="7589"/>
                    <a:pt x="9263" y="6833"/>
                    <a:pt x="8804" y="6158"/>
                  </a:cubicBezTo>
                  <a:cubicBezTo>
                    <a:pt x="8129" y="5267"/>
                    <a:pt x="7400" y="4456"/>
                    <a:pt x="6563" y="3700"/>
                  </a:cubicBezTo>
                  <a:cubicBezTo>
                    <a:pt x="5402" y="2728"/>
                    <a:pt x="4159" y="1891"/>
                    <a:pt x="2836" y="1162"/>
                  </a:cubicBezTo>
                  <a:cubicBezTo>
                    <a:pt x="2647" y="1081"/>
                    <a:pt x="2485" y="1000"/>
                    <a:pt x="2296" y="946"/>
                  </a:cubicBezTo>
                  <a:cubicBezTo>
                    <a:pt x="1729" y="730"/>
                    <a:pt x="1189" y="460"/>
                    <a:pt x="649" y="136"/>
                  </a:cubicBezTo>
                  <a:cubicBezTo>
                    <a:pt x="568" y="82"/>
                    <a:pt x="460" y="28"/>
                    <a:pt x="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1728863" y="3087063"/>
              <a:ext cx="216050" cy="402900"/>
            </a:xfrm>
            <a:custGeom>
              <a:avLst/>
              <a:gdLst/>
              <a:ahLst/>
              <a:cxnLst/>
              <a:rect l="l" t="t" r="r" b="b"/>
              <a:pathLst>
                <a:path w="8642" h="16116" extrusionOk="0">
                  <a:moveTo>
                    <a:pt x="4807" y="8258"/>
                  </a:moveTo>
                  <a:lnTo>
                    <a:pt x="4834" y="8285"/>
                  </a:lnTo>
                  <a:lnTo>
                    <a:pt x="4672" y="8393"/>
                  </a:lnTo>
                  <a:lnTo>
                    <a:pt x="4645" y="8366"/>
                  </a:lnTo>
                  <a:lnTo>
                    <a:pt x="4807" y="8258"/>
                  </a:lnTo>
                  <a:close/>
                  <a:moveTo>
                    <a:pt x="2267" y="0"/>
                  </a:moveTo>
                  <a:cubicBezTo>
                    <a:pt x="2244" y="0"/>
                    <a:pt x="2218" y="7"/>
                    <a:pt x="2188" y="22"/>
                  </a:cubicBezTo>
                  <a:lnTo>
                    <a:pt x="2188" y="508"/>
                  </a:lnTo>
                  <a:cubicBezTo>
                    <a:pt x="2215" y="913"/>
                    <a:pt x="2242" y="1318"/>
                    <a:pt x="2242" y="1750"/>
                  </a:cubicBezTo>
                  <a:cubicBezTo>
                    <a:pt x="2242" y="1908"/>
                    <a:pt x="2319" y="2093"/>
                    <a:pt x="2197" y="2252"/>
                  </a:cubicBezTo>
                  <a:lnTo>
                    <a:pt x="2197" y="2252"/>
                  </a:lnTo>
                  <a:cubicBezTo>
                    <a:pt x="2194" y="2247"/>
                    <a:pt x="2191" y="2241"/>
                    <a:pt x="2188" y="2236"/>
                  </a:cubicBezTo>
                  <a:lnTo>
                    <a:pt x="2188" y="2236"/>
                  </a:lnTo>
                  <a:lnTo>
                    <a:pt x="2188" y="2263"/>
                  </a:lnTo>
                  <a:cubicBezTo>
                    <a:pt x="2191" y="2259"/>
                    <a:pt x="2194" y="2256"/>
                    <a:pt x="2197" y="2252"/>
                  </a:cubicBezTo>
                  <a:lnTo>
                    <a:pt x="2197" y="2252"/>
                  </a:lnTo>
                  <a:cubicBezTo>
                    <a:pt x="2264" y="2386"/>
                    <a:pt x="2208" y="2563"/>
                    <a:pt x="2053" y="2641"/>
                  </a:cubicBezTo>
                  <a:cubicBezTo>
                    <a:pt x="1995" y="2699"/>
                    <a:pt x="1921" y="2726"/>
                    <a:pt x="1845" y="2726"/>
                  </a:cubicBezTo>
                  <a:cubicBezTo>
                    <a:pt x="1779" y="2726"/>
                    <a:pt x="1710" y="2706"/>
                    <a:pt x="1648" y="2668"/>
                  </a:cubicBezTo>
                  <a:cubicBezTo>
                    <a:pt x="1459" y="2560"/>
                    <a:pt x="1243" y="2425"/>
                    <a:pt x="1054" y="2263"/>
                  </a:cubicBezTo>
                  <a:cubicBezTo>
                    <a:pt x="865" y="2101"/>
                    <a:pt x="622" y="1966"/>
                    <a:pt x="352" y="1885"/>
                  </a:cubicBezTo>
                  <a:cubicBezTo>
                    <a:pt x="135" y="2263"/>
                    <a:pt x="0" y="2722"/>
                    <a:pt x="27" y="3181"/>
                  </a:cubicBezTo>
                  <a:cubicBezTo>
                    <a:pt x="108" y="3883"/>
                    <a:pt x="162" y="4585"/>
                    <a:pt x="217" y="5287"/>
                  </a:cubicBezTo>
                  <a:cubicBezTo>
                    <a:pt x="217" y="5368"/>
                    <a:pt x="244" y="5449"/>
                    <a:pt x="271" y="5638"/>
                  </a:cubicBezTo>
                  <a:cubicBezTo>
                    <a:pt x="408" y="5387"/>
                    <a:pt x="583" y="5368"/>
                    <a:pt x="765" y="5368"/>
                  </a:cubicBezTo>
                  <a:cubicBezTo>
                    <a:pt x="798" y="5368"/>
                    <a:pt x="831" y="5368"/>
                    <a:pt x="865" y="5368"/>
                  </a:cubicBezTo>
                  <a:cubicBezTo>
                    <a:pt x="1189" y="5395"/>
                    <a:pt x="1513" y="5503"/>
                    <a:pt x="1810" y="5665"/>
                  </a:cubicBezTo>
                  <a:cubicBezTo>
                    <a:pt x="2026" y="5801"/>
                    <a:pt x="2242" y="5909"/>
                    <a:pt x="2485" y="5936"/>
                  </a:cubicBezTo>
                  <a:cubicBezTo>
                    <a:pt x="2566" y="5882"/>
                    <a:pt x="2620" y="5801"/>
                    <a:pt x="2674" y="5719"/>
                  </a:cubicBezTo>
                  <a:cubicBezTo>
                    <a:pt x="2836" y="5530"/>
                    <a:pt x="2998" y="5314"/>
                    <a:pt x="3160" y="5152"/>
                  </a:cubicBezTo>
                  <a:cubicBezTo>
                    <a:pt x="3461" y="4851"/>
                    <a:pt x="3882" y="4709"/>
                    <a:pt x="4286" y="4709"/>
                  </a:cubicBezTo>
                  <a:cubicBezTo>
                    <a:pt x="4352" y="4709"/>
                    <a:pt x="4418" y="4713"/>
                    <a:pt x="4483" y="4720"/>
                  </a:cubicBezTo>
                  <a:cubicBezTo>
                    <a:pt x="4537" y="4720"/>
                    <a:pt x="4564" y="4747"/>
                    <a:pt x="4591" y="4774"/>
                  </a:cubicBezTo>
                  <a:cubicBezTo>
                    <a:pt x="4618" y="4774"/>
                    <a:pt x="4618" y="4801"/>
                    <a:pt x="4618" y="4855"/>
                  </a:cubicBezTo>
                  <a:cubicBezTo>
                    <a:pt x="4618" y="4882"/>
                    <a:pt x="4591" y="4909"/>
                    <a:pt x="4564" y="4909"/>
                  </a:cubicBezTo>
                  <a:cubicBezTo>
                    <a:pt x="4348" y="4963"/>
                    <a:pt x="4159" y="4990"/>
                    <a:pt x="3943" y="5017"/>
                  </a:cubicBezTo>
                  <a:cubicBezTo>
                    <a:pt x="3565" y="5071"/>
                    <a:pt x="3268" y="5314"/>
                    <a:pt x="3133" y="5692"/>
                  </a:cubicBezTo>
                  <a:cubicBezTo>
                    <a:pt x="3052" y="5882"/>
                    <a:pt x="2971" y="6071"/>
                    <a:pt x="2917" y="6287"/>
                  </a:cubicBezTo>
                  <a:cubicBezTo>
                    <a:pt x="2836" y="6476"/>
                    <a:pt x="2728" y="6638"/>
                    <a:pt x="2539" y="6773"/>
                  </a:cubicBezTo>
                  <a:cubicBezTo>
                    <a:pt x="2465" y="6865"/>
                    <a:pt x="2353" y="6907"/>
                    <a:pt x="2230" y="6907"/>
                  </a:cubicBezTo>
                  <a:cubicBezTo>
                    <a:pt x="2172" y="6907"/>
                    <a:pt x="2113" y="6898"/>
                    <a:pt x="2053" y="6881"/>
                  </a:cubicBezTo>
                  <a:lnTo>
                    <a:pt x="1648" y="6692"/>
                  </a:lnTo>
                  <a:cubicBezTo>
                    <a:pt x="1405" y="6584"/>
                    <a:pt x="1162" y="6476"/>
                    <a:pt x="919" y="6368"/>
                  </a:cubicBezTo>
                  <a:cubicBezTo>
                    <a:pt x="866" y="6344"/>
                    <a:pt x="812" y="6333"/>
                    <a:pt x="760" y="6333"/>
                  </a:cubicBezTo>
                  <a:cubicBezTo>
                    <a:pt x="571" y="6333"/>
                    <a:pt x="406" y="6474"/>
                    <a:pt x="406" y="6665"/>
                  </a:cubicBezTo>
                  <a:cubicBezTo>
                    <a:pt x="406" y="6746"/>
                    <a:pt x="406" y="6800"/>
                    <a:pt x="406" y="6881"/>
                  </a:cubicBezTo>
                  <a:cubicBezTo>
                    <a:pt x="487" y="7583"/>
                    <a:pt x="568" y="8312"/>
                    <a:pt x="649" y="9014"/>
                  </a:cubicBezTo>
                  <a:cubicBezTo>
                    <a:pt x="676" y="9122"/>
                    <a:pt x="703" y="9230"/>
                    <a:pt x="730" y="9338"/>
                  </a:cubicBezTo>
                  <a:cubicBezTo>
                    <a:pt x="784" y="9311"/>
                    <a:pt x="838" y="9311"/>
                    <a:pt x="838" y="9284"/>
                  </a:cubicBezTo>
                  <a:cubicBezTo>
                    <a:pt x="1000" y="9041"/>
                    <a:pt x="1243" y="9041"/>
                    <a:pt x="1459" y="8960"/>
                  </a:cubicBezTo>
                  <a:cubicBezTo>
                    <a:pt x="1577" y="8925"/>
                    <a:pt x="1694" y="8905"/>
                    <a:pt x="1808" y="8905"/>
                  </a:cubicBezTo>
                  <a:cubicBezTo>
                    <a:pt x="1954" y="8905"/>
                    <a:pt x="2093" y="8938"/>
                    <a:pt x="2215" y="9014"/>
                  </a:cubicBezTo>
                  <a:cubicBezTo>
                    <a:pt x="2539" y="9068"/>
                    <a:pt x="2863" y="9203"/>
                    <a:pt x="3160" y="9365"/>
                  </a:cubicBezTo>
                  <a:cubicBezTo>
                    <a:pt x="3268" y="9419"/>
                    <a:pt x="3403" y="9446"/>
                    <a:pt x="3538" y="9446"/>
                  </a:cubicBezTo>
                  <a:cubicBezTo>
                    <a:pt x="3700" y="9419"/>
                    <a:pt x="3835" y="9338"/>
                    <a:pt x="3916" y="9176"/>
                  </a:cubicBezTo>
                  <a:cubicBezTo>
                    <a:pt x="4051" y="8960"/>
                    <a:pt x="4213" y="8744"/>
                    <a:pt x="4429" y="8582"/>
                  </a:cubicBezTo>
                  <a:lnTo>
                    <a:pt x="4429" y="8582"/>
                  </a:lnTo>
                  <a:cubicBezTo>
                    <a:pt x="4294" y="8852"/>
                    <a:pt x="4186" y="9068"/>
                    <a:pt x="4078" y="9311"/>
                  </a:cubicBezTo>
                  <a:cubicBezTo>
                    <a:pt x="3869" y="9771"/>
                    <a:pt x="3369" y="10182"/>
                    <a:pt x="2804" y="10182"/>
                  </a:cubicBezTo>
                  <a:cubicBezTo>
                    <a:pt x="2638" y="10182"/>
                    <a:pt x="2467" y="10146"/>
                    <a:pt x="2296" y="10067"/>
                  </a:cubicBezTo>
                  <a:cubicBezTo>
                    <a:pt x="2215" y="10040"/>
                    <a:pt x="2134" y="10013"/>
                    <a:pt x="2053" y="9986"/>
                  </a:cubicBezTo>
                  <a:cubicBezTo>
                    <a:pt x="1822" y="9928"/>
                    <a:pt x="1675" y="9866"/>
                    <a:pt x="1552" y="9866"/>
                  </a:cubicBezTo>
                  <a:cubicBezTo>
                    <a:pt x="1389" y="9866"/>
                    <a:pt x="1270" y="9978"/>
                    <a:pt x="1054" y="10364"/>
                  </a:cubicBezTo>
                  <a:cubicBezTo>
                    <a:pt x="1027" y="10418"/>
                    <a:pt x="1000" y="10472"/>
                    <a:pt x="973" y="10526"/>
                  </a:cubicBezTo>
                  <a:cubicBezTo>
                    <a:pt x="1054" y="10688"/>
                    <a:pt x="1081" y="10877"/>
                    <a:pt x="1162" y="11066"/>
                  </a:cubicBezTo>
                  <a:cubicBezTo>
                    <a:pt x="1486" y="11876"/>
                    <a:pt x="1918" y="12659"/>
                    <a:pt x="2377" y="13388"/>
                  </a:cubicBezTo>
                  <a:cubicBezTo>
                    <a:pt x="2944" y="14280"/>
                    <a:pt x="3538" y="15144"/>
                    <a:pt x="4132" y="16008"/>
                  </a:cubicBezTo>
                  <a:cubicBezTo>
                    <a:pt x="4132" y="16035"/>
                    <a:pt x="4186" y="16062"/>
                    <a:pt x="4267" y="16116"/>
                  </a:cubicBezTo>
                  <a:cubicBezTo>
                    <a:pt x="4267" y="16008"/>
                    <a:pt x="4294" y="15927"/>
                    <a:pt x="4294" y="15846"/>
                  </a:cubicBezTo>
                  <a:cubicBezTo>
                    <a:pt x="4321" y="15603"/>
                    <a:pt x="4429" y="15360"/>
                    <a:pt x="4645" y="15171"/>
                  </a:cubicBezTo>
                  <a:cubicBezTo>
                    <a:pt x="4780" y="15002"/>
                    <a:pt x="4978" y="14918"/>
                    <a:pt x="5181" y="14918"/>
                  </a:cubicBezTo>
                  <a:cubicBezTo>
                    <a:pt x="5302" y="14918"/>
                    <a:pt x="5425" y="14948"/>
                    <a:pt x="5536" y="15009"/>
                  </a:cubicBezTo>
                  <a:cubicBezTo>
                    <a:pt x="5725" y="15117"/>
                    <a:pt x="5914" y="15225"/>
                    <a:pt x="6076" y="15360"/>
                  </a:cubicBezTo>
                  <a:cubicBezTo>
                    <a:pt x="6373" y="15576"/>
                    <a:pt x="6670" y="15792"/>
                    <a:pt x="6967" y="16035"/>
                  </a:cubicBezTo>
                  <a:cubicBezTo>
                    <a:pt x="7006" y="16073"/>
                    <a:pt x="7057" y="16111"/>
                    <a:pt x="7132" y="16111"/>
                  </a:cubicBezTo>
                  <a:cubicBezTo>
                    <a:pt x="7163" y="16111"/>
                    <a:pt x="7198" y="16105"/>
                    <a:pt x="7237" y="16089"/>
                  </a:cubicBezTo>
                  <a:lnTo>
                    <a:pt x="7237" y="15711"/>
                  </a:lnTo>
                  <a:cubicBezTo>
                    <a:pt x="7237" y="15414"/>
                    <a:pt x="7237" y="15117"/>
                    <a:pt x="7264" y="14793"/>
                  </a:cubicBezTo>
                  <a:cubicBezTo>
                    <a:pt x="7264" y="14469"/>
                    <a:pt x="7561" y="14199"/>
                    <a:pt x="7885" y="14199"/>
                  </a:cubicBezTo>
                  <a:cubicBezTo>
                    <a:pt x="7980" y="14185"/>
                    <a:pt x="8068" y="14185"/>
                    <a:pt x="8156" y="14185"/>
                  </a:cubicBezTo>
                  <a:cubicBezTo>
                    <a:pt x="8243" y="14185"/>
                    <a:pt x="8331" y="14185"/>
                    <a:pt x="8426" y="14172"/>
                  </a:cubicBezTo>
                  <a:cubicBezTo>
                    <a:pt x="8561" y="14172"/>
                    <a:pt x="8642" y="14010"/>
                    <a:pt x="8588" y="13902"/>
                  </a:cubicBezTo>
                  <a:cubicBezTo>
                    <a:pt x="8561" y="13794"/>
                    <a:pt x="8507" y="13712"/>
                    <a:pt x="8453" y="13631"/>
                  </a:cubicBezTo>
                  <a:lnTo>
                    <a:pt x="7615" y="12281"/>
                  </a:lnTo>
                  <a:lnTo>
                    <a:pt x="7453" y="12038"/>
                  </a:lnTo>
                  <a:cubicBezTo>
                    <a:pt x="7183" y="12011"/>
                    <a:pt x="6994" y="12011"/>
                    <a:pt x="6778" y="11957"/>
                  </a:cubicBezTo>
                  <a:cubicBezTo>
                    <a:pt x="6709" y="11943"/>
                    <a:pt x="6639" y="11937"/>
                    <a:pt x="6568" y="11937"/>
                  </a:cubicBezTo>
                  <a:cubicBezTo>
                    <a:pt x="6230" y="11937"/>
                    <a:pt x="5895" y="12094"/>
                    <a:pt x="5671" y="12362"/>
                  </a:cubicBezTo>
                  <a:cubicBezTo>
                    <a:pt x="5482" y="12551"/>
                    <a:pt x="5293" y="12686"/>
                    <a:pt x="5050" y="12821"/>
                  </a:cubicBezTo>
                  <a:cubicBezTo>
                    <a:pt x="4960" y="12893"/>
                    <a:pt x="4858" y="12917"/>
                    <a:pt x="4752" y="12917"/>
                  </a:cubicBezTo>
                  <a:cubicBezTo>
                    <a:pt x="4699" y="12917"/>
                    <a:pt x="4645" y="12911"/>
                    <a:pt x="4591" y="12902"/>
                  </a:cubicBezTo>
                  <a:cubicBezTo>
                    <a:pt x="4456" y="12848"/>
                    <a:pt x="4321" y="12821"/>
                    <a:pt x="4186" y="12740"/>
                  </a:cubicBezTo>
                  <a:cubicBezTo>
                    <a:pt x="3903" y="12599"/>
                    <a:pt x="3579" y="12519"/>
                    <a:pt x="3268" y="12519"/>
                  </a:cubicBezTo>
                  <a:cubicBezTo>
                    <a:pt x="3222" y="12519"/>
                    <a:pt x="3177" y="12521"/>
                    <a:pt x="3133" y="12524"/>
                  </a:cubicBezTo>
                  <a:lnTo>
                    <a:pt x="2836" y="12524"/>
                  </a:lnTo>
                  <a:cubicBezTo>
                    <a:pt x="2890" y="12497"/>
                    <a:pt x="2917" y="12443"/>
                    <a:pt x="2944" y="12443"/>
                  </a:cubicBezTo>
                  <a:cubicBezTo>
                    <a:pt x="3107" y="12406"/>
                    <a:pt x="3276" y="12386"/>
                    <a:pt x="3445" y="12386"/>
                  </a:cubicBezTo>
                  <a:cubicBezTo>
                    <a:pt x="3640" y="12386"/>
                    <a:pt x="3836" y="12412"/>
                    <a:pt x="4024" y="12470"/>
                  </a:cubicBezTo>
                  <a:cubicBezTo>
                    <a:pt x="4159" y="12524"/>
                    <a:pt x="4267" y="12578"/>
                    <a:pt x="4402" y="12605"/>
                  </a:cubicBezTo>
                  <a:cubicBezTo>
                    <a:pt x="4464" y="12618"/>
                    <a:pt x="4518" y="12624"/>
                    <a:pt x="4564" y="12624"/>
                  </a:cubicBezTo>
                  <a:cubicBezTo>
                    <a:pt x="4719" y="12624"/>
                    <a:pt x="4793" y="12549"/>
                    <a:pt x="4834" y="12362"/>
                  </a:cubicBezTo>
                  <a:cubicBezTo>
                    <a:pt x="4969" y="12011"/>
                    <a:pt x="5158" y="11687"/>
                    <a:pt x="5401" y="11444"/>
                  </a:cubicBezTo>
                  <a:cubicBezTo>
                    <a:pt x="5653" y="11124"/>
                    <a:pt x="6039" y="10940"/>
                    <a:pt x="6431" y="10940"/>
                  </a:cubicBezTo>
                  <a:cubicBezTo>
                    <a:pt x="6502" y="10940"/>
                    <a:pt x="6573" y="10946"/>
                    <a:pt x="6643" y="10958"/>
                  </a:cubicBezTo>
                  <a:cubicBezTo>
                    <a:pt x="6715" y="10958"/>
                    <a:pt x="6775" y="11006"/>
                    <a:pt x="6839" y="11006"/>
                  </a:cubicBezTo>
                  <a:cubicBezTo>
                    <a:pt x="6871" y="11006"/>
                    <a:pt x="6904" y="10994"/>
                    <a:pt x="6940" y="10958"/>
                  </a:cubicBezTo>
                  <a:cubicBezTo>
                    <a:pt x="6913" y="10904"/>
                    <a:pt x="6886" y="10850"/>
                    <a:pt x="6886" y="10796"/>
                  </a:cubicBezTo>
                  <a:cubicBezTo>
                    <a:pt x="6373" y="9689"/>
                    <a:pt x="5968" y="8528"/>
                    <a:pt x="5617" y="7367"/>
                  </a:cubicBezTo>
                  <a:cubicBezTo>
                    <a:pt x="5158" y="5746"/>
                    <a:pt x="4591" y="4153"/>
                    <a:pt x="3916" y="2614"/>
                  </a:cubicBezTo>
                  <a:cubicBezTo>
                    <a:pt x="3538" y="1696"/>
                    <a:pt x="3025" y="859"/>
                    <a:pt x="2404" y="103"/>
                  </a:cubicBezTo>
                  <a:cubicBezTo>
                    <a:pt x="2365" y="44"/>
                    <a:pt x="2326" y="0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1853088" y="3446063"/>
              <a:ext cx="255200" cy="254525"/>
            </a:xfrm>
            <a:custGeom>
              <a:avLst/>
              <a:gdLst/>
              <a:ahLst/>
              <a:cxnLst/>
              <a:rect l="l" t="t" r="r" b="b"/>
              <a:pathLst>
                <a:path w="10208" h="10181" extrusionOk="0">
                  <a:moveTo>
                    <a:pt x="3943" y="1"/>
                  </a:moveTo>
                  <a:cubicBezTo>
                    <a:pt x="3484" y="325"/>
                    <a:pt x="3754" y="352"/>
                    <a:pt x="2646" y="433"/>
                  </a:cubicBezTo>
                  <a:cubicBezTo>
                    <a:pt x="2565" y="703"/>
                    <a:pt x="2538" y="946"/>
                    <a:pt x="2511" y="1216"/>
                  </a:cubicBezTo>
                  <a:cubicBezTo>
                    <a:pt x="2484" y="1378"/>
                    <a:pt x="2511" y="1540"/>
                    <a:pt x="2484" y="1702"/>
                  </a:cubicBezTo>
                  <a:cubicBezTo>
                    <a:pt x="2446" y="1968"/>
                    <a:pt x="2368" y="2087"/>
                    <a:pt x="2212" y="2087"/>
                  </a:cubicBezTo>
                  <a:cubicBezTo>
                    <a:pt x="2147" y="2087"/>
                    <a:pt x="2067" y="2066"/>
                    <a:pt x="1971" y="2026"/>
                  </a:cubicBezTo>
                  <a:cubicBezTo>
                    <a:pt x="1836" y="1945"/>
                    <a:pt x="1674" y="1891"/>
                    <a:pt x="1539" y="1810"/>
                  </a:cubicBezTo>
                  <a:cubicBezTo>
                    <a:pt x="1296" y="1675"/>
                    <a:pt x="1080" y="1540"/>
                    <a:pt x="864" y="1432"/>
                  </a:cubicBezTo>
                  <a:cubicBezTo>
                    <a:pt x="702" y="1324"/>
                    <a:pt x="513" y="1270"/>
                    <a:pt x="324" y="1216"/>
                  </a:cubicBezTo>
                  <a:cubicBezTo>
                    <a:pt x="300" y="1206"/>
                    <a:pt x="275" y="1202"/>
                    <a:pt x="251" y="1202"/>
                  </a:cubicBezTo>
                  <a:cubicBezTo>
                    <a:pt x="136" y="1202"/>
                    <a:pt x="22" y="1298"/>
                    <a:pt x="0" y="1432"/>
                  </a:cubicBezTo>
                  <a:cubicBezTo>
                    <a:pt x="0" y="1513"/>
                    <a:pt x="0" y="1621"/>
                    <a:pt x="0" y="1702"/>
                  </a:cubicBezTo>
                  <a:cubicBezTo>
                    <a:pt x="27" y="2107"/>
                    <a:pt x="81" y="2485"/>
                    <a:pt x="135" y="2863"/>
                  </a:cubicBezTo>
                  <a:cubicBezTo>
                    <a:pt x="162" y="3106"/>
                    <a:pt x="243" y="3322"/>
                    <a:pt x="405" y="3511"/>
                  </a:cubicBezTo>
                  <a:cubicBezTo>
                    <a:pt x="837" y="4105"/>
                    <a:pt x="1242" y="4726"/>
                    <a:pt x="1674" y="5320"/>
                  </a:cubicBezTo>
                  <a:cubicBezTo>
                    <a:pt x="2592" y="6589"/>
                    <a:pt x="3376" y="7940"/>
                    <a:pt x="4051" y="9344"/>
                  </a:cubicBezTo>
                  <a:cubicBezTo>
                    <a:pt x="4105" y="9398"/>
                    <a:pt x="4132" y="9425"/>
                    <a:pt x="4159" y="9479"/>
                  </a:cubicBezTo>
                  <a:cubicBezTo>
                    <a:pt x="4213" y="9425"/>
                    <a:pt x="4240" y="9398"/>
                    <a:pt x="4240" y="9371"/>
                  </a:cubicBezTo>
                  <a:cubicBezTo>
                    <a:pt x="4213" y="8966"/>
                    <a:pt x="4429" y="8588"/>
                    <a:pt x="4780" y="8372"/>
                  </a:cubicBezTo>
                  <a:cubicBezTo>
                    <a:pt x="4834" y="8345"/>
                    <a:pt x="4861" y="8264"/>
                    <a:pt x="4888" y="8237"/>
                  </a:cubicBezTo>
                  <a:cubicBezTo>
                    <a:pt x="4965" y="8211"/>
                    <a:pt x="5042" y="8199"/>
                    <a:pt x="5117" y="8199"/>
                  </a:cubicBezTo>
                  <a:cubicBezTo>
                    <a:pt x="5358" y="8199"/>
                    <a:pt x="5581" y="8321"/>
                    <a:pt x="5725" y="8507"/>
                  </a:cubicBezTo>
                  <a:cubicBezTo>
                    <a:pt x="5941" y="8777"/>
                    <a:pt x="6157" y="8993"/>
                    <a:pt x="6400" y="9290"/>
                  </a:cubicBezTo>
                  <a:cubicBezTo>
                    <a:pt x="6670" y="9560"/>
                    <a:pt x="6940" y="9830"/>
                    <a:pt x="7210" y="10100"/>
                  </a:cubicBezTo>
                  <a:cubicBezTo>
                    <a:pt x="7264" y="10154"/>
                    <a:pt x="7318" y="10181"/>
                    <a:pt x="7372" y="10181"/>
                  </a:cubicBezTo>
                  <a:cubicBezTo>
                    <a:pt x="7399" y="9911"/>
                    <a:pt x="7399" y="9641"/>
                    <a:pt x="7318" y="9398"/>
                  </a:cubicBezTo>
                  <a:cubicBezTo>
                    <a:pt x="7264" y="8966"/>
                    <a:pt x="7156" y="8534"/>
                    <a:pt x="7102" y="8102"/>
                  </a:cubicBezTo>
                  <a:cubicBezTo>
                    <a:pt x="7048" y="7859"/>
                    <a:pt x="7021" y="7643"/>
                    <a:pt x="7021" y="7399"/>
                  </a:cubicBezTo>
                  <a:cubicBezTo>
                    <a:pt x="7021" y="7085"/>
                    <a:pt x="7152" y="6920"/>
                    <a:pt x="7413" y="6920"/>
                  </a:cubicBezTo>
                  <a:cubicBezTo>
                    <a:pt x="7466" y="6920"/>
                    <a:pt x="7524" y="6927"/>
                    <a:pt x="7588" y="6940"/>
                  </a:cubicBezTo>
                  <a:cubicBezTo>
                    <a:pt x="7885" y="6994"/>
                    <a:pt x="8155" y="7129"/>
                    <a:pt x="8398" y="7318"/>
                  </a:cubicBezTo>
                  <a:cubicBezTo>
                    <a:pt x="8560" y="7454"/>
                    <a:pt x="8722" y="7562"/>
                    <a:pt x="8911" y="7670"/>
                  </a:cubicBezTo>
                  <a:cubicBezTo>
                    <a:pt x="9154" y="7751"/>
                    <a:pt x="9397" y="7805"/>
                    <a:pt x="9667" y="7805"/>
                  </a:cubicBezTo>
                  <a:cubicBezTo>
                    <a:pt x="9677" y="7806"/>
                    <a:pt x="9687" y="7806"/>
                    <a:pt x="9697" y="7806"/>
                  </a:cubicBezTo>
                  <a:cubicBezTo>
                    <a:pt x="9891" y="7806"/>
                    <a:pt x="9972" y="7555"/>
                    <a:pt x="10126" y="7427"/>
                  </a:cubicBezTo>
                  <a:cubicBezTo>
                    <a:pt x="10153" y="7399"/>
                    <a:pt x="10180" y="7345"/>
                    <a:pt x="10207" y="7291"/>
                  </a:cubicBezTo>
                  <a:cubicBezTo>
                    <a:pt x="9856" y="6832"/>
                    <a:pt x="9532" y="6346"/>
                    <a:pt x="9154" y="5914"/>
                  </a:cubicBezTo>
                  <a:cubicBezTo>
                    <a:pt x="8560" y="5266"/>
                    <a:pt x="7966" y="4618"/>
                    <a:pt x="7345" y="3970"/>
                  </a:cubicBezTo>
                  <a:cubicBezTo>
                    <a:pt x="7264" y="3862"/>
                    <a:pt x="7129" y="3808"/>
                    <a:pt x="6967" y="3808"/>
                  </a:cubicBezTo>
                  <a:cubicBezTo>
                    <a:pt x="6697" y="3781"/>
                    <a:pt x="6400" y="3700"/>
                    <a:pt x="6130" y="3592"/>
                  </a:cubicBezTo>
                  <a:cubicBezTo>
                    <a:pt x="5887" y="3484"/>
                    <a:pt x="5617" y="3349"/>
                    <a:pt x="5347" y="3241"/>
                  </a:cubicBezTo>
                  <a:cubicBezTo>
                    <a:pt x="5239" y="3214"/>
                    <a:pt x="5131" y="3160"/>
                    <a:pt x="5023" y="3133"/>
                  </a:cubicBezTo>
                  <a:cubicBezTo>
                    <a:pt x="4996" y="3295"/>
                    <a:pt x="4996" y="3457"/>
                    <a:pt x="5023" y="3592"/>
                  </a:cubicBezTo>
                  <a:cubicBezTo>
                    <a:pt x="5077" y="4051"/>
                    <a:pt x="5077" y="4510"/>
                    <a:pt x="5050" y="4942"/>
                  </a:cubicBezTo>
                  <a:cubicBezTo>
                    <a:pt x="5023" y="5212"/>
                    <a:pt x="4969" y="5428"/>
                    <a:pt x="4699" y="5536"/>
                  </a:cubicBezTo>
                  <a:cubicBezTo>
                    <a:pt x="4537" y="5482"/>
                    <a:pt x="4429" y="5320"/>
                    <a:pt x="4294" y="5212"/>
                  </a:cubicBezTo>
                  <a:cubicBezTo>
                    <a:pt x="4078" y="5077"/>
                    <a:pt x="3862" y="4942"/>
                    <a:pt x="3646" y="4807"/>
                  </a:cubicBezTo>
                  <a:cubicBezTo>
                    <a:pt x="3565" y="4780"/>
                    <a:pt x="3457" y="4753"/>
                    <a:pt x="3376" y="4753"/>
                  </a:cubicBezTo>
                  <a:cubicBezTo>
                    <a:pt x="3349" y="4861"/>
                    <a:pt x="3322" y="4942"/>
                    <a:pt x="3322" y="4996"/>
                  </a:cubicBezTo>
                  <a:cubicBezTo>
                    <a:pt x="3268" y="5428"/>
                    <a:pt x="3214" y="5833"/>
                    <a:pt x="3159" y="6238"/>
                  </a:cubicBezTo>
                  <a:cubicBezTo>
                    <a:pt x="3159" y="6373"/>
                    <a:pt x="3105" y="6508"/>
                    <a:pt x="2997" y="6589"/>
                  </a:cubicBezTo>
                  <a:cubicBezTo>
                    <a:pt x="2990" y="6597"/>
                    <a:pt x="2977" y="6601"/>
                    <a:pt x="2962" y="6601"/>
                  </a:cubicBezTo>
                  <a:cubicBezTo>
                    <a:pt x="2925" y="6601"/>
                    <a:pt x="2874" y="6581"/>
                    <a:pt x="2835" y="6562"/>
                  </a:cubicBezTo>
                  <a:cubicBezTo>
                    <a:pt x="2808" y="6535"/>
                    <a:pt x="2781" y="6481"/>
                    <a:pt x="2781" y="6427"/>
                  </a:cubicBezTo>
                  <a:cubicBezTo>
                    <a:pt x="2727" y="5887"/>
                    <a:pt x="2835" y="5320"/>
                    <a:pt x="3051" y="4780"/>
                  </a:cubicBezTo>
                  <a:cubicBezTo>
                    <a:pt x="3090" y="4570"/>
                    <a:pt x="3277" y="4441"/>
                    <a:pt x="3479" y="4441"/>
                  </a:cubicBezTo>
                  <a:cubicBezTo>
                    <a:pt x="3562" y="4441"/>
                    <a:pt x="3648" y="4463"/>
                    <a:pt x="3727" y="4510"/>
                  </a:cubicBezTo>
                  <a:cubicBezTo>
                    <a:pt x="3862" y="4591"/>
                    <a:pt x="3997" y="4672"/>
                    <a:pt x="4186" y="4753"/>
                  </a:cubicBezTo>
                  <a:cubicBezTo>
                    <a:pt x="4159" y="4591"/>
                    <a:pt x="4132" y="4456"/>
                    <a:pt x="4132" y="4294"/>
                  </a:cubicBezTo>
                  <a:cubicBezTo>
                    <a:pt x="4105" y="3916"/>
                    <a:pt x="4051" y="3511"/>
                    <a:pt x="4051" y="3106"/>
                  </a:cubicBezTo>
                  <a:cubicBezTo>
                    <a:pt x="4024" y="2836"/>
                    <a:pt x="4078" y="2593"/>
                    <a:pt x="4375" y="2458"/>
                  </a:cubicBezTo>
                  <a:cubicBezTo>
                    <a:pt x="4429" y="2458"/>
                    <a:pt x="4456" y="2377"/>
                    <a:pt x="4483" y="2323"/>
                  </a:cubicBezTo>
                  <a:cubicBezTo>
                    <a:pt x="4537" y="2188"/>
                    <a:pt x="4672" y="2107"/>
                    <a:pt x="4834" y="2107"/>
                  </a:cubicBezTo>
                  <a:cubicBezTo>
                    <a:pt x="5050" y="2107"/>
                    <a:pt x="5293" y="2134"/>
                    <a:pt x="5482" y="2242"/>
                  </a:cubicBezTo>
                  <a:cubicBezTo>
                    <a:pt x="5526" y="2257"/>
                    <a:pt x="5562" y="2279"/>
                    <a:pt x="5599" y="2279"/>
                  </a:cubicBezTo>
                  <a:cubicBezTo>
                    <a:pt x="5630" y="2279"/>
                    <a:pt x="5661" y="2264"/>
                    <a:pt x="5698" y="2215"/>
                  </a:cubicBezTo>
                  <a:lnTo>
                    <a:pt x="3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1982013" y="3639813"/>
              <a:ext cx="195125" cy="208625"/>
            </a:xfrm>
            <a:custGeom>
              <a:avLst/>
              <a:gdLst/>
              <a:ahLst/>
              <a:cxnLst/>
              <a:rect l="l" t="t" r="r" b="b"/>
              <a:pathLst>
                <a:path w="7805" h="8345" extrusionOk="0">
                  <a:moveTo>
                    <a:pt x="2242" y="1"/>
                  </a:moveTo>
                  <a:cubicBezTo>
                    <a:pt x="2188" y="136"/>
                    <a:pt x="2161" y="298"/>
                    <a:pt x="2215" y="433"/>
                  </a:cubicBezTo>
                  <a:cubicBezTo>
                    <a:pt x="2323" y="1027"/>
                    <a:pt x="2404" y="1621"/>
                    <a:pt x="2485" y="2188"/>
                  </a:cubicBezTo>
                  <a:cubicBezTo>
                    <a:pt x="2512" y="2323"/>
                    <a:pt x="2512" y="2431"/>
                    <a:pt x="2512" y="2539"/>
                  </a:cubicBezTo>
                  <a:cubicBezTo>
                    <a:pt x="2512" y="2721"/>
                    <a:pt x="2360" y="2858"/>
                    <a:pt x="2193" y="2858"/>
                  </a:cubicBezTo>
                  <a:cubicBezTo>
                    <a:pt x="2137" y="2858"/>
                    <a:pt x="2080" y="2843"/>
                    <a:pt x="2026" y="2809"/>
                  </a:cubicBezTo>
                  <a:cubicBezTo>
                    <a:pt x="1918" y="2755"/>
                    <a:pt x="1810" y="2674"/>
                    <a:pt x="1702" y="2593"/>
                  </a:cubicBezTo>
                  <a:lnTo>
                    <a:pt x="649" y="1837"/>
                  </a:lnTo>
                  <a:cubicBezTo>
                    <a:pt x="487" y="1702"/>
                    <a:pt x="298" y="1594"/>
                    <a:pt x="109" y="1513"/>
                  </a:cubicBezTo>
                  <a:cubicBezTo>
                    <a:pt x="28" y="1702"/>
                    <a:pt x="1" y="1918"/>
                    <a:pt x="55" y="2134"/>
                  </a:cubicBezTo>
                  <a:cubicBezTo>
                    <a:pt x="136" y="2944"/>
                    <a:pt x="190" y="3727"/>
                    <a:pt x="271" y="4537"/>
                  </a:cubicBezTo>
                  <a:cubicBezTo>
                    <a:pt x="271" y="4672"/>
                    <a:pt x="298" y="4807"/>
                    <a:pt x="325" y="4969"/>
                  </a:cubicBezTo>
                  <a:cubicBezTo>
                    <a:pt x="649" y="5995"/>
                    <a:pt x="973" y="7021"/>
                    <a:pt x="1297" y="8048"/>
                  </a:cubicBezTo>
                  <a:cubicBezTo>
                    <a:pt x="1324" y="8129"/>
                    <a:pt x="1378" y="8237"/>
                    <a:pt x="1432" y="8345"/>
                  </a:cubicBezTo>
                  <a:cubicBezTo>
                    <a:pt x="1459" y="8264"/>
                    <a:pt x="1486" y="8210"/>
                    <a:pt x="1486" y="8129"/>
                  </a:cubicBezTo>
                  <a:cubicBezTo>
                    <a:pt x="1540" y="7805"/>
                    <a:pt x="1567" y="7507"/>
                    <a:pt x="1594" y="7183"/>
                  </a:cubicBezTo>
                  <a:cubicBezTo>
                    <a:pt x="1594" y="6724"/>
                    <a:pt x="1567" y="6265"/>
                    <a:pt x="1513" y="5833"/>
                  </a:cubicBezTo>
                  <a:cubicBezTo>
                    <a:pt x="1486" y="5482"/>
                    <a:pt x="1513" y="5131"/>
                    <a:pt x="1594" y="4807"/>
                  </a:cubicBezTo>
                  <a:cubicBezTo>
                    <a:pt x="1621" y="4672"/>
                    <a:pt x="1702" y="4564"/>
                    <a:pt x="1783" y="4483"/>
                  </a:cubicBezTo>
                  <a:cubicBezTo>
                    <a:pt x="1918" y="4402"/>
                    <a:pt x="2053" y="4321"/>
                    <a:pt x="2188" y="4240"/>
                  </a:cubicBezTo>
                  <a:cubicBezTo>
                    <a:pt x="2310" y="4159"/>
                    <a:pt x="2445" y="4119"/>
                    <a:pt x="2580" y="4119"/>
                  </a:cubicBezTo>
                  <a:cubicBezTo>
                    <a:pt x="2715" y="4119"/>
                    <a:pt x="2850" y="4159"/>
                    <a:pt x="2971" y="4240"/>
                  </a:cubicBezTo>
                  <a:cubicBezTo>
                    <a:pt x="3106" y="4294"/>
                    <a:pt x="3214" y="4375"/>
                    <a:pt x="3322" y="4456"/>
                  </a:cubicBezTo>
                  <a:cubicBezTo>
                    <a:pt x="3592" y="4672"/>
                    <a:pt x="3835" y="4861"/>
                    <a:pt x="4078" y="5077"/>
                  </a:cubicBezTo>
                  <a:cubicBezTo>
                    <a:pt x="4132" y="5131"/>
                    <a:pt x="4213" y="5158"/>
                    <a:pt x="4267" y="5185"/>
                  </a:cubicBezTo>
                  <a:cubicBezTo>
                    <a:pt x="4429" y="5077"/>
                    <a:pt x="4510" y="4915"/>
                    <a:pt x="4510" y="4726"/>
                  </a:cubicBezTo>
                  <a:cubicBezTo>
                    <a:pt x="4510" y="4537"/>
                    <a:pt x="4510" y="4375"/>
                    <a:pt x="4537" y="4186"/>
                  </a:cubicBezTo>
                  <a:cubicBezTo>
                    <a:pt x="4556" y="4075"/>
                    <a:pt x="4651" y="4002"/>
                    <a:pt x="4752" y="4002"/>
                  </a:cubicBezTo>
                  <a:cubicBezTo>
                    <a:pt x="4798" y="4002"/>
                    <a:pt x="4846" y="4017"/>
                    <a:pt x="4888" y="4051"/>
                  </a:cubicBezTo>
                  <a:cubicBezTo>
                    <a:pt x="4969" y="4105"/>
                    <a:pt x="5050" y="4186"/>
                    <a:pt x="5131" y="4267"/>
                  </a:cubicBezTo>
                  <a:cubicBezTo>
                    <a:pt x="5860" y="5023"/>
                    <a:pt x="6779" y="5428"/>
                    <a:pt x="7697" y="5833"/>
                  </a:cubicBezTo>
                  <a:cubicBezTo>
                    <a:pt x="7706" y="5842"/>
                    <a:pt x="7718" y="5845"/>
                    <a:pt x="7731" y="5845"/>
                  </a:cubicBezTo>
                  <a:cubicBezTo>
                    <a:pt x="7757" y="5845"/>
                    <a:pt x="7787" y="5833"/>
                    <a:pt x="7805" y="5833"/>
                  </a:cubicBezTo>
                  <a:cubicBezTo>
                    <a:pt x="7751" y="5266"/>
                    <a:pt x="7265" y="3889"/>
                    <a:pt x="6374" y="1918"/>
                  </a:cubicBezTo>
                  <a:cubicBezTo>
                    <a:pt x="6104" y="1297"/>
                    <a:pt x="5779" y="703"/>
                    <a:pt x="5374" y="190"/>
                  </a:cubicBezTo>
                  <a:cubicBezTo>
                    <a:pt x="5293" y="271"/>
                    <a:pt x="5239" y="379"/>
                    <a:pt x="5185" y="460"/>
                  </a:cubicBezTo>
                  <a:cubicBezTo>
                    <a:pt x="5039" y="802"/>
                    <a:pt x="4670" y="1034"/>
                    <a:pt x="4300" y="1034"/>
                  </a:cubicBezTo>
                  <a:cubicBezTo>
                    <a:pt x="4262" y="1034"/>
                    <a:pt x="4224" y="1032"/>
                    <a:pt x="4186" y="1027"/>
                  </a:cubicBezTo>
                  <a:cubicBezTo>
                    <a:pt x="3997" y="1027"/>
                    <a:pt x="3808" y="973"/>
                    <a:pt x="3619" y="946"/>
                  </a:cubicBezTo>
                  <a:cubicBezTo>
                    <a:pt x="3160" y="784"/>
                    <a:pt x="2728" y="514"/>
                    <a:pt x="2404" y="163"/>
                  </a:cubicBezTo>
                  <a:lnTo>
                    <a:pt x="22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2021838" y="3751213"/>
              <a:ext cx="180950" cy="184450"/>
            </a:xfrm>
            <a:custGeom>
              <a:avLst/>
              <a:gdLst/>
              <a:ahLst/>
              <a:cxnLst/>
              <a:rect l="l" t="t" r="r" b="b"/>
              <a:pathLst>
                <a:path w="7238" h="7378" extrusionOk="0">
                  <a:moveTo>
                    <a:pt x="3295" y="0"/>
                  </a:moveTo>
                  <a:cubicBezTo>
                    <a:pt x="3295" y="351"/>
                    <a:pt x="3322" y="675"/>
                    <a:pt x="3295" y="972"/>
                  </a:cubicBezTo>
                  <a:cubicBezTo>
                    <a:pt x="3322" y="1188"/>
                    <a:pt x="3187" y="1404"/>
                    <a:pt x="2998" y="1485"/>
                  </a:cubicBezTo>
                  <a:cubicBezTo>
                    <a:pt x="2917" y="1512"/>
                    <a:pt x="2863" y="1593"/>
                    <a:pt x="2809" y="1647"/>
                  </a:cubicBezTo>
                  <a:cubicBezTo>
                    <a:pt x="2712" y="1745"/>
                    <a:pt x="2634" y="1793"/>
                    <a:pt x="2547" y="1793"/>
                  </a:cubicBezTo>
                  <a:cubicBezTo>
                    <a:pt x="2489" y="1793"/>
                    <a:pt x="2426" y="1772"/>
                    <a:pt x="2350" y="1728"/>
                  </a:cubicBezTo>
                  <a:cubicBezTo>
                    <a:pt x="2134" y="1593"/>
                    <a:pt x="1945" y="1458"/>
                    <a:pt x="1756" y="1323"/>
                  </a:cubicBezTo>
                  <a:cubicBezTo>
                    <a:pt x="1513" y="1134"/>
                    <a:pt x="1297" y="918"/>
                    <a:pt x="1054" y="756"/>
                  </a:cubicBezTo>
                  <a:cubicBezTo>
                    <a:pt x="946" y="702"/>
                    <a:pt x="865" y="648"/>
                    <a:pt x="784" y="621"/>
                  </a:cubicBezTo>
                  <a:cubicBezTo>
                    <a:pt x="676" y="810"/>
                    <a:pt x="622" y="999"/>
                    <a:pt x="568" y="1188"/>
                  </a:cubicBezTo>
                  <a:cubicBezTo>
                    <a:pt x="487" y="1485"/>
                    <a:pt x="460" y="1755"/>
                    <a:pt x="406" y="2052"/>
                  </a:cubicBezTo>
                  <a:cubicBezTo>
                    <a:pt x="352" y="2781"/>
                    <a:pt x="217" y="3511"/>
                    <a:pt x="28" y="4213"/>
                  </a:cubicBezTo>
                  <a:cubicBezTo>
                    <a:pt x="1" y="4321"/>
                    <a:pt x="1" y="4402"/>
                    <a:pt x="28" y="4510"/>
                  </a:cubicBezTo>
                  <a:cubicBezTo>
                    <a:pt x="82" y="4726"/>
                    <a:pt x="163" y="4915"/>
                    <a:pt x="217" y="5131"/>
                  </a:cubicBezTo>
                  <a:cubicBezTo>
                    <a:pt x="487" y="5887"/>
                    <a:pt x="811" y="6589"/>
                    <a:pt x="1216" y="7264"/>
                  </a:cubicBezTo>
                  <a:cubicBezTo>
                    <a:pt x="1239" y="7311"/>
                    <a:pt x="1263" y="7377"/>
                    <a:pt x="1338" y="7377"/>
                  </a:cubicBezTo>
                  <a:cubicBezTo>
                    <a:pt x="1350" y="7377"/>
                    <a:pt x="1363" y="7376"/>
                    <a:pt x="1378" y="7372"/>
                  </a:cubicBezTo>
                  <a:cubicBezTo>
                    <a:pt x="1459" y="6859"/>
                    <a:pt x="1540" y="6373"/>
                    <a:pt x="1594" y="5860"/>
                  </a:cubicBezTo>
                  <a:cubicBezTo>
                    <a:pt x="1648" y="5509"/>
                    <a:pt x="1783" y="5158"/>
                    <a:pt x="1918" y="4834"/>
                  </a:cubicBezTo>
                  <a:cubicBezTo>
                    <a:pt x="1945" y="4780"/>
                    <a:pt x="1999" y="4726"/>
                    <a:pt x="2026" y="4699"/>
                  </a:cubicBezTo>
                  <a:cubicBezTo>
                    <a:pt x="2286" y="4368"/>
                    <a:pt x="2670" y="4202"/>
                    <a:pt x="3051" y="4202"/>
                  </a:cubicBezTo>
                  <a:cubicBezTo>
                    <a:pt x="3106" y="4202"/>
                    <a:pt x="3160" y="4206"/>
                    <a:pt x="3214" y="4213"/>
                  </a:cubicBezTo>
                  <a:cubicBezTo>
                    <a:pt x="3258" y="4224"/>
                    <a:pt x="3296" y="4229"/>
                    <a:pt x="3328" y="4229"/>
                  </a:cubicBezTo>
                  <a:cubicBezTo>
                    <a:pt x="3451" y="4229"/>
                    <a:pt x="3490" y="4147"/>
                    <a:pt x="3511" y="3997"/>
                  </a:cubicBezTo>
                  <a:cubicBezTo>
                    <a:pt x="3538" y="3754"/>
                    <a:pt x="3646" y="3538"/>
                    <a:pt x="3781" y="3322"/>
                  </a:cubicBezTo>
                  <a:cubicBezTo>
                    <a:pt x="3916" y="3268"/>
                    <a:pt x="4078" y="3214"/>
                    <a:pt x="4213" y="3159"/>
                  </a:cubicBezTo>
                  <a:cubicBezTo>
                    <a:pt x="4281" y="3132"/>
                    <a:pt x="4349" y="3119"/>
                    <a:pt x="4416" y="3119"/>
                  </a:cubicBezTo>
                  <a:cubicBezTo>
                    <a:pt x="4484" y="3119"/>
                    <a:pt x="4551" y="3132"/>
                    <a:pt x="4619" y="3159"/>
                  </a:cubicBezTo>
                  <a:cubicBezTo>
                    <a:pt x="4970" y="3295"/>
                    <a:pt x="5240" y="3565"/>
                    <a:pt x="5429" y="3889"/>
                  </a:cubicBezTo>
                  <a:cubicBezTo>
                    <a:pt x="5645" y="4294"/>
                    <a:pt x="5942" y="4618"/>
                    <a:pt x="6320" y="4888"/>
                  </a:cubicBezTo>
                  <a:cubicBezTo>
                    <a:pt x="6563" y="5050"/>
                    <a:pt x="6806" y="5212"/>
                    <a:pt x="7022" y="5374"/>
                  </a:cubicBezTo>
                  <a:cubicBezTo>
                    <a:pt x="7103" y="5401"/>
                    <a:pt x="7157" y="5428"/>
                    <a:pt x="7238" y="5455"/>
                  </a:cubicBezTo>
                  <a:cubicBezTo>
                    <a:pt x="7157" y="5104"/>
                    <a:pt x="7130" y="4834"/>
                    <a:pt x="7049" y="4537"/>
                  </a:cubicBezTo>
                  <a:cubicBezTo>
                    <a:pt x="6833" y="3754"/>
                    <a:pt x="6617" y="2970"/>
                    <a:pt x="6455" y="2160"/>
                  </a:cubicBezTo>
                  <a:cubicBezTo>
                    <a:pt x="6401" y="1863"/>
                    <a:pt x="6212" y="1647"/>
                    <a:pt x="5915" y="1539"/>
                  </a:cubicBezTo>
                  <a:cubicBezTo>
                    <a:pt x="5024" y="1215"/>
                    <a:pt x="4186" y="702"/>
                    <a:pt x="3457" y="81"/>
                  </a:cubicBezTo>
                  <a:cubicBezTo>
                    <a:pt x="3403" y="54"/>
                    <a:pt x="3349" y="27"/>
                    <a:pt x="3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2063038" y="3857863"/>
              <a:ext cx="147175" cy="152375"/>
            </a:xfrm>
            <a:custGeom>
              <a:avLst/>
              <a:gdLst/>
              <a:ahLst/>
              <a:cxnLst/>
              <a:rect l="l" t="t" r="r" b="b"/>
              <a:pathLst>
                <a:path w="5887" h="6095" extrusionOk="0">
                  <a:moveTo>
                    <a:pt x="2863" y="1"/>
                  </a:moveTo>
                  <a:cubicBezTo>
                    <a:pt x="2755" y="271"/>
                    <a:pt x="2565" y="487"/>
                    <a:pt x="2322" y="622"/>
                  </a:cubicBezTo>
                  <a:cubicBezTo>
                    <a:pt x="2025" y="811"/>
                    <a:pt x="1701" y="919"/>
                    <a:pt x="1377" y="919"/>
                  </a:cubicBezTo>
                  <a:cubicBezTo>
                    <a:pt x="1360" y="916"/>
                    <a:pt x="1344" y="915"/>
                    <a:pt x="1328" y="915"/>
                  </a:cubicBezTo>
                  <a:cubicBezTo>
                    <a:pt x="1188" y="915"/>
                    <a:pt x="1077" y="1014"/>
                    <a:pt x="1053" y="1135"/>
                  </a:cubicBezTo>
                  <a:cubicBezTo>
                    <a:pt x="972" y="1405"/>
                    <a:pt x="864" y="1648"/>
                    <a:pt x="702" y="1864"/>
                  </a:cubicBezTo>
                  <a:cubicBezTo>
                    <a:pt x="351" y="2323"/>
                    <a:pt x="108" y="2890"/>
                    <a:pt x="54" y="3457"/>
                  </a:cubicBezTo>
                  <a:cubicBezTo>
                    <a:pt x="0" y="3619"/>
                    <a:pt x="27" y="3781"/>
                    <a:pt x="135" y="3916"/>
                  </a:cubicBezTo>
                  <a:lnTo>
                    <a:pt x="1620" y="5995"/>
                  </a:lnTo>
                  <a:cubicBezTo>
                    <a:pt x="1641" y="6037"/>
                    <a:pt x="1678" y="6094"/>
                    <a:pt x="1730" y="6094"/>
                  </a:cubicBezTo>
                  <a:cubicBezTo>
                    <a:pt x="1746" y="6094"/>
                    <a:pt x="1764" y="6089"/>
                    <a:pt x="1782" y="6076"/>
                  </a:cubicBezTo>
                  <a:cubicBezTo>
                    <a:pt x="1836" y="5779"/>
                    <a:pt x="1890" y="5455"/>
                    <a:pt x="1998" y="5131"/>
                  </a:cubicBezTo>
                  <a:cubicBezTo>
                    <a:pt x="2079" y="4753"/>
                    <a:pt x="2403" y="4456"/>
                    <a:pt x="2809" y="4402"/>
                  </a:cubicBezTo>
                  <a:cubicBezTo>
                    <a:pt x="2836" y="4402"/>
                    <a:pt x="2890" y="4375"/>
                    <a:pt x="2917" y="4375"/>
                  </a:cubicBezTo>
                  <a:cubicBezTo>
                    <a:pt x="2944" y="4321"/>
                    <a:pt x="2944" y="4294"/>
                    <a:pt x="2944" y="4267"/>
                  </a:cubicBezTo>
                  <a:cubicBezTo>
                    <a:pt x="2782" y="3754"/>
                    <a:pt x="2782" y="3214"/>
                    <a:pt x="2890" y="2701"/>
                  </a:cubicBezTo>
                  <a:cubicBezTo>
                    <a:pt x="2917" y="2485"/>
                    <a:pt x="2998" y="2296"/>
                    <a:pt x="3268" y="2242"/>
                  </a:cubicBezTo>
                  <a:cubicBezTo>
                    <a:pt x="3322" y="2215"/>
                    <a:pt x="3403" y="2161"/>
                    <a:pt x="3430" y="2107"/>
                  </a:cubicBezTo>
                  <a:cubicBezTo>
                    <a:pt x="3496" y="2040"/>
                    <a:pt x="3581" y="1992"/>
                    <a:pt x="3669" y="1992"/>
                  </a:cubicBezTo>
                  <a:cubicBezTo>
                    <a:pt x="3688" y="1992"/>
                    <a:pt x="3708" y="1994"/>
                    <a:pt x="3727" y="1999"/>
                  </a:cubicBezTo>
                  <a:cubicBezTo>
                    <a:pt x="3889" y="2026"/>
                    <a:pt x="4024" y="2053"/>
                    <a:pt x="4132" y="2134"/>
                  </a:cubicBezTo>
                  <a:cubicBezTo>
                    <a:pt x="4510" y="2377"/>
                    <a:pt x="4807" y="2674"/>
                    <a:pt x="5077" y="3025"/>
                  </a:cubicBezTo>
                  <a:cubicBezTo>
                    <a:pt x="5293" y="3322"/>
                    <a:pt x="5536" y="3592"/>
                    <a:pt x="5833" y="3808"/>
                  </a:cubicBezTo>
                  <a:cubicBezTo>
                    <a:pt x="5860" y="3781"/>
                    <a:pt x="5887" y="3754"/>
                    <a:pt x="5887" y="3727"/>
                  </a:cubicBezTo>
                  <a:cubicBezTo>
                    <a:pt x="5806" y="2998"/>
                    <a:pt x="5725" y="2269"/>
                    <a:pt x="5644" y="1540"/>
                  </a:cubicBezTo>
                  <a:cubicBezTo>
                    <a:pt x="4294" y="622"/>
                    <a:pt x="3322" y="82"/>
                    <a:pt x="2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2111638" y="3937538"/>
              <a:ext cx="116800" cy="114000"/>
            </a:xfrm>
            <a:custGeom>
              <a:avLst/>
              <a:gdLst/>
              <a:ahLst/>
              <a:cxnLst/>
              <a:rect l="l" t="t" r="r" b="b"/>
              <a:pathLst>
                <a:path w="4672" h="4560" extrusionOk="0">
                  <a:moveTo>
                    <a:pt x="1864" y="0"/>
                  </a:moveTo>
                  <a:lnTo>
                    <a:pt x="1864" y="702"/>
                  </a:lnTo>
                  <a:cubicBezTo>
                    <a:pt x="1864" y="945"/>
                    <a:pt x="1729" y="1188"/>
                    <a:pt x="1540" y="1323"/>
                  </a:cubicBezTo>
                  <a:cubicBezTo>
                    <a:pt x="1447" y="1415"/>
                    <a:pt x="1317" y="1457"/>
                    <a:pt x="1192" y="1457"/>
                  </a:cubicBezTo>
                  <a:cubicBezTo>
                    <a:pt x="1135" y="1457"/>
                    <a:pt x="1078" y="1448"/>
                    <a:pt x="1027" y="1431"/>
                  </a:cubicBezTo>
                  <a:cubicBezTo>
                    <a:pt x="976" y="1418"/>
                    <a:pt x="925" y="1412"/>
                    <a:pt x="874" y="1412"/>
                  </a:cubicBezTo>
                  <a:cubicBezTo>
                    <a:pt x="606" y="1412"/>
                    <a:pt x="361" y="1586"/>
                    <a:pt x="270" y="1836"/>
                  </a:cubicBezTo>
                  <a:cubicBezTo>
                    <a:pt x="135" y="2106"/>
                    <a:pt x="54" y="2403"/>
                    <a:pt x="54" y="2700"/>
                  </a:cubicBezTo>
                  <a:cubicBezTo>
                    <a:pt x="27" y="2862"/>
                    <a:pt x="0" y="3024"/>
                    <a:pt x="0" y="3240"/>
                  </a:cubicBezTo>
                  <a:cubicBezTo>
                    <a:pt x="270" y="3591"/>
                    <a:pt x="567" y="3970"/>
                    <a:pt x="865" y="4348"/>
                  </a:cubicBezTo>
                  <a:cubicBezTo>
                    <a:pt x="892" y="4375"/>
                    <a:pt x="946" y="4375"/>
                    <a:pt x="1000" y="4402"/>
                  </a:cubicBezTo>
                  <a:cubicBezTo>
                    <a:pt x="1135" y="4051"/>
                    <a:pt x="1432" y="3754"/>
                    <a:pt x="1783" y="3591"/>
                  </a:cubicBezTo>
                  <a:cubicBezTo>
                    <a:pt x="1889" y="3531"/>
                    <a:pt x="2012" y="3496"/>
                    <a:pt x="2133" y="3496"/>
                  </a:cubicBezTo>
                  <a:cubicBezTo>
                    <a:pt x="2228" y="3496"/>
                    <a:pt x="2321" y="3517"/>
                    <a:pt x="2404" y="3564"/>
                  </a:cubicBezTo>
                  <a:cubicBezTo>
                    <a:pt x="2674" y="3672"/>
                    <a:pt x="2890" y="3808"/>
                    <a:pt x="3079" y="3997"/>
                  </a:cubicBezTo>
                  <a:cubicBezTo>
                    <a:pt x="3241" y="4132"/>
                    <a:pt x="3376" y="4240"/>
                    <a:pt x="3511" y="4375"/>
                  </a:cubicBezTo>
                  <a:cubicBezTo>
                    <a:pt x="3603" y="4498"/>
                    <a:pt x="3749" y="4560"/>
                    <a:pt x="3897" y="4560"/>
                  </a:cubicBezTo>
                  <a:cubicBezTo>
                    <a:pt x="4008" y="4560"/>
                    <a:pt x="4120" y="4525"/>
                    <a:pt x="4213" y="4456"/>
                  </a:cubicBezTo>
                  <a:cubicBezTo>
                    <a:pt x="4270" y="4417"/>
                    <a:pt x="4328" y="4379"/>
                    <a:pt x="4394" y="4379"/>
                  </a:cubicBezTo>
                  <a:cubicBezTo>
                    <a:pt x="4422" y="4379"/>
                    <a:pt x="4451" y="4386"/>
                    <a:pt x="4483" y="4402"/>
                  </a:cubicBezTo>
                  <a:cubicBezTo>
                    <a:pt x="4591" y="4375"/>
                    <a:pt x="4672" y="4294"/>
                    <a:pt x="4645" y="4186"/>
                  </a:cubicBezTo>
                  <a:cubicBezTo>
                    <a:pt x="4645" y="4051"/>
                    <a:pt x="4618" y="3943"/>
                    <a:pt x="4591" y="3835"/>
                  </a:cubicBezTo>
                  <a:cubicBezTo>
                    <a:pt x="4456" y="3105"/>
                    <a:pt x="4294" y="2403"/>
                    <a:pt x="4132" y="1674"/>
                  </a:cubicBezTo>
                  <a:cubicBezTo>
                    <a:pt x="4132" y="1620"/>
                    <a:pt x="4105" y="1566"/>
                    <a:pt x="4078" y="1512"/>
                  </a:cubicBezTo>
                  <a:cubicBezTo>
                    <a:pt x="3295" y="1080"/>
                    <a:pt x="2674" y="459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1699838" y="3011488"/>
              <a:ext cx="83725" cy="137725"/>
            </a:xfrm>
            <a:custGeom>
              <a:avLst/>
              <a:gdLst/>
              <a:ahLst/>
              <a:cxnLst/>
              <a:rect l="l" t="t" r="r" b="b"/>
              <a:pathLst>
                <a:path w="3349" h="5509" extrusionOk="0">
                  <a:moveTo>
                    <a:pt x="216" y="0"/>
                  </a:moveTo>
                  <a:cubicBezTo>
                    <a:pt x="189" y="0"/>
                    <a:pt x="162" y="7"/>
                    <a:pt x="135" y="20"/>
                  </a:cubicBezTo>
                  <a:cubicBezTo>
                    <a:pt x="81" y="74"/>
                    <a:pt x="0" y="155"/>
                    <a:pt x="0" y="209"/>
                  </a:cubicBezTo>
                  <a:cubicBezTo>
                    <a:pt x="27" y="344"/>
                    <a:pt x="54" y="452"/>
                    <a:pt x="108" y="587"/>
                  </a:cubicBezTo>
                  <a:cubicBezTo>
                    <a:pt x="216" y="831"/>
                    <a:pt x="324" y="1074"/>
                    <a:pt x="432" y="1344"/>
                  </a:cubicBezTo>
                  <a:cubicBezTo>
                    <a:pt x="513" y="1560"/>
                    <a:pt x="594" y="1803"/>
                    <a:pt x="648" y="2073"/>
                  </a:cubicBezTo>
                  <a:cubicBezTo>
                    <a:pt x="756" y="2667"/>
                    <a:pt x="837" y="3261"/>
                    <a:pt x="918" y="3882"/>
                  </a:cubicBezTo>
                  <a:cubicBezTo>
                    <a:pt x="945" y="3990"/>
                    <a:pt x="972" y="4098"/>
                    <a:pt x="999" y="4206"/>
                  </a:cubicBezTo>
                  <a:cubicBezTo>
                    <a:pt x="999" y="4233"/>
                    <a:pt x="1053" y="4233"/>
                    <a:pt x="1107" y="4260"/>
                  </a:cubicBezTo>
                  <a:lnTo>
                    <a:pt x="1350" y="4017"/>
                  </a:lnTo>
                  <a:cubicBezTo>
                    <a:pt x="1783" y="4071"/>
                    <a:pt x="1837" y="4098"/>
                    <a:pt x="2026" y="4341"/>
                  </a:cubicBezTo>
                  <a:cubicBezTo>
                    <a:pt x="2188" y="4557"/>
                    <a:pt x="2323" y="4773"/>
                    <a:pt x="2485" y="4989"/>
                  </a:cubicBezTo>
                  <a:cubicBezTo>
                    <a:pt x="2593" y="5124"/>
                    <a:pt x="2701" y="5259"/>
                    <a:pt x="2809" y="5367"/>
                  </a:cubicBezTo>
                  <a:cubicBezTo>
                    <a:pt x="2876" y="5457"/>
                    <a:pt x="2980" y="5509"/>
                    <a:pt x="3091" y="5509"/>
                  </a:cubicBezTo>
                  <a:cubicBezTo>
                    <a:pt x="3113" y="5509"/>
                    <a:pt x="3137" y="5507"/>
                    <a:pt x="3160" y="5502"/>
                  </a:cubicBezTo>
                  <a:lnTo>
                    <a:pt x="3349" y="5259"/>
                  </a:lnTo>
                  <a:cubicBezTo>
                    <a:pt x="3322" y="5205"/>
                    <a:pt x="3295" y="5151"/>
                    <a:pt x="3295" y="5097"/>
                  </a:cubicBezTo>
                  <a:cubicBezTo>
                    <a:pt x="3268" y="4368"/>
                    <a:pt x="3241" y="3666"/>
                    <a:pt x="3214" y="2964"/>
                  </a:cubicBezTo>
                  <a:cubicBezTo>
                    <a:pt x="3214" y="2802"/>
                    <a:pt x="3187" y="2640"/>
                    <a:pt x="3079" y="2532"/>
                  </a:cubicBezTo>
                  <a:cubicBezTo>
                    <a:pt x="2431" y="1776"/>
                    <a:pt x="1729" y="1074"/>
                    <a:pt x="945" y="452"/>
                  </a:cubicBezTo>
                  <a:cubicBezTo>
                    <a:pt x="729" y="290"/>
                    <a:pt x="513" y="155"/>
                    <a:pt x="297" y="20"/>
                  </a:cubicBezTo>
                  <a:cubicBezTo>
                    <a:pt x="270" y="7"/>
                    <a:pt x="243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2160238" y="4047563"/>
              <a:ext cx="76325" cy="89150"/>
            </a:xfrm>
            <a:custGeom>
              <a:avLst/>
              <a:gdLst/>
              <a:ahLst/>
              <a:cxnLst/>
              <a:rect l="l" t="t" r="r" b="b"/>
              <a:pathLst>
                <a:path w="3053" h="3566" extrusionOk="0">
                  <a:moveTo>
                    <a:pt x="2512" y="1"/>
                  </a:moveTo>
                  <a:lnTo>
                    <a:pt x="2539" y="28"/>
                  </a:lnTo>
                  <a:cubicBezTo>
                    <a:pt x="2404" y="82"/>
                    <a:pt x="2269" y="163"/>
                    <a:pt x="2161" y="244"/>
                  </a:cubicBezTo>
                  <a:cubicBezTo>
                    <a:pt x="2054" y="320"/>
                    <a:pt x="1939" y="353"/>
                    <a:pt x="1825" y="353"/>
                  </a:cubicBezTo>
                  <a:cubicBezTo>
                    <a:pt x="1737" y="353"/>
                    <a:pt x="1649" y="333"/>
                    <a:pt x="1567" y="298"/>
                  </a:cubicBezTo>
                  <a:cubicBezTo>
                    <a:pt x="1378" y="244"/>
                    <a:pt x="1162" y="190"/>
                    <a:pt x="973" y="109"/>
                  </a:cubicBezTo>
                  <a:cubicBezTo>
                    <a:pt x="824" y="68"/>
                    <a:pt x="676" y="48"/>
                    <a:pt x="527" y="48"/>
                  </a:cubicBezTo>
                  <a:cubicBezTo>
                    <a:pt x="379" y="48"/>
                    <a:pt x="230" y="68"/>
                    <a:pt x="82" y="109"/>
                  </a:cubicBezTo>
                  <a:cubicBezTo>
                    <a:pt x="1" y="244"/>
                    <a:pt x="1" y="379"/>
                    <a:pt x="28" y="514"/>
                  </a:cubicBezTo>
                  <a:cubicBezTo>
                    <a:pt x="136" y="919"/>
                    <a:pt x="217" y="1297"/>
                    <a:pt x="325" y="1675"/>
                  </a:cubicBezTo>
                  <a:cubicBezTo>
                    <a:pt x="352" y="1729"/>
                    <a:pt x="379" y="1810"/>
                    <a:pt x="406" y="1837"/>
                  </a:cubicBezTo>
                  <a:cubicBezTo>
                    <a:pt x="811" y="2377"/>
                    <a:pt x="1216" y="2917"/>
                    <a:pt x="1648" y="3457"/>
                  </a:cubicBezTo>
                  <a:cubicBezTo>
                    <a:pt x="1702" y="3511"/>
                    <a:pt x="1756" y="3538"/>
                    <a:pt x="1837" y="3565"/>
                  </a:cubicBezTo>
                  <a:cubicBezTo>
                    <a:pt x="1918" y="3268"/>
                    <a:pt x="1945" y="2944"/>
                    <a:pt x="1891" y="2647"/>
                  </a:cubicBezTo>
                  <a:cubicBezTo>
                    <a:pt x="1864" y="2539"/>
                    <a:pt x="1837" y="2404"/>
                    <a:pt x="1837" y="2296"/>
                  </a:cubicBezTo>
                  <a:cubicBezTo>
                    <a:pt x="1810" y="2107"/>
                    <a:pt x="1864" y="1918"/>
                    <a:pt x="1999" y="1783"/>
                  </a:cubicBezTo>
                  <a:cubicBezTo>
                    <a:pt x="2184" y="1635"/>
                    <a:pt x="2381" y="1474"/>
                    <a:pt x="2609" y="1474"/>
                  </a:cubicBezTo>
                  <a:cubicBezTo>
                    <a:pt x="2713" y="1474"/>
                    <a:pt x="2825" y="1509"/>
                    <a:pt x="2944" y="1594"/>
                  </a:cubicBezTo>
                  <a:cubicBezTo>
                    <a:pt x="2971" y="1594"/>
                    <a:pt x="2998" y="1567"/>
                    <a:pt x="3052" y="1567"/>
                  </a:cubicBezTo>
                  <a:cubicBezTo>
                    <a:pt x="2971" y="1162"/>
                    <a:pt x="2863" y="757"/>
                    <a:pt x="2809" y="352"/>
                  </a:cubicBezTo>
                  <a:cubicBezTo>
                    <a:pt x="2782" y="190"/>
                    <a:pt x="2674" y="55"/>
                    <a:pt x="2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8" name="Google Shape;1128;p10"/>
          <p:cNvSpPr/>
          <p:nvPr/>
        </p:nvSpPr>
        <p:spPr>
          <a:xfrm>
            <a:off x="7794465" y="1203156"/>
            <a:ext cx="34208" cy="37203"/>
          </a:xfrm>
          <a:custGeom>
            <a:avLst/>
            <a:gdLst/>
            <a:ahLst/>
            <a:cxnLst/>
            <a:rect l="l" t="t" r="r" b="b"/>
            <a:pathLst>
              <a:path w="1325" h="1441" extrusionOk="0">
                <a:moveTo>
                  <a:pt x="743" y="327"/>
                </a:moveTo>
                <a:cubicBezTo>
                  <a:pt x="797" y="327"/>
                  <a:pt x="851" y="354"/>
                  <a:pt x="892" y="408"/>
                </a:cubicBezTo>
                <a:cubicBezTo>
                  <a:pt x="1000" y="489"/>
                  <a:pt x="1027" y="651"/>
                  <a:pt x="973" y="786"/>
                </a:cubicBezTo>
                <a:cubicBezTo>
                  <a:pt x="892" y="921"/>
                  <a:pt x="757" y="1029"/>
                  <a:pt x="595" y="1056"/>
                </a:cubicBezTo>
                <a:cubicBezTo>
                  <a:pt x="579" y="1059"/>
                  <a:pt x="563" y="1060"/>
                  <a:pt x="548" y="1060"/>
                </a:cubicBezTo>
                <a:cubicBezTo>
                  <a:pt x="388" y="1060"/>
                  <a:pt x="303" y="934"/>
                  <a:pt x="352" y="786"/>
                </a:cubicBezTo>
                <a:cubicBezTo>
                  <a:pt x="406" y="651"/>
                  <a:pt x="487" y="516"/>
                  <a:pt x="595" y="408"/>
                </a:cubicBezTo>
                <a:cubicBezTo>
                  <a:pt x="635" y="354"/>
                  <a:pt x="689" y="327"/>
                  <a:pt x="743" y="327"/>
                </a:cubicBezTo>
                <a:close/>
                <a:moveTo>
                  <a:pt x="749" y="1"/>
                </a:moveTo>
                <a:cubicBezTo>
                  <a:pt x="670" y="1"/>
                  <a:pt x="590" y="19"/>
                  <a:pt x="514" y="57"/>
                </a:cubicBezTo>
                <a:cubicBezTo>
                  <a:pt x="433" y="84"/>
                  <a:pt x="352" y="138"/>
                  <a:pt x="271" y="192"/>
                </a:cubicBezTo>
                <a:cubicBezTo>
                  <a:pt x="163" y="246"/>
                  <a:pt x="82" y="381"/>
                  <a:pt x="109" y="489"/>
                </a:cubicBezTo>
                <a:cubicBezTo>
                  <a:pt x="109" y="597"/>
                  <a:pt x="82" y="678"/>
                  <a:pt x="55" y="759"/>
                </a:cubicBezTo>
                <a:cubicBezTo>
                  <a:pt x="28" y="840"/>
                  <a:pt x="28" y="921"/>
                  <a:pt x="28" y="1002"/>
                </a:cubicBezTo>
                <a:cubicBezTo>
                  <a:pt x="1" y="1218"/>
                  <a:pt x="136" y="1407"/>
                  <a:pt x="352" y="1434"/>
                </a:cubicBezTo>
                <a:lnTo>
                  <a:pt x="460" y="1434"/>
                </a:lnTo>
                <a:cubicBezTo>
                  <a:pt x="492" y="1438"/>
                  <a:pt x="523" y="1440"/>
                  <a:pt x="554" y="1440"/>
                </a:cubicBezTo>
                <a:cubicBezTo>
                  <a:pt x="946" y="1440"/>
                  <a:pt x="1272" y="1134"/>
                  <a:pt x="1297" y="759"/>
                </a:cubicBezTo>
                <a:cubicBezTo>
                  <a:pt x="1324" y="543"/>
                  <a:pt x="1270" y="327"/>
                  <a:pt x="1135" y="165"/>
                </a:cubicBezTo>
                <a:cubicBezTo>
                  <a:pt x="1030" y="60"/>
                  <a:pt x="892" y="1"/>
                  <a:pt x="7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9" name="Google Shape;1129;p10"/>
          <p:cNvGrpSpPr/>
          <p:nvPr/>
        </p:nvGrpSpPr>
        <p:grpSpPr>
          <a:xfrm>
            <a:off x="-881077" y="3826368"/>
            <a:ext cx="2364824" cy="2175012"/>
            <a:chOff x="-881077" y="3826368"/>
            <a:chExt cx="2364824" cy="2175012"/>
          </a:xfrm>
        </p:grpSpPr>
        <p:sp>
          <p:nvSpPr>
            <p:cNvPr id="1130" name="Google Shape;1130;p10"/>
            <p:cNvSpPr/>
            <p:nvPr/>
          </p:nvSpPr>
          <p:spPr>
            <a:xfrm rot="1191577">
              <a:off x="-664164" y="4106339"/>
              <a:ext cx="1930998" cy="1615072"/>
            </a:xfrm>
            <a:custGeom>
              <a:avLst/>
              <a:gdLst/>
              <a:ahLst/>
              <a:cxnLst/>
              <a:rect l="l" t="t" r="r" b="b"/>
              <a:pathLst>
                <a:path w="55358" h="46301" extrusionOk="0">
                  <a:moveTo>
                    <a:pt x="28754" y="2836"/>
                  </a:moveTo>
                  <a:cubicBezTo>
                    <a:pt x="28780" y="2836"/>
                    <a:pt x="28808" y="2838"/>
                    <a:pt x="28840" y="2843"/>
                  </a:cubicBezTo>
                  <a:cubicBezTo>
                    <a:pt x="29029" y="2870"/>
                    <a:pt x="29137" y="2951"/>
                    <a:pt x="29110" y="3113"/>
                  </a:cubicBezTo>
                  <a:cubicBezTo>
                    <a:pt x="29029" y="3572"/>
                    <a:pt x="28894" y="4031"/>
                    <a:pt x="28813" y="4436"/>
                  </a:cubicBezTo>
                  <a:cubicBezTo>
                    <a:pt x="28705" y="4544"/>
                    <a:pt x="28678" y="4625"/>
                    <a:pt x="28624" y="4625"/>
                  </a:cubicBezTo>
                  <a:cubicBezTo>
                    <a:pt x="28583" y="4638"/>
                    <a:pt x="28543" y="4645"/>
                    <a:pt x="28502" y="4645"/>
                  </a:cubicBezTo>
                  <a:cubicBezTo>
                    <a:pt x="28462" y="4645"/>
                    <a:pt x="28421" y="4638"/>
                    <a:pt x="28381" y="4625"/>
                  </a:cubicBezTo>
                  <a:cubicBezTo>
                    <a:pt x="28327" y="4598"/>
                    <a:pt x="28300" y="4544"/>
                    <a:pt x="28300" y="4463"/>
                  </a:cubicBezTo>
                  <a:cubicBezTo>
                    <a:pt x="28381" y="3977"/>
                    <a:pt x="28462" y="3491"/>
                    <a:pt x="28543" y="3005"/>
                  </a:cubicBezTo>
                  <a:cubicBezTo>
                    <a:pt x="28565" y="2892"/>
                    <a:pt x="28625" y="2836"/>
                    <a:pt x="28754" y="2836"/>
                  </a:cubicBezTo>
                  <a:close/>
                  <a:moveTo>
                    <a:pt x="49960" y="3957"/>
                  </a:moveTo>
                  <a:cubicBezTo>
                    <a:pt x="50010" y="3957"/>
                    <a:pt x="50064" y="3963"/>
                    <a:pt x="50118" y="3977"/>
                  </a:cubicBezTo>
                  <a:cubicBezTo>
                    <a:pt x="50226" y="4031"/>
                    <a:pt x="50280" y="4139"/>
                    <a:pt x="50226" y="4247"/>
                  </a:cubicBezTo>
                  <a:cubicBezTo>
                    <a:pt x="50226" y="4274"/>
                    <a:pt x="50226" y="4274"/>
                    <a:pt x="50226" y="4301"/>
                  </a:cubicBezTo>
                  <a:cubicBezTo>
                    <a:pt x="49956" y="4787"/>
                    <a:pt x="49686" y="5273"/>
                    <a:pt x="49389" y="5759"/>
                  </a:cubicBezTo>
                  <a:cubicBezTo>
                    <a:pt x="49331" y="5847"/>
                    <a:pt x="49257" y="5895"/>
                    <a:pt x="49162" y="5895"/>
                  </a:cubicBezTo>
                  <a:cubicBezTo>
                    <a:pt x="49082" y="5895"/>
                    <a:pt x="48988" y="5860"/>
                    <a:pt x="48876" y="5786"/>
                  </a:cubicBezTo>
                  <a:cubicBezTo>
                    <a:pt x="48903" y="5624"/>
                    <a:pt x="48957" y="5435"/>
                    <a:pt x="49011" y="5273"/>
                  </a:cubicBezTo>
                  <a:cubicBezTo>
                    <a:pt x="49227" y="4895"/>
                    <a:pt x="49443" y="4517"/>
                    <a:pt x="49686" y="4112"/>
                  </a:cubicBezTo>
                  <a:cubicBezTo>
                    <a:pt x="49713" y="4058"/>
                    <a:pt x="49767" y="3977"/>
                    <a:pt x="49821" y="3977"/>
                  </a:cubicBezTo>
                  <a:cubicBezTo>
                    <a:pt x="49862" y="3963"/>
                    <a:pt x="49909" y="3957"/>
                    <a:pt x="49960" y="3957"/>
                  </a:cubicBezTo>
                  <a:close/>
                  <a:moveTo>
                    <a:pt x="24411" y="5894"/>
                  </a:moveTo>
                  <a:cubicBezTo>
                    <a:pt x="24465" y="5921"/>
                    <a:pt x="24492" y="5975"/>
                    <a:pt x="24519" y="6029"/>
                  </a:cubicBezTo>
                  <a:cubicBezTo>
                    <a:pt x="24546" y="6137"/>
                    <a:pt x="24546" y="6245"/>
                    <a:pt x="24519" y="6353"/>
                  </a:cubicBezTo>
                  <a:cubicBezTo>
                    <a:pt x="24384" y="6758"/>
                    <a:pt x="24249" y="7163"/>
                    <a:pt x="24141" y="7514"/>
                  </a:cubicBezTo>
                  <a:cubicBezTo>
                    <a:pt x="24087" y="7568"/>
                    <a:pt x="24033" y="7649"/>
                    <a:pt x="23979" y="7703"/>
                  </a:cubicBezTo>
                  <a:cubicBezTo>
                    <a:pt x="23959" y="7743"/>
                    <a:pt x="23896" y="7768"/>
                    <a:pt x="23853" y="7768"/>
                  </a:cubicBezTo>
                  <a:cubicBezTo>
                    <a:pt x="23837" y="7768"/>
                    <a:pt x="23824" y="7765"/>
                    <a:pt x="23817" y="7757"/>
                  </a:cubicBezTo>
                  <a:cubicBezTo>
                    <a:pt x="23736" y="7703"/>
                    <a:pt x="23682" y="7649"/>
                    <a:pt x="23655" y="7595"/>
                  </a:cubicBezTo>
                  <a:cubicBezTo>
                    <a:pt x="23628" y="7541"/>
                    <a:pt x="23682" y="7460"/>
                    <a:pt x="23682" y="7406"/>
                  </a:cubicBezTo>
                  <a:cubicBezTo>
                    <a:pt x="23790" y="7028"/>
                    <a:pt x="23871" y="6650"/>
                    <a:pt x="23979" y="6299"/>
                  </a:cubicBezTo>
                  <a:cubicBezTo>
                    <a:pt x="24033" y="6164"/>
                    <a:pt x="24087" y="6056"/>
                    <a:pt x="24168" y="5948"/>
                  </a:cubicBezTo>
                  <a:cubicBezTo>
                    <a:pt x="24249" y="5894"/>
                    <a:pt x="24330" y="5894"/>
                    <a:pt x="24411" y="5894"/>
                  </a:cubicBezTo>
                  <a:close/>
                  <a:moveTo>
                    <a:pt x="45100" y="2992"/>
                  </a:moveTo>
                  <a:cubicBezTo>
                    <a:pt x="45235" y="2992"/>
                    <a:pt x="45396" y="3016"/>
                    <a:pt x="45609" y="3059"/>
                  </a:cubicBezTo>
                  <a:cubicBezTo>
                    <a:pt x="45798" y="3275"/>
                    <a:pt x="45906" y="3545"/>
                    <a:pt x="45933" y="3842"/>
                  </a:cubicBezTo>
                  <a:cubicBezTo>
                    <a:pt x="45933" y="3896"/>
                    <a:pt x="45933" y="3950"/>
                    <a:pt x="45933" y="4031"/>
                  </a:cubicBezTo>
                  <a:cubicBezTo>
                    <a:pt x="45933" y="5462"/>
                    <a:pt x="45474" y="6893"/>
                    <a:pt x="44583" y="8054"/>
                  </a:cubicBezTo>
                  <a:cubicBezTo>
                    <a:pt x="44421" y="8270"/>
                    <a:pt x="44178" y="8432"/>
                    <a:pt x="43908" y="8540"/>
                  </a:cubicBezTo>
                  <a:cubicBezTo>
                    <a:pt x="43836" y="8573"/>
                    <a:pt x="43760" y="8588"/>
                    <a:pt x="43685" y="8588"/>
                  </a:cubicBezTo>
                  <a:cubicBezTo>
                    <a:pt x="43446" y="8588"/>
                    <a:pt x="43213" y="8436"/>
                    <a:pt x="43152" y="8189"/>
                  </a:cubicBezTo>
                  <a:cubicBezTo>
                    <a:pt x="43071" y="8000"/>
                    <a:pt x="43017" y="7784"/>
                    <a:pt x="42990" y="7568"/>
                  </a:cubicBezTo>
                  <a:cubicBezTo>
                    <a:pt x="42963" y="7271"/>
                    <a:pt x="42963" y="6974"/>
                    <a:pt x="42990" y="6677"/>
                  </a:cubicBezTo>
                  <a:cubicBezTo>
                    <a:pt x="43098" y="5651"/>
                    <a:pt x="43449" y="4706"/>
                    <a:pt x="44016" y="3842"/>
                  </a:cubicBezTo>
                  <a:cubicBezTo>
                    <a:pt x="44097" y="3680"/>
                    <a:pt x="44232" y="3545"/>
                    <a:pt x="44367" y="3383"/>
                  </a:cubicBezTo>
                  <a:cubicBezTo>
                    <a:pt x="44644" y="3105"/>
                    <a:pt x="44808" y="2992"/>
                    <a:pt x="45100" y="2992"/>
                  </a:cubicBezTo>
                  <a:close/>
                  <a:moveTo>
                    <a:pt x="30520" y="6908"/>
                  </a:moveTo>
                  <a:cubicBezTo>
                    <a:pt x="30683" y="6908"/>
                    <a:pt x="30842" y="7030"/>
                    <a:pt x="30865" y="7190"/>
                  </a:cubicBezTo>
                  <a:cubicBezTo>
                    <a:pt x="31027" y="7784"/>
                    <a:pt x="30865" y="8405"/>
                    <a:pt x="30487" y="8891"/>
                  </a:cubicBezTo>
                  <a:cubicBezTo>
                    <a:pt x="30379" y="9026"/>
                    <a:pt x="30325" y="9026"/>
                    <a:pt x="29866" y="9080"/>
                  </a:cubicBezTo>
                  <a:lnTo>
                    <a:pt x="29839" y="9053"/>
                  </a:lnTo>
                  <a:cubicBezTo>
                    <a:pt x="29488" y="8729"/>
                    <a:pt x="29434" y="8189"/>
                    <a:pt x="29677" y="7757"/>
                  </a:cubicBezTo>
                  <a:cubicBezTo>
                    <a:pt x="29785" y="7541"/>
                    <a:pt x="29920" y="7352"/>
                    <a:pt x="30055" y="7163"/>
                  </a:cubicBezTo>
                  <a:cubicBezTo>
                    <a:pt x="30136" y="7055"/>
                    <a:pt x="30271" y="6974"/>
                    <a:pt x="30433" y="6920"/>
                  </a:cubicBezTo>
                  <a:cubicBezTo>
                    <a:pt x="30461" y="6912"/>
                    <a:pt x="30491" y="6908"/>
                    <a:pt x="30520" y="6908"/>
                  </a:cubicBezTo>
                  <a:close/>
                  <a:moveTo>
                    <a:pt x="51120" y="10006"/>
                  </a:moveTo>
                  <a:cubicBezTo>
                    <a:pt x="51256" y="10006"/>
                    <a:pt x="51391" y="10022"/>
                    <a:pt x="51523" y="10053"/>
                  </a:cubicBezTo>
                  <a:cubicBezTo>
                    <a:pt x="51604" y="10080"/>
                    <a:pt x="51712" y="10134"/>
                    <a:pt x="51793" y="10215"/>
                  </a:cubicBezTo>
                  <a:cubicBezTo>
                    <a:pt x="51874" y="10296"/>
                    <a:pt x="51874" y="10458"/>
                    <a:pt x="51793" y="10539"/>
                  </a:cubicBezTo>
                  <a:cubicBezTo>
                    <a:pt x="51739" y="10566"/>
                    <a:pt x="51712" y="10593"/>
                    <a:pt x="51685" y="10620"/>
                  </a:cubicBezTo>
                  <a:cubicBezTo>
                    <a:pt x="51396" y="10785"/>
                    <a:pt x="51075" y="10855"/>
                    <a:pt x="50748" y="10855"/>
                  </a:cubicBezTo>
                  <a:cubicBezTo>
                    <a:pt x="50646" y="10855"/>
                    <a:pt x="50544" y="10848"/>
                    <a:pt x="50442" y="10836"/>
                  </a:cubicBezTo>
                  <a:cubicBezTo>
                    <a:pt x="50253" y="10809"/>
                    <a:pt x="50091" y="10701"/>
                    <a:pt x="50010" y="10539"/>
                  </a:cubicBezTo>
                  <a:cubicBezTo>
                    <a:pt x="50064" y="10458"/>
                    <a:pt x="50091" y="10350"/>
                    <a:pt x="50172" y="10296"/>
                  </a:cubicBezTo>
                  <a:cubicBezTo>
                    <a:pt x="50442" y="10103"/>
                    <a:pt x="50781" y="10006"/>
                    <a:pt x="51120" y="10006"/>
                  </a:cubicBezTo>
                  <a:close/>
                  <a:moveTo>
                    <a:pt x="38172" y="10468"/>
                  </a:moveTo>
                  <a:cubicBezTo>
                    <a:pt x="38405" y="10468"/>
                    <a:pt x="38621" y="10620"/>
                    <a:pt x="38696" y="10863"/>
                  </a:cubicBezTo>
                  <a:cubicBezTo>
                    <a:pt x="38912" y="11511"/>
                    <a:pt x="38831" y="12240"/>
                    <a:pt x="38507" y="12861"/>
                  </a:cubicBezTo>
                  <a:lnTo>
                    <a:pt x="38534" y="12861"/>
                  </a:lnTo>
                  <a:cubicBezTo>
                    <a:pt x="38372" y="13239"/>
                    <a:pt x="38048" y="13509"/>
                    <a:pt x="37670" y="13644"/>
                  </a:cubicBezTo>
                  <a:cubicBezTo>
                    <a:pt x="37588" y="13663"/>
                    <a:pt x="37514" y="13673"/>
                    <a:pt x="37447" y="13673"/>
                  </a:cubicBezTo>
                  <a:cubicBezTo>
                    <a:pt x="37224" y="13673"/>
                    <a:pt x="37078" y="13563"/>
                    <a:pt x="36995" y="13293"/>
                  </a:cubicBezTo>
                  <a:cubicBezTo>
                    <a:pt x="36941" y="13077"/>
                    <a:pt x="36914" y="12834"/>
                    <a:pt x="36914" y="12618"/>
                  </a:cubicBezTo>
                  <a:cubicBezTo>
                    <a:pt x="36941" y="11943"/>
                    <a:pt x="37184" y="11322"/>
                    <a:pt x="37589" y="10809"/>
                  </a:cubicBezTo>
                  <a:cubicBezTo>
                    <a:pt x="37643" y="10701"/>
                    <a:pt x="37751" y="10620"/>
                    <a:pt x="37859" y="10566"/>
                  </a:cubicBezTo>
                  <a:cubicBezTo>
                    <a:pt x="37959" y="10499"/>
                    <a:pt x="38067" y="10468"/>
                    <a:pt x="38172" y="10468"/>
                  </a:cubicBezTo>
                  <a:close/>
                  <a:moveTo>
                    <a:pt x="9950" y="13065"/>
                  </a:moveTo>
                  <a:cubicBezTo>
                    <a:pt x="9980" y="13065"/>
                    <a:pt x="10012" y="13069"/>
                    <a:pt x="10045" y="13077"/>
                  </a:cubicBezTo>
                  <a:cubicBezTo>
                    <a:pt x="10261" y="13158"/>
                    <a:pt x="10315" y="13347"/>
                    <a:pt x="10342" y="13536"/>
                  </a:cubicBezTo>
                  <a:cubicBezTo>
                    <a:pt x="10396" y="14049"/>
                    <a:pt x="10342" y="14589"/>
                    <a:pt x="10153" y="15075"/>
                  </a:cubicBezTo>
                  <a:lnTo>
                    <a:pt x="10153" y="15048"/>
                  </a:lnTo>
                  <a:cubicBezTo>
                    <a:pt x="10099" y="15129"/>
                    <a:pt x="10072" y="15210"/>
                    <a:pt x="10018" y="15291"/>
                  </a:cubicBezTo>
                  <a:cubicBezTo>
                    <a:pt x="9921" y="15437"/>
                    <a:pt x="9759" y="15538"/>
                    <a:pt x="9591" y="15538"/>
                  </a:cubicBezTo>
                  <a:cubicBezTo>
                    <a:pt x="9571" y="15538"/>
                    <a:pt x="9552" y="15537"/>
                    <a:pt x="9532" y="15534"/>
                  </a:cubicBezTo>
                  <a:cubicBezTo>
                    <a:pt x="9316" y="15507"/>
                    <a:pt x="9235" y="15318"/>
                    <a:pt x="9181" y="15129"/>
                  </a:cubicBezTo>
                  <a:cubicBezTo>
                    <a:pt x="9073" y="14562"/>
                    <a:pt x="9154" y="13941"/>
                    <a:pt x="9424" y="13428"/>
                  </a:cubicBezTo>
                  <a:cubicBezTo>
                    <a:pt x="9451" y="13374"/>
                    <a:pt x="9505" y="13320"/>
                    <a:pt x="9532" y="13293"/>
                  </a:cubicBezTo>
                  <a:cubicBezTo>
                    <a:pt x="9669" y="13179"/>
                    <a:pt x="9787" y="13065"/>
                    <a:pt x="9950" y="13065"/>
                  </a:cubicBezTo>
                  <a:close/>
                  <a:moveTo>
                    <a:pt x="46817" y="14773"/>
                  </a:moveTo>
                  <a:cubicBezTo>
                    <a:pt x="47105" y="14773"/>
                    <a:pt x="47396" y="14801"/>
                    <a:pt x="47688" y="14859"/>
                  </a:cubicBezTo>
                  <a:cubicBezTo>
                    <a:pt x="47796" y="14886"/>
                    <a:pt x="47931" y="14940"/>
                    <a:pt x="48039" y="14994"/>
                  </a:cubicBezTo>
                  <a:lnTo>
                    <a:pt x="48039" y="14967"/>
                  </a:lnTo>
                  <a:cubicBezTo>
                    <a:pt x="48093" y="14994"/>
                    <a:pt x="48147" y="15048"/>
                    <a:pt x="48201" y="15102"/>
                  </a:cubicBezTo>
                  <a:cubicBezTo>
                    <a:pt x="48525" y="15318"/>
                    <a:pt x="48498" y="15642"/>
                    <a:pt x="48120" y="15777"/>
                  </a:cubicBezTo>
                  <a:cubicBezTo>
                    <a:pt x="47658" y="15967"/>
                    <a:pt x="47162" y="16074"/>
                    <a:pt x="46660" y="16074"/>
                  </a:cubicBezTo>
                  <a:cubicBezTo>
                    <a:pt x="46517" y="16074"/>
                    <a:pt x="46373" y="16065"/>
                    <a:pt x="46230" y="16047"/>
                  </a:cubicBezTo>
                  <a:cubicBezTo>
                    <a:pt x="45906" y="15993"/>
                    <a:pt x="45609" y="15858"/>
                    <a:pt x="45393" y="15615"/>
                  </a:cubicBezTo>
                  <a:cubicBezTo>
                    <a:pt x="45204" y="15453"/>
                    <a:pt x="45231" y="15183"/>
                    <a:pt x="45420" y="15075"/>
                  </a:cubicBezTo>
                  <a:cubicBezTo>
                    <a:pt x="45501" y="14994"/>
                    <a:pt x="45609" y="14940"/>
                    <a:pt x="45717" y="14913"/>
                  </a:cubicBezTo>
                  <a:cubicBezTo>
                    <a:pt x="46069" y="14821"/>
                    <a:pt x="46440" y="14773"/>
                    <a:pt x="46817" y="14773"/>
                  </a:cubicBezTo>
                  <a:close/>
                  <a:moveTo>
                    <a:pt x="31441" y="12092"/>
                  </a:moveTo>
                  <a:cubicBezTo>
                    <a:pt x="31821" y="12092"/>
                    <a:pt x="32173" y="12369"/>
                    <a:pt x="32269" y="12753"/>
                  </a:cubicBezTo>
                  <a:cubicBezTo>
                    <a:pt x="32323" y="12996"/>
                    <a:pt x="32350" y="13266"/>
                    <a:pt x="32350" y="13536"/>
                  </a:cubicBezTo>
                  <a:cubicBezTo>
                    <a:pt x="32296" y="15129"/>
                    <a:pt x="31702" y="16668"/>
                    <a:pt x="30676" y="17911"/>
                  </a:cubicBezTo>
                  <a:cubicBezTo>
                    <a:pt x="30460" y="18181"/>
                    <a:pt x="30190" y="18397"/>
                    <a:pt x="29866" y="18505"/>
                  </a:cubicBezTo>
                  <a:cubicBezTo>
                    <a:pt x="29707" y="18562"/>
                    <a:pt x="29562" y="18591"/>
                    <a:pt x="29432" y="18591"/>
                  </a:cubicBezTo>
                  <a:cubicBezTo>
                    <a:pt x="29073" y="18591"/>
                    <a:pt x="28824" y="18373"/>
                    <a:pt x="28705" y="17938"/>
                  </a:cubicBezTo>
                  <a:cubicBezTo>
                    <a:pt x="28624" y="17614"/>
                    <a:pt x="28570" y="17263"/>
                    <a:pt x="28597" y="16938"/>
                  </a:cubicBezTo>
                  <a:cubicBezTo>
                    <a:pt x="28624" y="16074"/>
                    <a:pt x="28840" y="15210"/>
                    <a:pt x="29218" y="14427"/>
                  </a:cubicBezTo>
                  <a:cubicBezTo>
                    <a:pt x="29272" y="14292"/>
                    <a:pt x="29353" y="14130"/>
                    <a:pt x="29434" y="13968"/>
                  </a:cubicBezTo>
                  <a:lnTo>
                    <a:pt x="29407" y="13941"/>
                  </a:lnTo>
                  <a:cubicBezTo>
                    <a:pt x="29704" y="13563"/>
                    <a:pt x="29920" y="13158"/>
                    <a:pt x="30217" y="12807"/>
                  </a:cubicBezTo>
                  <a:cubicBezTo>
                    <a:pt x="30406" y="12591"/>
                    <a:pt x="30622" y="12402"/>
                    <a:pt x="30865" y="12267"/>
                  </a:cubicBezTo>
                  <a:cubicBezTo>
                    <a:pt x="31000" y="12159"/>
                    <a:pt x="31135" y="12132"/>
                    <a:pt x="31297" y="12105"/>
                  </a:cubicBezTo>
                  <a:cubicBezTo>
                    <a:pt x="31345" y="12096"/>
                    <a:pt x="31393" y="12092"/>
                    <a:pt x="31441" y="12092"/>
                  </a:cubicBezTo>
                  <a:close/>
                  <a:moveTo>
                    <a:pt x="21672" y="16934"/>
                  </a:moveTo>
                  <a:cubicBezTo>
                    <a:pt x="21813" y="16934"/>
                    <a:pt x="21941" y="17015"/>
                    <a:pt x="21981" y="17154"/>
                  </a:cubicBezTo>
                  <a:cubicBezTo>
                    <a:pt x="22035" y="17290"/>
                    <a:pt x="22062" y="17425"/>
                    <a:pt x="22062" y="17533"/>
                  </a:cubicBezTo>
                  <a:cubicBezTo>
                    <a:pt x="22062" y="17938"/>
                    <a:pt x="21954" y="18343"/>
                    <a:pt x="21765" y="18721"/>
                  </a:cubicBezTo>
                  <a:lnTo>
                    <a:pt x="21738" y="18694"/>
                  </a:lnTo>
                  <a:cubicBezTo>
                    <a:pt x="21630" y="18910"/>
                    <a:pt x="21495" y="19099"/>
                    <a:pt x="21252" y="19153"/>
                  </a:cubicBezTo>
                  <a:cubicBezTo>
                    <a:pt x="21223" y="19162"/>
                    <a:pt x="21194" y="19167"/>
                    <a:pt x="21164" y="19167"/>
                  </a:cubicBezTo>
                  <a:cubicBezTo>
                    <a:pt x="21027" y="19167"/>
                    <a:pt x="20891" y="19070"/>
                    <a:pt x="20847" y="18937"/>
                  </a:cubicBezTo>
                  <a:cubicBezTo>
                    <a:pt x="20712" y="18424"/>
                    <a:pt x="20766" y="17884"/>
                    <a:pt x="21036" y="17452"/>
                  </a:cubicBezTo>
                  <a:cubicBezTo>
                    <a:pt x="21144" y="17235"/>
                    <a:pt x="21306" y="17046"/>
                    <a:pt x="21522" y="16965"/>
                  </a:cubicBezTo>
                  <a:cubicBezTo>
                    <a:pt x="21571" y="16944"/>
                    <a:pt x="21622" y="16934"/>
                    <a:pt x="21672" y="16934"/>
                  </a:cubicBezTo>
                  <a:close/>
                  <a:moveTo>
                    <a:pt x="38946" y="21441"/>
                  </a:moveTo>
                  <a:cubicBezTo>
                    <a:pt x="39379" y="21441"/>
                    <a:pt x="39811" y="21523"/>
                    <a:pt x="40208" y="21691"/>
                  </a:cubicBezTo>
                  <a:lnTo>
                    <a:pt x="40343" y="21799"/>
                  </a:lnTo>
                  <a:cubicBezTo>
                    <a:pt x="40505" y="21907"/>
                    <a:pt x="40505" y="22150"/>
                    <a:pt x="40343" y="22285"/>
                  </a:cubicBezTo>
                  <a:cubicBezTo>
                    <a:pt x="40208" y="22366"/>
                    <a:pt x="40073" y="22447"/>
                    <a:pt x="39938" y="22474"/>
                  </a:cubicBezTo>
                  <a:cubicBezTo>
                    <a:pt x="39704" y="22538"/>
                    <a:pt x="39469" y="22568"/>
                    <a:pt x="39237" y="22568"/>
                  </a:cubicBezTo>
                  <a:cubicBezTo>
                    <a:pt x="38880" y="22568"/>
                    <a:pt x="38526" y="22497"/>
                    <a:pt x="38183" y="22366"/>
                  </a:cubicBezTo>
                  <a:cubicBezTo>
                    <a:pt x="38048" y="22312"/>
                    <a:pt x="37940" y="22204"/>
                    <a:pt x="37832" y="22096"/>
                  </a:cubicBezTo>
                  <a:cubicBezTo>
                    <a:pt x="37670" y="21934"/>
                    <a:pt x="37751" y="21637"/>
                    <a:pt x="37967" y="21583"/>
                  </a:cubicBezTo>
                  <a:cubicBezTo>
                    <a:pt x="38283" y="21489"/>
                    <a:pt x="38615" y="21441"/>
                    <a:pt x="38946" y="21441"/>
                  </a:cubicBezTo>
                  <a:close/>
                  <a:moveTo>
                    <a:pt x="9181" y="21610"/>
                  </a:moveTo>
                  <a:cubicBezTo>
                    <a:pt x="9235" y="21718"/>
                    <a:pt x="9316" y="21799"/>
                    <a:pt x="9289" y="21853"/>
                  </a:cubicBezTo>
                  <a:cubicBezTo>
                    <a:pt x="9235" y="22258"/>
                    <a:pt x="9181" y="22663"/>
                    <a:pt x="9100" y="23068"/>
                  </a:cubicBezTo>
                  <a:cubicBezTo>
                    <a:pt x="9073" y="23122"/>
                    <a:pt x="8992" y="23203"/>
                    <a:pt x="8911" y="23203"/>
                  </a:cubicBezTo>
                  <a:cubicBezTo>
                    <a:pt x="8897" y="23206"/>
                    <a:pt x="8884" y="23207"/>
                    <a:pt x="8871" y="23207"/>
                  </a:cubicBezTo>
                  <a:cubicBezTo>
                    <a:pt x="8765" y="23207"/>
                    <a:pt x="8722" y="23111"/>
                    <a:pt x="8722" y="23014"/>
                  </a:cubicBezTo>
                  <a:cubicBezTo>
                    <a:pt x="8695" y="22609"/>
                    <a:pt x="8749" y="22204"/>
                    <a:pt x="8911" y="21826"/>
                  </a:cubicBezTo>
                  <a:cubicBezTo>
                    <a:pt x="8938" y="21745"/>
                    <a:pt x="9073" y="21691"/>
                    <a:pt x="9181" y="21610"/>
                  </a:cubicBezTo>
                  <a:close/>
                  <a:moveTo>
                    <a:pt x="17632" y="18952"/>
                  </a:moveTo>
                  <a:cubicBezTo>
                    <a:pt x="17956" y="18952"/>
                    <a:pt x="18261" y="19177"/>
                    <a:pt x="18335" y="19531"/>
                  </a:cubicBezTo>
                  <a:cubicBezTo>
                    <a:pt x="18443" y="19909"/>
                    <a:pt x="18470" y="20287"/>
                    <a:pt x="18416" y="20665"/>
                  </a:cubicBezTo>
                  <a:cubicBezTo>
                    <a:pt x="18335" y="21610"/>
                    <a:pt x="18065" y="22555"/>
                    <a:pt x="17660" y="23419"/>
                  </a:cubicBezTo>
                  <a:lnTo>
                    <a:pt x="17687" y="23392"/>
                  </a:lnTo>
                  <a:lnTo>
                    <a:pt x="17687" y="23392"/>
                  </a:lnTo>
                  <a:cubicBezTo>
                    <a:pt x="17471" y="23716"/>
                    <a:pt x="17282" y="24013"/>
                    <a:pt x="17093" y="24310"/>
                  </a:cubicBezTo>
                  <a:cubicBezTo>
                    <a:pt x="16877" y="24607"/>
                    <a:pt x="16580" y="24796"/>
                    <a:pt x="16229" y="24850"/>
                  </a:cubicBezTo>
                  <a:cubicBezTo>
                    <a:pt x="16187" y="24860"/>
                    <a:pt x="16146" y="24864"/>
                    <a:pt x="16105" y="24864"/>
                  </a:cubicBezTo>
                  <a:cubicBezTo>
                    <a:pt x="15907" y="24864"/>
                    <a:pt x="15725" y="24759"/>
                    <a:pt x="15635" y="24580"/>
                  </a:cubicBezTo>
                  <a:cubicBezTo>
                    <a:pt x="15473" y="24310"/>
                    <a:pt x="15392" y="24013"/>
                    <a:pt x="15392" y="23716"/>
                  </a:cubicBezTo>
                  <a:cubicBezTo>
                    <a:pt x="15365" y="23230"/>
                    <a:pt x="15392" y="22717"/>
                    <a:pt x="15527" y="22231"/>
                  </a:cubicBezTo>
                  <a:cubicBezTo>
                    <a:pt x="15689" y="21286"/>
                    <a:pt x="16067" y="20395"/>
                    <a:pt x="16634" y="19612"/>
                  </a:cubicBezTo>
                  <a:cubicBezTo>
                    <a:pt x="16796" y="19396"/>
                    <a:pt x="16985" y="19234"/>
                    <a:pt x="17201" y="19099"/>
                  </a:cubicBezTo>
                  <a:cubicBezTo>
                    <a:pt x="17336" y="18998"/>
                    <a:pt x="17486" y="18952"/>
                    <a:pt x="17632" y="18952"/>
                  </a:cubicBezTo>
                  <a:close/>
                  <a:moveTo>
                    <a:pt x="46282" y="27720"/>
                  </a:moveTo>
                  <a:cubicBezTo>
                    <a:pt x="46544" y="27720"/>
                    <a:pt x="46805" y="27755"/>
                    <a:pt x="47067" y="27821"/>
                  </a:cubicBezTo>
                  <a:cubicBezTo>
                    <a:pt x="47229" y="27848"/>
                    <a:pt x="47283" y="27956"/>
                    <a:pt x="47229" y="28199"/>
                  </a:cubicBezTo>
                  <a:lnTo>
                    <a:pt x="46986" y="28199"/>
                  </a:lnTo>
                  <a:cubicBezTo>
                    <a:pt x="46662" y="28172"/>
                    <a:pt x="46311" y="28145"/>
                    <a:pt x="45987" y="28091"/>
                  </a:cubicBezTo>
                  <a:cubicBezTo>
                    <a:pt x="45825" y="28064"/>
                    <a:pt x="45690" y="27983"/>
                    <a:pt x="45771" y="27767"/>
                  </a:cubicBezTo>
                  <a:cubicBezTo>
                    <a:pt x="45941" y="27735"/>
                    <a:pt x="46112" y="27720"/>
                    <a:pt x="46282" y="27720"/>
                  </a:cubicBezTo>
                  <a:close/>
                  <a:moveTo>
                    <a:pt x="35453" y="25850"/>
                  </a:moveTo>
                  <a:cubicBezTo>
                    <a:pt x="36937" y="25850"/>
                    <a:pt x="38400" y="25990"/>
                    <a:pt x="39830" y="26417"/>
                  </a:cubicBezTo>
                  <a:cubicBezTo>
                    <a:pt x="40343" y="26579"/>
                    <a:pt x="40829" y="26768"/>
                    <a:pt x="41342" y="26930"/>
                  </a:cubicBezTo>
                  <a:cubicBezTo>
                    <a:pt x="41639" y="27119"/>
                    <a:pt x="41909" y="27335"/>
                    <a:pt x="42179" y="27551"/>
                  </a:cubicBezTo>
                  <a:cubicBezTo>
                    <a:pt x="42611" y="27902"/>
                    <a:pt x="42503" y="28577"/>
                    <a:pt x="41990" y="28766"/>
                  </a:cubicBezTo>
                  <a:cubicBezTo>
                    <a:pt x="41666" y="28901"/>
                    <a:pt x="41342" y="29009"/>
                    <a:pt x="41018" y="29063"/>
                  </a:cubicBezTo>
                  <a:cubicBezTo>
                    <a:pt x="40428" y="29155"/>
                    <a:pt x="39837" y="29197"/>
                    <a:pt x="39247" y="29197"/>
                  </a:cubicBezTo>
                  <a:cubicBezTo>
                    <a:pt x="38973" y="29197"/>
                    <a:pt x="38700" y="29188"/>
                    <a:pt x="38426" y="29171"/>
                  </a:cubicBezTo>
                  <a:cubicBezTo>
                    <a:pt x="36914" y="29090"/>
                    <a:pt x="35402" y="28793"/>
                    <a:pt x="33943" y="28280"/>
                  </a:cubicBezTo>
                  <a:cubicBezTo>
                    <a:pt x="33646" y="28172"/>
                    <a:pt x="33349" y="28037"/>
                    <a:pt x="33079" y="27875"/>
                  </a:cubicBezTo>
                  <a:cubicBezTo>
                    <a:pt x="32890" y="27767"/>
                    <a:pt x="32701" y="27632"/>
                    <a:pt x="32566" y="27470"/>
                  </a:cubicBezTo>
                  <a:cubicBezTo>
                    <a:pt x="32215" y="27011"/>
                    <a:pt x="32107" y="26498"/>
                    <a:pt x="32782" y="26201"/>
                  </a:cubicBezTo>
                  <a:cubicBezTo>
                    <a:pt x="32944" y="26120"/>
                    <a:pt x="33133" y="26066"/>
                    <a:pt x="33322" y="26012"/>
                  </a:cubicBezTo>
                  <a:cubicBezTo>
                    <a:pt x="33619" y="25931"/>
                    <a:pt x="33943" y="25877"/>
                    <a:pt x="34267" y="25877"/>
                  </a:cubicBezTo>
                  <a:cubicBezTo>
                    <a:pt x="34664" y="25860"/>
                    <a:pt x="35059" y="25850"/>
                    <a:pt x="35453" y="25850"/>
                  </a:cubicBezTo>
                  <a:close/>
                  <a:moveTo>
                    <a:pt x="26052" y="29479"/>
                  </a:moveTo>
                  <a:cubicBezTo>
                    <a:pt x="26457" y="29479"/>
                    <a:pt x="26858" y="29533"/>
                    <a:pt x="27247" y="29657"/>
                  </a:cubicBezTo>
                  <a:cubicBezTo>
                    <a:pt x="27544" y="29738"/>
                    <a:pt x="27814" y="29900"/>
                    <a:pt x="28003" y="30143"/>
                  </a:cubicBezTo>
                  <a:cubicBezTo>
                    <a:pt x="28300" y="30575"/>
                    <a:pt x="28165" y="30953"/>
                    <a:pt x="27679" y="31061"/>
                  </a:cubicBezTo>
                  <a:cubicBezTo>
                    <a:pt x="27571" y="31088"/>
                    <a:pt x="27463" y="31115"/>
                    <a:pt x="27355" y="31115"/>
                  </a:cubicBezTo>
                  <a:cubicBezTo>
                    <a:pt x="27286" y="31118"/>
                    <a:pt x="27217" y="31119"/>
                    <a:pt x="27149" y="31119"/>
                  </a:cubicBezTo>
                  <a:cubicBezTo>
                    <a:pt x="26521" y="31119"/>
                    <a:pt x="25916" y="31005"/>
                    <a:pt x="25356" y="30737"/>
                  </a:cubicBezTo>
                  <a:cubicBezTo>
                    <a:pt x="25221" y="30656"/>
                    <a:pt x="25113" y="30548"/>
                    <a:pt x="25005" y="30467"/>
                  </a:cubicBezTo>
                  <a:cubicBezTo>
                    <a:pt x="24708" y="30170"/>
                    <a:pt x="24843" y="29684"/>
                    <a:pt x="25221" y="29576"/>
                  </a:cubicBezTo>
                  <a:cubicBezTo>
                    <a:pt x="25275" y="29549"/>
                    <a:pt x="25356" y="29522"/>
                    <a:pt x="25410" y="29522"/>
                  </a:cubicBezTo>
                  <a:cubicBezTo>
                    <a:pt x="25625" y="29494"/>
                    <a:pt x="25839" y="29479"/>
                    <a:pt x="26052" y="29479"/>
                  </a:cubicBezTo>
                  <a:close/>
                  <a:moveTo>
                    <a:pt x="33619" y="31736"/>
                  </a:moveTo>
                  <a:lnTo>
                    <a:pt x="33619" y="31736"/>
                  </a:lnTo>
                  <a:cubicBezTo>
                    <a:pt x="34186" y="31790"/>
                    <a:pt x="34645" y="31790"/>
                    <a:pt x="35105" y="31790"/>
                  </a:cubicBezTo>
                  <a:cubicBezTo>
                    <a:pt x="35240" y="31790"/>
                    <a:pt x="35375" y="31817"/>
                    <a:pt x="35483" y="31871"/>
                  </a:cubicBezTo>
                  <a:cubicBezTo>
                    <a:pt x="35537" y="31925"/>
                    <a:pt x="35591" y="32006"/>
                    <a:pt x="35591" y="32087"/>
                  </a:cubicBezTo>
                  <a:cubicBezTo>
                    <a:pt x="35564" y="32168"/>
                    <a:pt x="35510" y="32222"/>
                    <a:pt x="35429" y="32249"/>
                  </a:cubicBezTo>
                  <a:cubicBezTo>
                    <a:pt x="35266" y="32266"/>
                    <a:pt x="35104" y="32275"/>
                    <a:pt x="34942" y="32275"/>
                  </a:cubicBezTo>
                  <a:cubicBezTo>
                    <a:pt x="34593" y="32275"/>
                    <a:pt x="34249" y="32234"/>
                    <a:pt x="33916" y="32141"/>
                  </a:cubicBezTo>
                  <a:cubicBezTo>
                    <a:pt x="33835" y="32114"/>
                    <a:pt x="33754" y="32087"/>
                    <a:pt x="33700" y="32006"/>
                  </a:cubicBezTo>
                  <a:cubicBezTo>
                    <a:pt x="33646" y="31979"/>
                    <a:pt x="33646" y="31871"/>
                    <a:pt x="33619" y="31736"/>
                  </a:cubicBezTo>
                  <a:close/>
                  <a:moveTo>
                    <a:pt x="40559" y="31763"/>
                  </a:moveTo>
                  <a:cubicBezTo>
                    <a:pt x="40964" y="31817"/>
                    <a:pt x="41369" y="31844"/>
                    <a:pt x="41774" y="31898"/>
                  </a:cubicBezTo>
                  <a:cubicBezTo>
                    <a:pt x="41936" y="31925"/>
                    <a:pt x="41990" y="32060"/>
                    <a:pt x="41990" y="32249"/>
                  </a:cubicBezTo>
                  <a:cubicBezTo>
                    <a:pt x="41963" y="32276"/>
                    <a:pt x="41909" y="32330"/>
                    <a:pt x="41828" y="32357"/>
                  </a:cubicBezTo>
                  <a:cubicBezTo>
                    <a:pt x="41763" y="32362"/>
                    <a:pt x="41697" y="32364"/>
                    <a:pt x="41631" y="32364"/>
                  </a:cubicBezTo>
                  <a:cubicBezTo>
                    <a:pt x="41293" y="32364"/>
                    <a:pt x="40957" y="32304"/>
                    <a:pt x="40640" y="32168"/>
                  </a:cubicBezTo>
                  <a:cubicBezTo>
                    <a:pt x="40586" y="32141"/>
                    <a:pt x="40505" y="32087"/>
                    <a:pt x="40478" y="32006"/>
                  </a:cubicBezTo>
                  <a:cubicBezTo>
                    <a:pt x="40451" y="31952"/>
                    <a:pt x="40451" y="31898"/>
                    <a:pt x="40478" y="31844"/>
                  </a:cubicBezTo>
                  <a:cubicBezTo>
                    <a:pt x="40478" y="31790"/>
                    <a:pt x="40532" y="31763"/>
                    <a:pt x="40559" y="31763"/>
                  </a:cubicBezTo>
                  <a:close/>
                  <a:moveTo>
                    <a:pt x="27813" y="6489"/>
                  </a:moveTo>
                  <a:cubicBezTo>
                    <a:pt x="27597" y="6921"/>
                    <a:pt x="27408" y="7298"/>
                    <a:pt x="27166" y="7649"/>
                  </a:cubicBezTo>
                  <a:cubicBezTo>
                    <a:pt x="26571" y="8675"/>
                    <a:pt x="26139" y="9810"/>
                    <a:pt x="25869" y="10944"/>
                  </a:cubicBezTo>
                  <a:cubicBezTo>
                    <a:pt x="25653" y="11835"/>
                    <a:pt x="25437" y="12726"/>
                    <a:pt x="25302" y="13617"/>
                  </a:cubicBezTo>
                  <a:cubicBezTo>
                    <a:pt x="24978" y="15642"/>
                    <a:pt x="24681" y="17668"/>
                    <a:pt x="24411" y="19693"/>
                  </a:cubicBezTo>
                  <a:cubicBezTo>
                    <a:pt x="24168" y="21421"/>
                    <a:pt x="23736" y="23122"/>
                    <a:pt x="23088" y="24742"/>
                  </a:cubicBezTo>
                  <a:cubicBezTo>
                    <a:pt x="23007" y="24931"/>
                    <a:pt x="22899" y="25147"/>
                    <a:pt x="22845" y="25283"/>
                  </a:cubicBezTo>
                  <a:cubicBezTo>
                    <a:pt x="22791" y="25418"/>
                    <a:pt x="22683" y="25580"/>
                    <a:pt x="22683" y="25769"/>
                  </a:cubicBezTo>
                  <a:cubicBezTo>
                    <a:pt x="22717" y="25777"/>
                    <a:pt x="22750" y="25781"/>
                    <a:pt x="22780" y="25781"/>
                  </a:cubicBezTo>
                  <a:cubicBezTo>
                    <a:pt x="22942" y="25781"/>
                    <a:pt x="23055" y="25675"/>
                    <a:pt x="23169" y="25607"/>
                  </a:cubicBezTo>
                  <a:cubicBezTo>
                    <a:pt x="24006" y="25174"/>
                    <a:pt x="24843" y="24715"/>
                    <a:pt x="25653" y="24256"/>
                  </a:cubicBezTo>
                  <a:cubicBezTo>
                    <a:pt x="28030" y="22879"/>
                    <a:pt x="30406" y="21502"/>
                    <a:pt x="32755" y="20071"/>
                  </a:cubicBezTo>
                  <a:cubicBezTo>
                    <a:pt x="35618" y="18370"/>
                    <a:pt x="38372" y="16479"/>
                    <a:pt x="40991" y="14373"/>
                  </a:cubicBezTo>
                  <a:cubicBezTo>
                    <a:pt x="42206" y="13428"/>
                    <a:pt x="43314" y="12375"/>
                    <a:pt x="44367" y="11268"/>
                  </a:cubicBezTo>
                  <a:cubicBezTo>
                    <a:pt x="44772" y="10836"/>
                    <a:pt x="45123" y="10350"/>
                    <a:pt x="45420" y="9837"/>
                  </a:cubicBezTo>
                  <a:lnTo>
                    <a:pt x="45663" y="9972"/>
                  </a:lnTo>
                  <a:cubicBezTo>
                    <a:pt x="44502" y="11619"/>
                    <a:pt x="43125" y="13104"/>
                    <a:pt x="41585" y="14400"/>
                  </a:cubicBezTo>
                  <a:cubicBezTo>
                    <a:pt x="38993" y="16641"/>
                    <a:pt x="36239" y="18721"/>
                    <a:pt x="33403" y="20638"/>
                  </a:cubicBezTo>
                  <a:cubicBezTo>
                    <a:pt x="31972" y="21610"/>
                    <a:pt x="30487" y="22555"/>
                    <a:pt x="29002" y="23473"/>
                  </a:cubicBezTo>
                  <a:cubicBezTo>
                    <a:pt x="27733" y="24256"/>
                    <a:pt x="26436" y="24958"/>
                    <a:pt x="25140" y="25688"/>
                  </a:cubicBezTo>
                  <a:cubicBezTo>
                    <a:pt x="24087" y="26255"/>
                    <a:pt x="23034" y="26849"/>
                    <a:pt x="21954" y="27389"/>
                  </a:cubicBezTo>
                  <a:cubicBezTo>
                    <a:pt x="20766" y="28010"/>
                    <a:pt x="19551" y="28577"/>
                    <a:pt x="18335" y="29144"/>
                  </a:cubicBezTo>
                  <a:cubicBezTo>
                    <a:pt x="17660" y="29468"/>
                    <a:pt x="16985" y="29819"/>
                    <a:pt x="16283" y="30089"/>
                  </a:cubicBezTo>
                  <a:cubicBezTo>
                    <a:pt x="15149" y="30548"/>
                    <a:pt x="13961" y="30980"/>
                    <a:pt x="12773" y="31412"/>
                  </a:cubicBezTo>
                  <a:lnTo>
                    <a:pt x="12260" y="31601"/>
                  </a:lnTo>
                  <a:cubicBezTo>
                    <a:pt x="12314" y="31655"/>
                    <a:pt x="12368" y="31709"/>
                    <a:pt x="12395" y="31709"/>
                  </a:cubicBezTo>
                  <a:cubicBezTo>
                    <a:pt x="14015" y="31817"/>
                    <a:pt x="15608" y="32141"/>
                    <a:pt x="17147" y="32654"/>
                  </a:cubicBezTo>
                  <a:cubicBezTo>
                    <a:pt x="18551" y="33086"/>
                    <a:pt x="19929" y="33546"/>
                    <a:pt x="21333" y="34005"/>
                  </a:cubicBezTo>
                  <a:cubicBezTo>
                    <a:pt x="23493" y="34734"/>
                    <a:pt x="25734" y="35301"/>
                    <a:pt x="27976" y="35679"/>
                  </a:cubicBezTo>
                  <a:cubicBezTo>
                    <a:pt x="28111" y="35733"/>
                    <a:pt x="28246" y="35787"/>
                    <a:pt x="28354" y="35841"/>
                  </a:cubicBezTo>
                  <a:cubicBezTo>
                    <a:pt x="28192" y="35895"/>
                    <a:pt x="28111" y="35949"/>
                    <a:pt x="28057" y="35949"/>
                  </a:cubicBezTo>
                  <a:cubicBezTo>
                    <a:pt x="27733" y="35922"/>
                    <a:pt x="27409" y="35895"/>
                    <a:pt x="27084" y="35841"/>
                  </a:cubicBezTo>
                  <a:cubicBezTo>
                    <a:pt x="24627" y="35436"/>
                    <a:pt x="22197" y="34896"/>
                    <a:pt x="19821" y="34221"/>
                  </a:cubicBezTo>
                  <a:cubicBezTo>
                    <a:pt x="18632" y="33870"/>
                    <a:pt x="17417" y="33519"/>
                    <a:pt x="16202" y="33194"/>
                  </a:cubicBezTo>
                  <a:cubicBezTo>
                    <a:pt x="15095" y="32924"/>
                    <a:pt x="13934" y="32681"/>
                    <a:pt x="12800" y="32411"/>
                  </a:cubicBezTo>
                  <a:cubicBezTo>
                    <a:pt x="12489" y="32344"/>
                    <a:pt x="12172" y="32310"/>
                    <a:pt x="11851" y="32310"/>
                  </a:cubicBezTo>
                  <a:cubicBezTo>
                    <a:pt x="11531" y="32310"/>
                    <a:pt x="11206" y="32344"/>
                    <a:pt x="10882" y="32411"/>
                  </a:cubicBezTo>
                  <a:cubicBezTo>
                    <a:pt x="9910" y="32627"/>
                    <a:pt x="8911" y="32843"/>
                    <a:pt x="7912" y="33086"/>
                  </a:cubicBezTo>
                  <a:cubicBezTo>
                    <a:pt x="7634" y="33152"/>
                    <a:pt x="7346" y="33188"/>
                    <a:pt x="7060" y="33188"/>
                  </a:cubicBezTo>
                  <a:cubicBezTo>
                    <a:pt x="6874" y="33188"/>
                    <a:pt x="6689" y="33172"/>
                    <a:pt x="6508" y="33140"/>
                  </a:cubicBezTo>
                  <a:cubicBezTo>
                    <a:pt x="6400" y="33086"/>
                    <a:pt x="6292" y="33059"/>
                    <a:pt x="6157" y="33005"/>
                  </a:cubicBezTo>
                  <a:cubicBezTo>
                    <a:pt x="7858" y="32492"/>
                    <a:pt x="9451" y="32060"/>
                    <a:pt x="10963" y="31385"/>
                  </a:cubicBezTo>
                  <a:cubicBezTo>
                    <a:pt x="11261" y="30683"/>
                    <a:pt x="11450" y="29927"/>
                    <a:pt x="11585" y="29171"/>
                  </a:cubicBezTo>
                  <a:cubicBezTo>
                    <a:pt x="11747" y="28010"/>
                    <a:pt x="11909" y="26822"/>
                    <a:pt x="12044" y="25634"/>
                  </a:cubicBezTo>
                  <a:cubicBezTo>
                    <a:pt x="12071" y="25174"/>
                    <a:pt x="12071" y="24742"/>
                    <a:pt x="12044" y="24283"/>
                  </a:cubicBezTo>
                  <a:cubicBezTo>
                    <a:pt x="11963" y="22285"/>
                    <a:pt x="11990" y="20287"/>
                    <a:pt x="12152" y="18289"/>
                  </a:cubicBezTo>
                  <a:cubicBezTo>
                    <a:pt x="12206" y="17344"/>
                    <a:pt x="12368" y="16452"/>
                    <a:pt x="12611" y="15561"/>
                  </a:cubicBezTo>
                  <a:cubicBezTo>
                    <a:pt x="12719" y="15237"/>
                    <a:pt x="12854" y="14940"/>
                    <a:pt x="13016" y="14670"/>
                  </a:cubicBezTo>
                  <a:cubicBezTo>
                    <a:pt x="13043" y="14589"/>
                    <a:pt x="13178" y="14562"/>
                    <a:pt x="13286" y="14508"/>
                  </a:cubicBezTo>
                  <a:lnTo>
                    <a:pt x="13286" y="14697"/>
                  </a:lnTo>
                  <a:cubicBezTo>
                    <a:pt x="12746" y="15804"/>
                    <a:pt x="12638" y="16965"/>
                    <a:pt x="12611" y="18154"/>
                  </a:cubicBezTo>
                  <a:cubicBezTo>
                    <a:pt x="12530" y="20098"/>
                    <a:pt x="12584" y="22042"/>
                    <a:pt x="12719" y="23986"/>
                  </a:cubicBezTo>
                  <a:cubicBezTo>
                    <a:pt x="12854" y="26012"/>
                    <a:pt x="12638" y="28037"/>
                    <a:pt x="12098" y="29981"/>
                  </a:cubicBezTo>
                  <a:cubicBezTo>
                    <a:pt x="12017" y="30332"/>
                    <a:pt x="11882" y="30629"/>
                    <a:pt x="11774" y="30953"/>
                  </a:cubicBezTo>
                  <a:cubicBezTo>
                    <a:pt x="11808" y="30999"/>
                    <a:pt x="11847" y="31016"/>
                    <a:pt x="11887" y="31016"/>
                  </a:cubicBezTo>
                  <a:cubicBezTo>
                    <a:pt x="11941" y="31016"/>
                    <a:pt x="11997" y="30984"/>
                    <a:pt x="12044" y="30953"/>
                  </a:cubicBezTo>
                  <a:cubicBezTo>
                    <a:pt x="13124" y="30494"/>
                    <a:pt x="14177" y="30008"/>
                    <a:pt x="15230" y="29522"/>
                  </a:cubicBezTo>
                  <a:cubicBezTo>
                    <a:pt x="16040" y="29171"/>
                    <a:pt x="16823" y="28820"/>
                    <a:pt x="17606" y="28442"/>
                  </a:cubicBezTo>
                  <a:cubicBezTo>
                    <a:pt x="18956" y="27767"/>
                    <a:pt x="20307" y="27092"/>
                    <a:pt x="21657" y="26444"/>
                  </a:cubicBezTo>
                  <a:cubicBezTo>
                    <a:pt x="21873" y="26336"/>
                    <a:pt x="22062" y="26120"/>
                    <a:pt x="22116" y="25850"/>
                  </a:cubicBezTo>
                  <a:cubicBezTo>
                    <a:pt x="22872" y="23689"/>
                    <a:pt x="23466" y="21448"/>
                    <a:pt x="23898" y="19180"/>
                  </a:cubicBezTo>
                  <a:cubicBezTo>
                    <a:pt x="24276" y="17019"/>
                    <a:pt x="24654" y="14859"/>
                    <a:pt x="25086" y="12699"/>
                  </a:cubicBezTo>
                  <a:cubicBezTo>
                    <a:pt x="25302" y="11673"/>
                    <a:pt x="25653" y="10647"/>
                    <a:pt x="25923" y="9648"/>
                  </a:cubicBezTo>
                  <a:cubicBezTo>
                    <a:pt x="25950" y="9513"/>
                    <a:pt x="26004" y="9378"/>
                    <a:pt x="26085" y="9270"/>
                  </a:cubicBezTo>
                  <a:cubicBezTo>
                    <a:pt x="26517" y="8432"/>
                    <a:pt x="26976" y="7595"/>
                    <a:pt x="27436" y="6758"/>
                  </a:cubicBezTo>
                  <a:cubicBezTo>
                    <a:pt x="27487" y="6604"/>
                    <a:pt x="27636" y="6499"/>
                    <a:pt x="27813" y="6489"/>
                  </a:cubicBezTo>
                  <a:close/>
                  <a:moveTo>
                    <a:pt x="13232" y="35949"/>
                  </a:moveTo>
                  <a:cubicBezTo>
                    <a:pt x="13394" y="35949"/>
                    <a:pt x="13583" y="35949"/>
                    <a:pt x="13745" y="36003"/>
                  </a:cubicBezTo>
                  <a:cubicBezTo>
                    <a:pt x="13934" y="36084"/>
                    <a:pt x="14096" y="36138"/>
                    <a:pt x="14285" y="36219"/>
                  </a:cubicBezTo>
                  <a:cubicBezTo>
                    <a:pt x="14393" y="36300"/>
                    <a:pt x="14528" y="36381"/>
                    <a:pt x="14636" y="36462"/>
                  </a:cubicBezTo>
                  <a:cubicBezTo>
                    <a:pt x="14744" y="36516"/>
                    <a:pt x="14798" y="36651"/>
                    <a:pt x="14771" y="36786"/>
                  </a:cubicBezTo>
                  <a:cubicBezTo>
                    <a:pt x="14717" y="36921"/>
                    <a:pt x="14609" y="37002"/>
                    <a:pt x="14474" y="37002"/>
                  </a:cubicBezTo>
                  <a:cubicBezTo>
                    <a:pt x="13988" y="36948"/>
                    <a:pt x="13529" y="36786"/>
                    <a:pt x="13124" y="36516"/>
                  </a:cubicBezTo>
                  <a:cubicBezTo>
                    <a:pt x="13070" y="36489"/>
                    <a:pt x="13043" y="36462"/>
                    <a:pt x="13043" y="36408"/>
                  </a:cubicBezTo>
                  <a:cubicBezTo>
                    <a:pt x="12989" y="36327"/>
                    <a:pt x="12989" y="36219"/>
                    <a:pt x="12989" y="36111"/>
                  </a:cubicBezTo>
                  <a:cubicBezTo>
                    <a:pt x="13043" y="36030"/>
                    <a:pt x="13124" y="35949"/>
                    <a:pt x="13232" y="35949"/>
                  </a:cubicBezTo>
                  <a:close/>
                  <a:moveTo>
                    <a:pt x="29299" y="39385"/>
                  </a:moveTo>
                  <a:cubicBezTo>
                    <a:pt x="29501" y="39385"/>
                    <a:pt x="29704" y="39419"/>
                    <a:pt x="29893" y="39486"/>
                  </a:cubicBezTo>
                  <a:cubicBezTo>
                    <a:pt x="30244" y="39648"/>
                    <a:pt x="30487" y="39972"/>
                    <a:pt x="30541" y="40350"/>
                  </a:cubicBezTo>
                  <a:cubicBezTo>
                    <a:pt x="30568" y="40539"/>
                    <a:pt x="30433" y="40728"/>
                    <a:pt x="30244" y="40755"/>
                  </a:cubicBezTo>
                  <a:cubicBezTo>
                    <a:pt x="30149" y="40769"/>
                    <a:pt x="30062" y="40776"/>
                    <a:pt x="29977" y="40776"/>
                  </a:cubicBezTo>
                  <a:cubicBezTo>
                    <a:pt x="29893" y="40776"/>
                    <a:pt x="29812" y="40769"/>
                    <a:pt x="29731" y="40755"/>
                  </a:cubicBezTo>
                  <a:cubicBezTo>
                    <a:pt x="29542" y="40701"/>
                    <a:pt x="29353" y="40647"/>
                    <a:pt x="29191" y="40566"/>
                  </a:cubicBezTo>
                  <a:lnTo>
                    <a:pt x="29164" y="40566"/>
                  </a:lnTo>
                  <a:cubicBezTo>
                    <a:pt x="29002" y="40458"/>
                    <a:pt x="28840" y="40350"/>
                    <a:pt x="28678" y="40215"/>
                  </a:cubicBezTo>
                  <a:cubicBezTo>
                    <a:pt x="28597" y="40107"/>
                    <a:pt x="28543" y="39972"/>
                    <a:pt x="28516" y="39837"/>
                  </a:cubicBezTo>
                  <a:cubicBezTo>
                    <a:pt x="28462" y="39675"/>
                    <a:pt x="28543" y="39540"/>
                    <a:pt x="28705" y="39486"/>
                  </a:cubicBezTo>
                  <a:cubicBezTo>
                    <a:pt x="28894" y="39419"/>
                    <a:pt x="29096" y="39385"/>
                    <a:pt x="29299" y="39385"/>
                  </a:cubicBezTo>
                  <a:close/>
                  <a:moveTo>
                    <a:pt x="19829" y="38427"/>
                  </a:moveTo>
                  <a:cubicBezTo>
                    <a:pt x="19880" y="38427"/>
                    <a:pt x="19931" y="38429"/>
                    <a:pt x="19983" y="38433"/>
                  </a:cubicBezTo>
                  <a:cubicBezTo>
                    <a:pt x="20415" y="38487"/>
                    <a:pt x="20874" y="38568"/>
                    <a:pt x="21306" y="38676"/>
                  </a:cubicBezTo>
                  <a:cubicBezTo>
                    <a:pt x="21981" y="38865"/>
                    <a:pt x="22629" y="39054"/>
                    <a:pt x="23277" y="39297"/>
                  </a:cubicBezTo>
                  <a:cubicBezTo>
                    <a:pt x="23844" y="39486"/>
                    <a:pt x="24384" y="39810"/>
                    <a:pt x="24816" y="40215"/>
                  </a:cubicBezTo>
                  <a:cubicBezTo>
                    <a:pt x="25086" y="40485"/>
                    <a:pt x="25302" y="40836"/>
                    <a:pt x="25383" y="41214"/>
                  </a:cubicBezTo>
                  <a:cubicBezTo>
                    <a:pt x="25491" y="41458"/>
                    <a:pt x="25329" y="41755"/>
                    <a:pt x="25059" y="41836"/>
                  </a:cubicBezTo>
                  <a:cubicBezTo>
                    <a:pt x="24924" y="41890"/>
                    <a:pt x="24735" y="41944"/>
                    <a:pt x="24573" y="41944"/>
                  </a:cubicBezTo>
                  <a:cubicBezTo>
                    <a:pt x="24168" y="41944"/>
                    <a:pt x="23763" y="41917"/>
                    <a:pt x="23358" y="41890"/>
                  </a:cubicBezTo>
                  <a:cubicBezTo>
                    <a:pt x="22251" y="41674"/>
                    <a:pt x="21198" y="41323"/>
                    <a:pt x="20199" y="40836"/>
                  </a:cubicBezTo>
                  <a:cubicBezTo>
                    <a:pt x="19794" y="40593"/>
                    <a:pt x="19254" y="40350"/>
                    <a:pt x="18956" y="39810"/>
                  </a:cubicBezTo>
                  <a:cubicBezTo>
                    <a:pt x="18875" y="39675"/>
                    <a:pt x="18821" y="39540"/>
                    <a:pt x="18767" y="39405"/>
                  </a:cubicBezTo>
                  <a:cubicBezTo>
                    <a:pt x="18632" y="39108"/>
                    <a:pt x="18767" y="38784"/>
                    <a:pt x="19037" y="38649"/>
                  </a:cubicBezTo>
                  <a:cubicBezTo>
                    <a:pt x="19287" y="38490"/>
                    <a:pt x="19557" y="38427"/>
                    <a:pt x="19829" y="38427"/>
                  </a:cubicBezTo>
                  <a:close/>
                  <a:moveTo>
                    <a:pt x="27517" y="43024"/>
                  </a:moveTo>
                  <a:cubicBezTo>
                    <a:pt x="27922" y="43078"/>
                    <a:pt x="28327" y="43159"/>
                    <a:pt x="28732" y="43240"/>
                  </a:cubicBezTo>
                  <a:cubicBezTo>
                    <a:pt x="28813" y="43240"/>
                    <a:pt x="28867" y="43348"/>
                    <a:pt x="28948" y="43429"/>
                  </a:cubicBezTo>
                  <a:cubicBezTo>
                    <a:pt x="28948" y="43456"/>
                    <a:pt x="28894" y="43564"/>
                    <a:pt x="28867" y="43591"/>
                  </a:cubicBezTo>
                  <a:cubicBezTo>
                    <a:pt x="28840" y="43604"/>
                    <a:pt x="28819" y="43611"/>
                    <a:pt x="28799" y="43611"/>
                  </a:cubicBezTo>
                  <a:cubicBezTo>
                    <a:pt x="28779" y="43611"/>
                    <a:pt x="28759" y="43604"/>
                    <a:pt x="28732" y="43591"/>
                  </a:cubicBezTo>
                  <a:cubicBezTo>
                    <a:pt x="28354" y="43510"/>
                    <a:pt x="27949" y="43429"/>
                    <a:pt x="27544" y="43321"/>
                  </a:cubicBezTo>
                  <a:cubicBezTo>
                    <a:pt x="27517" y="43321"/>
                    <a:pt x="27490" y="43294"/>
                    <a:pt x="27382" y="43240"/>
                  </a:cubicBezTo>
                  <a:cubicBezTo>
                    <a:pt x="27355" y="43186"/>
                    <a:pt x="27355" y="43159"/>
                    <a:pt x="27382" y="43132"/>
                  </a:cubicBezTo>
                  <a:cubicBezTo>
                    <a:pt x="27409" y="43078"/>
                    <a:pt x="27463" y="43024"/>
                    <a:pt x="27517" y="43024"/>
                  </a:cubicBezTo>
                  <a:close/>
                  <a:moveTo>
                    <a:pt x="47517" y="1"/>
                  </a:moveTo>
                  <a:cubicBezTo>
                    <a:pt x="46979" y="1"/>
                    <a:pt x="46460" y="64"/>
                    <a:pt x="45960" y="223"/>
                  </a:cubicBezTo>
                  <a:cubicBezTo>
                    <a:pt x="44502" y="601"/>
                    <a:pt x="43179" y="1439"/>
                    <a:pt x="42179" y="2573"/>
                  </a:cubicBezTo>
                  <a:cubicBezTo>
                    <a:pt x="41126" y="3788"/>
                    <a:pt x="40127" y="5003"/>
                    <a:pt x="39074" y="6218"/>
                  </a:cubicBezTo>
                  <a:cubicBezTo>
                    <a:pt x="38372" y="7055"/>
                    <a:pt x="37589" y="7811"/>
                    <a:pt x="36725" y="8486"/>
                  </a:cubicBezTo>
                  <a:cubicBezTo>
                    <a:pt x="36320" y="8810"/>
                    <a:pt x="35861" y="9080"/>
                    <a:pt x="35375" y="9242"/>
                  </a:cubicBezTo>
                  <a:cubicBezTo>
                    <a:pt x="35190" y="9335"/>
                    <a:pt x="34993" y="9377"/>
                    <a:pt x="34800" y="9377"/>
                  </a:cubicBezTo>
                  <a:cubicBezTo>
                    <a:pt x="34711" y="9377"/>
                    <a:pt x="34623" y="9368"/>
                    <a:pt x="34537" y="9351"/>
                  </a:cubicBezTo>
                  <a:cubicBezTo>
                    <a:pt x="34294" y="9053"/>
                    <a:pt x="34132" y="8729"/>
                    <a:pt x="34078" y="8351"/>
                  </a:cubicBezTo>
                  <a:cubicBezTo>
                    <a:pt x="33862" y="7352"/>
                    <a:pt x="33700" y="6326"/>
                    <a:pt x="33592" y="5300"/>
                  </a:cubicBezTo>
                  <a:cubicBezTo>
                    <a:pt x="33565" y="4814"/>
                    <a:pt x="33484" y="4328"/>
                    <a:pt x="33376" y="3815"/>
                  </a:cubicBezTo>
                  <a:cubicBezTo>
                    <a:pt x="33241" y="3059"/>
                    <a:pt x="32836" y="2357"/>
                    <a:pt x="32242" y="1844"/>
                  </a:cubicBezTo>
                  <a:cubicBezTo>
                    <a:pt x="31121" y="953"/>
                    <a:pt x="29939" y="496"/>
                    <a:pt x="28698" y="496"/>
                  </a:cubicBezTo>
                  <a:cubicBezTo>
                    <a:pt x="27905" y="496"/>
                    <a:pt x="27089" y="682"/>
                    <a:pt x="26247" y="1060"/>
                  </a:cubicBezTo>
                  <a:cubicBezTo>
                    <a:pt x="25410" y="1439"/>
                    <a:pt x="24654" y="1952"/>
                    <a:pt x="23979" y="2546"/>
                  </a:cubicBezTo>
                  <a:cubicBezTo>
                    <a:pt x="23439" y="3005"/>
                    <a:pt x="22980" y="3545"/>
                    <a:pt x="22575" y="4139"/>
                  </a:cubicBezTo>
                  <a:cubicBezTo>
                    <a:pt x="21981" y="5057"/>
                    <a:pt x="21549" y="6056"/>
                    <a:pt x="21279" y="7109"/>
                  </a:cubicBezTo>
                  <a:cubicBezTo>
                    <a:pt x="21036" y="8135"/>
                    <a:pt x="20820" y="9188"/>
                    <a:pt x="20604" y="10269"/>
                  </a:cubicBezTo>
                  <a:cubicBezTo>
                    <a:pt x="20442" y="11241"/>
                    <a:pt x="20199" y="12186"/>
                    <a:pt x="19875" y="13131"/>
                  </a:cubicBezTo>
                  <a:cubicBezTo>
                    <a:pt x="19632" y="13752"/>
                    <a:pt x="19281" y="14346"/>
                    <a:pt x="18821" y="14805"/>
                  </a:cubicBezTo>
                  <a:cubicBezTo>
                    <a:pt x="18551" y="15062"/>
                    <a:pt x="18288" y="15197"/>
                    <a:pt x="18028" y="15197"/>
                  </a:cubicBezTo>
                  <a:cubicBezTo>
                    <a:pt x="17768" y="15197"/>
                    <a:pt x="17512" y="15062"/>
                    <a:pt x="17255" y="14778"/>
                  </a:cubicBezTo>
                  <a:cubicBezTo>
                    <a:pt x="16931" y="14400"/>
                    <a:pt x="16688" y="13968"/>
                    <a:pt x="16499" y="13509"/>
                  </a:cubicBezTo>
                  <a:cubicBezTo>
                    <a:pt x="16067" y="12510"/>
                    <a:pt x="15554" y="11565"/>
                    <a:pt x="14906" y="10701"/>
                  </a:cubicBezTo>
                  <a:cubicBezTo>
                    <a:pt x="14717" y="10431"/>
                    <a:pt x="14528" y="10188"/>
                    <a:pt x="14285" y="9945"/>
                  </a:cubicBezTo>
                  <a:cubicBezTo>
                    <a:pt x="14042" y="9702"/>
                    <a:pt x="13745" y="9513"/>
                    <a:pt x="13421" y="9432"/>
                  </a:cubicBezTo>
                  <a:cubicBezTo>
                    <a:pt x="12977" y="9271"/>
                    <a:pt x="12516" y="9190"/>
                    <a:pt x="12056" y="9190"/>
                  </a:cubicBezTo>
                  <a:cubicBezTo>
                    <a:pt x="11509" y="9190"/>
                    <a:pt x="10964" y="9305"/>
                    <a:pt x="10450" y="9540"/>
                  </a:cubicBezTo>
                  <a:cubicBezTo>
                    <a:pt x="9451" y="9918"/>
                    <a:pt x="8587" y="10647"/>
                    <a:pt x="7993" y="11538"/>
                  </a:cubicBezTo>
                  <a:cubicBezTo>
                    <a:pt x="7669" y="12105"/>
                    <a:pt x="7453" y="12672"/>
                    <a:pt x="7318" y="13293"/>
                  </a:cubicBezTo>
                  <a:cubicBezTo>
                    <a:pt x="6967" y="14967"/>
                    <a:pt x="6832" y="16668"/>
                    <a:pt x="6859" y="18370"/>
                  </a:cubicBezTo>
                  <a:cubicBezTo>
                    <a:pt x="6886" y="20152"/>
                    <a:pt x="6967" y="21907"/>
                    <a:pt x="7021" y="23689"/>
                  </a:cubicBezTo>
                  <a:cubicBezTo>
                    <a:pt x="7156" y="26795"/>
                    <a:pt x="5995" y="29819"/>
                    <a:pt x="3835" y="32087"/>
                  </a:cubicBezTo>
                  <a:cubicBezTo>
                    <a:pt x="2754" y="33194"/>
                    <a:pt x="1647" y="34275"/>
                    <a:pt x="540" y="35382"/>
                  </a:cubicBezTo>
                  <a:cubicBezTo>
                    <a:pt x="405" y="35517"/>
                    <a:pt x="270" y="35652"/>
                    <a:pt x="135" y="35787"/>
                  </a:cubicBezTo>
                  <a:cubicBezTo>
                    <a:pt x="27" y="35895"/>
                    <a:pt x="0" y="36057"/>
                    <a:pt x="54" y="36192"/>
                  </a:cubicBezTo>
                  <a:cubicBezTo>
                    <a:pt x="214" y="36336"/>
                    <a:pt x="412" y="36414"/>
                    <a:pt x="609" y="36414"/>
                  </a:cubicBezTo>
                  <a:cubicBezTo>
                    <a:pt x="744" y="36414"/>
                    <a:pt x="878" y="36377"/>
                    <a:pt x="999" y="36300"/>
                  </a:cubicBezTo>
                  <a:cubicBezTo>
                    <a:pt x="1296" y="36138"/>
                    <a:pt x="1593" y="36030"/>
                    <a:pt x="1890" y="35922"/>
                  </a:cubicBezTo>
                  <a:cubicBezTo>
                    <a:pt x="2538" y="35644"/>
                    <a:pt x="3206" y="35505"/>
                    <a:pt x="3894" y="35505"/>
                  </a:cubicBezTo>
                  <a:cubicBezTo>
                    <a:pt x="4009" y="35505"/>
                    <a:pt x="4124" y="35509"/>
                    <a:pt x="4240" y="35517"/>
                  </a:cubicBezTo>
                  <a:cubicBezTo>
                    <a:pt x="4915" y="35571"/>
                    <a:pt x="5563" y="35679"/>
                    <a:pt x="6211" y="35841"/>
                  </a:cubicBezTo>
                  <a:cubicBezTo>
                    <a:pt x="6778" y="36030"/>
                    <a:pt x="7345" y="36246"/>
                    <a:pt x="7912" y="36516"/>
                  </a:cubicBezTo>
                  <a:cubicBezTo>
                    <a:pt x="8830" y="36894"/>
                    <a:pt x="9694" y="37434"/>
                    <a:pt x="10477" y="38082"/>
                  </a:cubicBezTo>
                  <a:cubicBezTo>
                    <a:pt x="11071" y="38595"/>
                    <a:pt x="11639" y="39162"/>
                    <a:pt x="12260" y="39675"/>
                  </a:cubicBezTo>
                  <a:cubicBezTo>
                    <a:pt x="12773" y="40107"/>
                    <a:pt x="13340" y="40512"/>
                    <a:pt x="13853" y="40971"/>
                  </a:cubicBezTo>
                  <a:cubicBezTo>
                    <a:pt x="14501" y="41539"/>
                    <a:pt x="15230" y="42079"/>
                    <a:pt x="15959" y="42538"/>
                  </a:cubicBezTo>
                  <a:cubicBezTo>
                    <a:pt x="17093" y="43267"/>
                    <a:pt x="18254" y="43942"/>
                    <a:pt x="19443" y="44536"/>
                  </a:cubicBezTo>
                  <a:cubicBezTo>
                    <a:pt x="20334" y="44968"/>
                    <a:pt x="21252" y="45319"/>
                    <a:pt x="22197" y="45616"/>
                  </a:cubicBezTo>
                  <a:cubicBezTo>
                    <a:pt x="23007" y="45886"/>
                    <a:pt x="23817" y="46048"/>
                    <a:pt x="24654" y="46183"/>
                  </a:cubicBezTo>
                  <a:cubicBezTo>
                    <a:pt x="25165" y="46262"/>
                    <a:pt x="25683" y="46301"/>
                    <a:pt x="26201" y="46301"/>
                  </a:cubicBezTo>
                  <a:cubicBezTo>
                    <a:pt x="27108" y="46301"/>
                    <a:pt x="28017" y="46181"/>
                    <a:pt x="28894" y="45940"/>
                  </a:cubicBezTo>
                  <a:cubicBezTo>
                    <a:pt x="29785" y="45670"/>
                    <a:pt x="30649" y="45319"/>
                    <a:pt x="31459" y="44887"/>
                  </a:cubicBezTo>
                  <a:cubicBezTo>
                    <a:pt x="31972" y="44644"/>
                    <a:pt x="32431" y="44320"/>
                    <a:pt x="32836" y="43942"/>
                  </a:cubicBezTo>
                  <a:cubicBezTo>
                    <a:pt x="33970" y="42754"/>
                    <a:pt x="34699" y="41242"/>
                    <a:pt x="34915" y="39621"/>
                  </a:cubicBezTo>
                  <a:cubicBezTo>
                    <a:pt x="35078" y="38838"/>
                    <a:pt x="34942" y="38001"/>
                    <a:pt x="34564" y="37299"/>
                  </a:cubicBezTo>
                  <a:cubicBezTo>
                    <a:pt x="34240" y="36705"/>
                    <a:pt x="33862" y="36165"/>
                    <a:pt x="33403" y="35679"/>
                  </a:cubicBezTo>
                  <a:cubicBezTo>
                    <a:pt x="32863" y="35085"/>
                    <a:pt x="32242" y="34572"/>
                    <a:pt x="31594" y="34113"/>
                  </a:cubicBezTo>
                  <a:cubicBezTo>
                    <a:pt x="31432" y="34005"/>
                    <a:pt x="31270" y="33870"/>
                    <a:pt x="31162" y="33708"/>
                  </a:cubicBezTo>
                  <a:cubicBezTo>
                    <a:pt x="31324" y="33681"/>
                    <a:pt x="31486" y="33654"/>
                    <a:pt x="31648" y="33627"/>
                  </a:cubicBezTo>
                  <a:cubicBezTo>
                    <a:pt x="32053" y="33654"/>
                    <a:pt x="32458" y="33681"/>
                    <a:pt x="32863" y="33762"/>
                  </a:cubicBezTo>
                  <a:cubicBezTo>
                    <a:pt x="33997" y="34032"/>
                    <a:pt x="35132" y="34356"/>
                    <a:pt x="36239" y="34653"/>
                  </a:cubicBezTo>
                  <a:cubicBezTo>
                    <a:pt x="37526" y="35009"/>
                    <a:pt x="38858" y="35177"/>
                    <a:pt x="40190" y="35177"/>
                  </a:cubicBezTo>
                  <a:cubicBezTo>
                    <a:pt x="40674" y="35177"/>
                    <a:pt x="41158" y="35155"/>
                    <a:pt x="41639" y="35112"/>
                  </a:cubicBezTo>
                  <a:cubicBezTo>
                    <a:pt x="42152" y="35058"/>
                    <a:pt x="42692" y="34977"/>
                    <a:pt x="43206" y="34815"/>
                  </a:cubicBezTo>
                  <a:cubicBezTo>
                    <a:pt x="45501" y="34140"/>
                    <a:pt x="47499" y="32681"/>
                    <a:pt x="48876" y="30737"/>
                  </a:cubicBezTo>
                  <a:cubicBezTo>
                    <a:pt x="49416" y="30008"/>
                    <a:pt x="49821" y="29198"/>
                    <a:pt x="50145" y="28334"/>
                  </a:cubicBezTo>
                  <a:cubicBezTo>
                    <a:pt x="50766" y="26309"/>
                    <a:pt x="49983" y="24094"/>
                    <a:pt x="48201" y="22906"/>
                  </a:cubicBezTo>
                  <a:cubicBezTo>
                    <a:pt x="47499" y="22447"/>
                    <a:pt x="46770" y="22069"/>
                    <a:pt x="46014" y="21799"/>
                  </a:cubicBezTo>
                  <a:cubicBezTo>
                    <a:pt x="45636" y="21664"/>
                    <a:pt x="45258" y="21502"/>
                    <a:pt x="44880" y="21340"/>
                  </a:cubicBezTo>
                  <a:cubicBezTo>
                    <a:pt x="44664" y="21259"/>
                    <a:pt x="44448" y="21151"/>
                    <a:pt x="44151" y="21016"/>
                  </a:cubicBezTo>
                  <a:cubicBezTo>
                    <a:pt x="44556" y="20557"/>
                    <a:pt x="45042" y="20179"/>
                    <a:pt x="45609" y="19909"/>
                  </a:cubicBezTo>
                  <a:cubicBezTo>
                    <a:pt x="46932" y="19315"/>
                    <a:pt x="48201" y="18640"/>
                    <a:pt x="49443" y="17884"/>
                  </a:cubicBezTo>
                  <a:cubicBezTo>
                    <a:pt x="51226" y="16857"/>
                    <a:pt x="52684" y="15345"/>
                    <a:pt x="53656" y="13536"/>
                  </a:cubicBezTo>
                  <a:cubicBezTo>
                    <a:pt x="54574" y="11862"/>
                    <a:pt x="55114" y="10026"/>
                    <a:pt x="55249" y="8135"/>
                  </a:cubicBezTo>
                  <a:cubicBezTo>
                    <a:pt x="55357" y="6596"/>
                    <a:pt x="55033" y="5057"/>
                    <a:pt x="54331" y="3680"/>
                  </a:cubicBezTo>
                  <a:cubicBezTo>
                    <a:pt x="54115" y="3221"/>
                    <a:pt x="53845" y="2789"/>
                    <a:pt x="53494" y="2384"/>
                  </a:cubicBezTo>
                  <a:cubicBezTo>
                    <a:pt x="52954" y="1844"/>
                    <a:pt x="52333" y="1358"/>
                    <a:pt x="51631" y="1006"/>
                  </a:cubicBezTo>
                  <a:cubicBezTo>
                    <a:pt x="50442" y="412"/>
                    <a:pt x="49146" y="61"/>
                    <a:pt x="47823" y="7"/>
                  </a:cubicBezTo>
                  <a:cubicBezTo>
                    <a:pt x="47721" y="3"/>
                    <a:pt x="47619" y="1"/>
                    <a:pt x="4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0"/>
            <p:cNvSpPr/>
            <p:nvPr/>
          </p:nvSpPr>
          <p:spPr>
            <a:xfrm rot="1580057">
              <a:off x="77231" y="4246911"/>
              <a:ext cx="46728" cy="37796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2" name="Google Shape;1132;p10"/>
          <p:cNvGrpSpPr/>
          <p:nvPr/>
        </p:nvGrpSpPr>
        <p:grpSpPr>
          <a:xfrm>
            <a:off x="7395210" y="3307805"/>
            <a:ext cx="2441093" cy="2601543"/>
            <a:chOff x="7395210" y="3307805"/>
            <a:chExt cx="2441093" cy="2601543"/>
          </a:xfrm>
        </p:grpSpPr>
        <p:sp>
          <p:nvSpPr>
            <p:cNvPr id="1133" name="Google Shape;1133;p10"/>
            <p:cNvSpPr/>
            <p:nvPr/>
          </p:nvSpPr>
          <p:spPr>
            <a:xfrm rot="-7496776" flipH="1">
              <a:off x="7547956" y="3865732"/>
              <a:ext cx="2135600" cy="1485689"/>
            </a:xfrm>
            <a:custGeom>
              <a:avLst/>
              <a:gdLst/>
              <a:ahLst/>
              <a:cxnLst/>
              <a:rect l="l" t="t" r="r" b="b"/>
              <a:pathLst>
                <a:path w="61218" h="42588" extrusionOk="0">
                  <a:moveTo>
                    <a:pt x="24198" y="13569"/>
                  </a:moveTo>
                  <a:cubicBezTo>
                    <a:pt x="24227" y="13569"/>
                    <a:pt x="24254" y="13584"/>
                    <a:pt x="24294" y="13614"/>
                  </a:cubicBezTo>
                  <a:lnTo>
                    <a:pt x="24294" y="13614"/>
                  </a:lnTo>
                  <a:cubicBezTo>
                    <a:pt x="24290" y="13614"/>
                    <a:pt x="24286" y="13614"/>
                    <a:pt x="24283" y="13614"/>
                  </a:cubicBezTo>
                  <a:cubicBezTo>
                    <a:pt x="24199" y="13614"/>
                    <a:pt x="24111" y="13694"/>
                    <a:pt x="24007" y="13694"/>
                  </a:cubicBezTo>
                  <a:cubicBezTo>
                    <a:pt x="23935" y="13694"/>
                    <a:pt x="23839" y="13742"/>
                    <a:pt x="23751" y="13742"/>
                  </a:cubicBezTo>
                  <a:cubicBezTo>
                    <a:pt x="23707" y="13742"/>
                    <a:pt x="23665" y="13730"/>
                    <a:pt x="23629" y="13694"/>
                  </a:cubicBezTo>
                  <a:cubicBezTo>
                    <a:pt x="23546" y="13777"/>
                    <a:pt x="23447" y="13891"/>
                    <a:pt x="23308" y="13891"/>
                  </a:cubicBezTo>
                  <a:cubicBezTo>
                    <a:pt x="23266" y="13891"/>
                    <a:pt x="23220" y="13881"/>
                    <a:pt x="23170" y="13856"/>
                  </a:cubicBezTo>
                  <a:lnTo>
                    <a:pt x="23629" y="13667"/>
                  </a:lnTo>
                  <a:cubicBezTo>
                    <a:pt x="23649" y="13682"/>
                    <a:pt x="23672" y="13688"/>
                    <a:pt x="23695" y="13688"/>
                  </a:cubicBezTo>
                  <a:cubicBezTo>
                    <a:pt x="23761" y="13688"/>
                    <a:pt x="23837" y="13643"/>
                    <a:pt x="23906" y="13643"/>
                  </a:cubicBezTo>
                  <a:cubicBezTo>
                    <a:pt x="23942" y="13643"/>
                    <a:pt x="23977" y="13656"/>
                    <a:pt x="24007" y="13694"/>
                  </a:cubicBezTo>
                  <a:cubicBezTo>
                    <a:pt x="24106" y="13609"/>
                    <a:pt x="24153" y="13569"/>
                    <a:pt x="24198" y="13569"/>
                  </a:cubicBezTo>
                  <a:close/>
                  <a:moveTo>
                    <a:pt x="23170" y="13856"/>
                  </a:moveTo>
                  <a:lnTo>
                    <a:pt x="23170" y="13856"/>
                  </a:lnTo>
                  <a:cubicBezTo>
                    <a:pt x="23062" y="13937"/>
                    <a:pt x="22927" y="14018"/>
                    <a:pt x="22765" y="14045"/>
                  </a:cubicBezTo>
                  <a:lnTo>
                    <a:pt x="23170" y="13856"/>
                  </a:lnTo>
                  <a:close/>
                  <a:moveTo>
                    <a:pt x="22414" y="14153"/>
                  </a:moveTo>
                  <a:lnTo>
                    <a:pt x="22360" y="14207"/>
                  </a:lnTo>
                  <a:cubicBezTo>
                    <a:pt x="22333" y="14234"/>
                    <a:pt x="22306" y="14234"/>
                    <a:pt x="22306" y="14234"/>
                  </a:cubicBezTo>
                  <a:cubicBezTo>
                    <a:pt x="22333" y="14207"/>
                    <a:pt x="22360" y="14180"/>
                    <a:pt x="22387" y="14153"/>
                  </a:cubicBezTo>
                  <a:close/>
                  <a:moveTo>
                    <a:pt x="21928" y="14315"/>
                  </a:moveTo>
                  <a:lnTo>
                    <a:pt x="21928" y="14342"/>
                  </a:lnTo>
                  <a:lnTo>
                    <a:pt x="21874" y="14369"/>
                  </a:lnTo>
                  <a:lnTo>
                    <a:pt x="21874" y="14342"/>
                  </a:lnTo>
                  <a:cubicBezTo>
                    <a:pt x="21901" y="14315"/>
                    <a:pt x="21928" y="14315"/>
                    <a:pt x="21928" y="14315"/>
                  </a:cubicBezTo>
                  <a:close/>
                  <a:moveTo>
                    <a:pt x="21388" y="14531"/>
                  </a:moveTo>
                  <a:cubicBezTo>
                    <a:pt x="21361" y="14558"/>
                    <a:pt x="21361" y="14558"/>
                    <a:pt x="21334" y="14558"/>
                  </a:cubicBezTo>
                  <a:lnTo>
                    <a:pt x="21361" y="14531"/>
                  </a:lnTo>
                  <a:close/>
                  <a:moveTo>
                    <a:pt x="22495" y="20390"/>
                  </a:moveTo>
                  <a:lnTo>
                    <a:pt x="22495" y="20390"/>
                  </a:lnTo>
                  <a:cubicBezTo>
                    <a:pt x="22400" y="20532"/>
                    <a:pt x="22306" y="20612"/>
                    <a:pt x="22158" y="20612"/>
                  </a:cubicBezTo>
                  <a:cubicBezTo>
                    <a:pt x="22136" y="20612"/>
                    <a:pt x="22114" y="20610"/>
                    <a:pt x="22090" y="20607"/>
                  </a:cubicBezTo>
                  <a:cubicBezTo>
                    <a:pt x="22036" y="20607"/>
                    <a:pt x="21982" y="20634"/>
                    <a:pt x="21955" y="20661"/>
                  </a:cubicBezTo>
                  <a:cubicBezTo>
                    <a:pt x="21928" y="20661"/>
                    <a:pt x="21874" y="20634"/>
                    <a:pt x="21874" y="20634"/>
                  </a:cubicBezTo>
                  <a:cubicBezTo>
                    <a:pt x="21901" y="20634"/>
                    <a:pt x="21928" y="20607"/>
                    <a:pt x="21928" y="20607"/>
                  </a:cubicBezTo>
                  <a:lnTo>
                    <a:pt x="22090" y="20607"/>
                  </a:lnTo>
                  <a:lnTo>
                    <a:pt x="22495" y="20390"/>
                  </a:lnTo>
                  <a:close/>
                  <a:moveTo>
                    <a:pt x="46177" y="20066"/>
                  </a:moveTo>
                  <a:lnTo>
                    <a:pt x="46285" y="20093"/>
                  </a:lnTo>
                  <a:cubicBezTo>
                    <a:pt x="46204" y="20282"/>
                    <a:pt x="46204" y="20499"/>
                    <a:pt x="46015" y="20661"/>
                  </a:cubicBezTo>
                  <a:lnTo>
                    <a:pt x="46177" y="20066"/>
                  </a:lnTo>
                  <a:close/>
                  <a:moveTo>
                    <a:pt x="21415" y="20769"/>
                  </a:moveTo>
                  <a:cubicBezTo>
                    <a:pt x="21442" y="20769"/>
                    <a:pt x="21469" y="20796"/>
                    <a:pt x="21469" y="20796"/>
                  </a:cubicBezTo>
                  <a:lnTo>
                    <a:pt x="21442" y="20796"/>
                  </a:lnTo>
                  <a:cubicBezTo>
                    <a:pt x="21424" y="20796"/>
                    <a:pt x="21406" y="20808"/>
                    <a:pt x="21396" y="20808"/>
                  </a:cubicBezTo>
                  <a:cubicBezTo>
                    <a:pt x="21391" y="20808"/>
                    <a:pt x="21388" y="20805"/>
                    <a:pt x="21388" y="20796"/>
                  </a:cubicBezTo>
                  <a:cubicBezTo>
                    <a:pt x="21415" y="20796"/>
                    <a:pt x="21415" y="20769"/>
                    <a:pt x="21415" y="20769"/>
                  </a:cubicBezTo>
                  <a:close/>
                  <a:moveTo>
                    <a:pt x="45880" y="21336"/>
                  </a:moveTo>
                  <a:cubicBezTo>
                    <a:pt x="45880" y="21336"/>
                    <a:pt x="45907" y="21363"/>
                    <a:pt x="45907" y="21363"/>
                  </a:cubicBezTo>
                  <a:cubicBezTo>
                    <a:pt x="45907" y="21363"/>
                    <a:pt x="45907" y="21390"/>
                    <a:pt x="45907" y="21417"/>
                  </a:cubicBezTo>
                  <a:lnTo>
                    <a:pt x="45880" y="21417"/>
                  </a:lnTo>
                  <a:lnTo>
                    <a:pt x="45880" y="21336"/>
                  </a:lnTo>
                  <a:close/>
                  <a:moveTo>
                    <a:pt x="37022" y="23955"/>
                  </a:moveTo>
                  <a:lnTo>
                    <a:pt x="36915" y="24009"/>
                  </a:lnTo>
                  <a:lnTo>
                    <a:pt x="36915" y="24009"/>
                  </a:lnTo>
                  <a:cubicBezTo>
                    <a:pt x="36924" y="24000"/>
                    <a:pt x="36933" y="23991"/>
                    <a:pt x="36941" y="23982"/>
                  </a:cubicBezTo>
                  <a:lnTo>
                    <a:pt x="37022" y="23955"/>
                  </a:lnTo>
                  <a:close/>
                  <a:moveTo>
                    <a:pt x="39754" y="23631"/>
                  </a:moveTo>
                  <a:lnTo>
                    <a:pt x="39426" y="24036"/>
                  </a:lnTo>
                  <a:cubicBezTo>
                    <a:pt x="39304" y="24182"/>
                    <a:pt x="39183" y="24306"/>
                    <a:pt x="39041" y="24448"/>
                  </a:cubicBezTo>
                  <a:lnTo>
                    <a:pt x="39041" y="24448"/>
                  </a:lnTo>
                  <a:cubicBezTo>
                    <a:pt x="39177" y="24142"/>
                    <a:pt x="39385" y="23863"/>
                    <a:pt x="39642" y="23658"/>
                  </a:cubicBezTo>
                  <a:cubicBezTo>
                    <a:pt x="39661" y="23638"/>
                    <a:pt x="39709" y="23633"/>
                    <a:pt x="39754" y="23631"/>
                  </a:cubicBezTo>
                  <a:close/>
                  <a:moveTo>
                    <a:pt x="38970" y="24527"/>
                  </a:moveTo>
                  <a:lnTo>
                    <a:pt x="38847" y="24691"/>
                  </a:lnTo>
                  <a:lnTo>
                    <a:pt x="38847" y="24691"/>
                  </a:lnTo>
                  <a:cubicBezTo>
                    <a:pt x="38840" y="24612"/>
                    <a:pt x="38907" y="24565"/>
                    <a:pt x="38970" y="24527"/>
                  </a:cubicBezTo>
                  <a:close/>
                  <a:moveTo>
                    <a:pt x="38759" y="24783"/>
                  </a:moveTo>
                  <a:lnTo>
                    <a:pt x="38624" y="24919"/>
                  </a:lnTo>
                  <a:lnTo>
                    <a:pt x="38624" y="24919"/>
                  </a:lnTo>
                  <a:cubicBezTo>
                    <a:pt x="38643" y="24848"/>
                    <a:pt x="38698" y="24813"/>
                    <a:pt x="38759" y="24783"/>
                  </a:cubicBezTo>
                  <a:close/>
                  <a:moveTo>
                    <a:pt x="38539" y="25028"/>
                  </a:moveTo>
                  <a:lnTo>
                    <a:pt x="38444" y="25171"/>
                  </a:lnTo>
                  <a:lnTo>
                    <a:pt x="38444" y="25171"/>
                  </a:lnTo>
                  <a:cubicBezTo>
                    <a:pt x="38429" y="25108"/>
                    <a:pt x="38481" y="25065"/>
                    <a:pt x="38539" y="25028"/>
                  </a:cubicBezTo>
                  <a:close/>
                  <a:moveTo>
                    <a:pt x="38399" y="25242"/>
                  </a:moveTo>
                  <a:lnTo>
                    <a:pt x="38399" y="25242"/>
                  </a:lnTo>
                  <a:cubicBezTo>
                    <a:pt x="38354" y="25307"/>
                    <a:pt x="38282" y="25367"/>
                    <a:pt x="38204" y="25405"/>
                  </a:cubicBezTo>
                  <a:lnTo>
                    <a:pt x="38204" y="25405"/>
                  </a:lnTo>
                  <a:lnTo>
                    <a:pt x="38399" y="25242"/>
                  </a:lnTo>
                  <a:close/>
                  <a:moveTo>
                    <a:pt x="38099" y="25495"/>
                  </a:moveTo>
                  <a:cubicBezTo>
                    <a:pt x="38079" y="25618"/>
                    <a:pt x="37991" y="25650"/>
                    <a:pt x="37896" y="25680"/>
                  </a:cubicBezTo>
                  <a:lnTo>
                    <a:pt x="37896" y="25680"/>
                  </a:lnTo>
                  <a:lnTo>
                    <a:pt x="38099" y="25495"/>
                  </a:lnTo>
                  <a:close/>
                  <a:moveTo>
                    <a:pt x="37812" y="25768"/>
                  </a:moveTo>
                  <a:cubicBezTo>
                    <a:pt x="37815" y="25856"/>
                    <a:pt x="37775" y="25917"/>
                    <a:pt x="37704" y="25961"/>
                  </a:cubicBezTo>
                  <a:lnTo>
                    <a:pt x="37704" y="25961"/>
                  </a:lnTo>
                  <a:cubicBezTo>
                    <a:pt x="37729" y="25897"/>
                    <a:pt x="37770" y="25832"/>
                    <a:pt x="37812" y="25768"/>
                  </a:cubicBezTo>
                  <a:close/>
                  <a:moveTo>
                    <a:pt x="37668" y="26008"/>
                  </a:moveTo>
                  <a:lnTo>
                    <a:pt x="37668" y="26008"/>
                  </a:lnTo>
                  <a:cubicBezTo>
                    <a:pt x="37652" y="26096"/>
                    <a:pt x="37561" y="26145"/>
                    <a:pt x="37511" y="26193"/>
                  </a:cubicBezTo>
                  <a:lnTo>
                    <a:pt x="37511" y="26193"/>
                  </a:lnTo>
                  <a:cubicBezTo>
                    <a:pt x="37527" y="26116"/>
                    <a:pt x="37601" y="26067"/>
                    <a:pt x="37668" y="26008"/>
                  </a:cubicBezTo>
                  <a:close/>
                  <a:moveTo>
                    <a:pt x="37466" y="26250"/>
                  </a:moveTo>
                  <a:lnTo>
                    <a:pt x="37316" y="26437"/>
                  </a:lnTo>
                  <a:lnTo>
                    <a:pt x="37316" y="26437"/>
                  </a:lnTo>
                  <a:cubicBezTo>
                    <a:pt x="37313" y="26343"/>
                    <a:pt x="37395" y="26293"/>
                    <a:pt x="37466" y="26250"/>
                  </a:cubicBezTo>
                  <a:close/>
                  <a:moveTo>
                    <a:pt x="37281" y="26495"/>
                  </a:moveTo>
                  <a:lnTo>
                    <a:pt x="37281" y="26495"/>
                  </a:lnTo>
                  <a:cubicBezTo>
                    <a:pt x="37266" y="26520"/>
                    <a:pt x="37239" y="26547"/>
                    <a:pt x="37239" y="26547"/>
                  </a:cubicBezTo>
                  <a:lnTo>
                    <a:pt x="37212" y="26547"/>
                  </a:lnTo>
                  <a:lnTo>
                    <a:pt x="37281" y="26495"/>
                  </a:lnTo>
                  <a:close/>
                  <a:moveTo>
                    <a:pt x="30990" y="26887"/>
                  </a:moveTo>
                  <a:cubicBezTo>
                    <a:pt x="30833" y="27054"/>
                    <a:pt x="30633" y="27175"/>
                    <a:pt x="30434" y="27249"/>
                  </a:cubicBezTo>
                  <a:lnTo>
                    <a:pt x="30990" y="26887"/>
                  </a:lnTo>
                  <a:close/>
                  <a:moveTo>
                    <a:pt x="30434" y="27249"/>
                  </a:moveTo>
                  <a:cubicBezTo>
                    <a:pt x="30434" y="27384"/>
                    <a:pt x="30353" y="27492"/>
                    <a:pt x="30218" y="27492"/>
                  </a:cubicBezTo>
                  <a:lnTo>
                    <a:pt x="30434" y="27249"/>
                  </a:lnTo>
                  <a:close/>
                  <a:moveTo>
                    <a:pt x="36266" y="27573"/>
                  </a:moveTo>
                  <a:lnTo>
                    <a:pt x="36239" y="27600"/>
                  </a:lnTo>
                  <a:lnTo>
                    <a:pt x="36239" y="27573"/>
                  </a:lnTo>
                  <a:close/>
                  <a:moveTo>
                    <a:pt x="36023" y="27843"/>
                  </a:moveTo>
                  <a:lnTo>
                    <a:pt x="35996" y="27870"/>
                  </a:lnTo>
                  <a:lnTo>
                    <a:pt x="35969" y="27843"/>
                  </a:lnTo>
                  <a:close/>
                  <a:moveTo>
                    <a:pt x="29840" y="27816"/>
                  </a:moveTo>
                  <a:lnTo>
                    <a:pt x="29651" y="27924"/>
                  </a:lnTo>
                  <a:lnTo>
                    <a:pt x="29651" y="27897"/>
                  </a:lnTo>
                  <a:lnTo>
                    <a:pt x="29840" y="27816"/>
                  </a:lnTo>
                  <a:close/>
                  <a:moveTo>
                    <a:pt x="29300" y="28275"/>
                  </a:moveTo>
                  <a:lnTo>
                    <a:pt x="29137" y="28356"/>
                  </a:lnTo>
                  <a:cubicBezTo>
                    <a:pt x="29191" y="28329"/>
                    <a:pt x="29191" y="28302"/>
                    <a:pt x="29191" y="28302"/>
                  </a:cubicBezTo>
                  <a:cubicBezTo>
                    <a:pt x="29218" y="28275"/>
                    <a:pt x="29246" y="28275"/>
                    <a:pt x="29300" y="28275"/>
                  </a:cubicBezTo>
                  <a:close/>
                  <a:moveTo>
                    <a:pt x="28624" y="28762"/>
                  </a:moveTo>
                  <a:lnTo>
                    <a:pt x="28624" y="28789"/>
                  </a:lnTo>
                  <a:lnTo>
                    <a:pt x="28516" y="28843"/>
                  </a:lnTo>
                  <a:lnTo>
                    <a:pt x="28516" y="28816"/>
                  </a:lnTo>
                  <a:lnTo>
                    <a:pt x="28624" y="28762"/>
                  </a:lnTo>
                  <a:close/>
                  <a:moveTo>
                    <a:pt x="27976" y="29275"/>
                  </a:moveTo>
                  <a:lnTo>
                    <a:pt x="27949" y="29302"/>
                  </a:lnTo>
                  <a:lnTo>
                    <a:pt x="27895" y="29302"/>
                  </a:lnTo>
                  <a:cubicBezTo>
                    <a:pt x="27895" y="29302"/>
                    <a:pt x="27922" y="29275"/>
                    <a:pt x="27949" y="29275"/>
                  </a:cubicBezTo>
                  <a:close/>
                  <a:moveTo>
                    <a:pt x="57303" y="2176"/>
                  </a:moveTo>
                  <a:cubicBezTo>
                    <a:pt x="57347" y="2176"/>
                    <a:pt x="57386" y="2200"/>
                    <a:pt x="57410" y="2271"/>
                  </a:cubicBezTo>
                  <a:lnTo>
                    <a:pt x="57140" y="2460"/>
                  </a:lnTo>
                  <a:cubicBezTo>
                    <a:pt x="56735" y="2703"/>
                    <a:pt x="56303" y="2919"/>
                    <a:pt x="55898" y="3162"/>
                  </a:cubicBezTo>
                  <a:cubicBezTo>
                    <a:pt x="55439" y="3459"/>
                    <a:pt x="55034" y="3756"/>
                    <a:pt x="54629" y="4107"/>
                  </a:cubicBezTo>
                  <a:cubicBezTo>
                    <a:pt x="53765" y="4945"/>
                    <a:pt x="52981" y="5836"/>
                    <a:pt x="52306" y="6808"/>
                  </a:cubicBezTo>
                  <a:cubicBezTo>
                    <a:pt x="51334" y="8185"/>
                    <a:pt x="50470" y="9643"/>
                    <a:pt x="49741" y="11155"/>
                  </a:cubicBezTo>
                  <a:cubicBezTo>
                    <a:pt x="48499" y="13748"/>
                    <a:pt x="47419" y="16421"/>
                    <a:pt x="46555" y="19148"/>
                  </a:cubicBezTo>
                  <a:cubicBezTo>
                    <a:pt x="46528" y="19283"/>
                    <a:pt x="46447" y="19418"/>
                    <a:pt x="46339" y="19526"/>
                  </a:cubicBezTo>
                  <a:cubicBezTo>
                    <a:pt x="46393" y="19256"/>
                    <a:pt x="46474" y="18959"/>
                    <a:pt x="46582" y="18689"/>
                  </a:cubicBezTo>
                  <a:cubicBezTo>
                    <a:pt x="47122" y="16988"/>
                    <a:pt x="47716" y="15314"/>
                    <a:pt x="48337" y="13667"/>
                  </a:cubicBezTo>
                  <a:cubicBezTo>
                    <a:pt x="48742" y="12560"/>
                    <a:pt x="49201" y="11479"/>
                    <a:pt x="49741" y="10426"/>
                  </a:cubicBezTo>
                  <a:cubicBezTo>
                    <a:pt x="49903" y="10102"/>
                    <a:pt x="50038" y="9778"/>
                    <a:pt x="50173" y="9454"/>
                  </a:cubicBezTo>
                  <a:cubicBezTo>
                    <a:pt x="50551" y="8509"/>
                    <a:pt x="51010" y="7591"/>
                    <a:pt x="51523" y="6727"/>
                  </a:cubicBezTo>
                  <a:cubicBezTo>
                    <a:pt x="51577" y="6619"/>
                    <a:pt x="51631" y="6511"/>
                    <a:pt x="51685" y="6376"/>
                  </a:cubicBezTo>
                  <a:lnTo>
                    <a:pt x="51685" y="6376"/>
                  </a:lnTo>
                  <a:cubicBezTo>
                    <a:pt x="51199" y="6700"/>
                    <a:pt x="50794" y="7105"/>
                    <a:pt x="50443" y="7537"/>
                  </a:cubicBezTo>
                  <a:cubicBezTo>
                    <a:pt x="49228" y="8887"/>
                    <a:pt x="48121" y="10318"/>
                    <a:pt x="47068" y="11803"/>
                  </a:cubicBezTo>
                  <a:cubicBezTo>
                    <a:pt x="46042" y="13370"/>
                    <a:pt x="44988" y="14909"/>
                    <a:pt x="44097" y="16556"/>
                  </a:cubicBezTo>
                  <a:cubicBezTo>
                    <a:pt x="43422" y="17744"/>
                    <a:pt x="42747" y="18932"/>
                    <a:pt x="42072" y="20120"/>
                  </a:cubicBezTo>
                  <a:cubicBezTo>
                    <a:pt x="41478" y="21147"/>
                    <a:pt x="40830" y="22146"/>
                    <a:pt x="40128" y="23091"/>
                  </a:cubicBezTo>
                  <a:cubicBezTo>
                    <a:pt x="39994" y="23251"/>
                    <a:pt x="39913" y="23439"/>
                    <a:pt x="39780" y="23600"/>
                  </a:cubicBezTo>
                  <a:lnTo>
                    <a:pt x="39780" y="23600"/>
                  </a:lnTo>
                  <a:lnTo>
                    <a:pt x="39723" y="23523"/>
                  </a:lnTo>
                  <a:cubicBezTo>
                    <a:pt x="39723" y="23469"/>
                    <a:pt x="39750" y="23415"/>
                    <a:pt x="39804" y="23361"/>
                  </a:cubicBezTo>
                  <a:cubicBezTo>
                    <a:pt x="40776" y="21984"/>
                    <a:pt x="41667" y="20526"/>
                    <a:pt x="42450" y="19040"/>
                  </a:cubicBezTo>
                  <a:cubicBezTo>
                    <a:pt x="43179" y="17663"/>
                    <a:pt x="43908" y="16259"/>
                    <a:pt x="44664" y="14882"/>
                  </a:cubicBezTo>
                  <a:cubicBezTo>
                    <a:pt x="45394" y="13505"/>
                    <a:pt x="46231" y="12154"/>
                    <a:pt x="47122" y="10831"/>
                  </a:cubicBezTo>
                  <a:cubicBezTo>
                    <a:pt x="47176" y="10750"/>
                    <a:pt x="47230" y="10669"/>
                    <a:pt x="47257" y="10561"/>
                  </a:cubicBezTo>
                  <a:lnTo>
                    <a:pt x="47257" y="10561"/>
                  </a:lnTo>
                  <a:cubicBezTo>
                    <a:pt x="47068" y="10696"/>
                    <a:pt x="46879" y="10831"/>
                    <a:pt x="46717" y="11020"/>
                  </a:cubicBezTo>
                  <a:cubicBezTo>
                    <a:pt x="45367" y="12343"/>
                    <a:pt x="44016" y="13667"/>
                    <a:pt x="42666" y="15017"/>
                  </a:cubicBezTo>
                  <a:cubicBezTo>
                    <a:pt x="41559" y="16124"/>
                    <a:pt x="40452" y="17231"/>
                    <a:pt x="39480" y="18419"/>
                  </a:cubicBezTo>
                  <a:cubicBezTo>
                    <a:pt x="37968" y="20228"/>
                    <a:pt x="36320" y="21930"/>
                    <a:pt x="34700" y="23631"/>
                  </a:cubicBezTo>
                  <a:cubicBezTo>
                    <a:pt x="34673" y="23658"/>
                    <a:pt x="34619" y="23712"/>
                    <a:pt x="34592" y="23739"/>
                  </a:cubicBezTo>
                  <a:cubicBezTo>
                    <a:pt x="34052" y="24171"/>
                    <a:pt x="33566" y="24630"/>
                    <a:pt x="33080" y="25089"/>
                  </a:cubicBezTo>
                  <a:cubicBezTo>
                    <a:pt x="32445" y="25724"/>
                    <a:pt x="31784" y="26281"/>
                    <a:pt x="31072" y="26811"/>
                  </a:cubicBezTo>
                  <a:lnTo>
                    <a:pt x="31072" y="26811"/>
                  </a:lnTo>
                  <a:cubicBezTo>
                    <a:pt x="31084" y="26776"/>
                    <a:pt x="31089" y="26729"/>
                    <a:pt x="31109" y="26709"/>
                  </a:cubicBezTo>
                  <a:cubicBezTo>
                    <a:pt x="31784" y="26088"/>
                    <a:pt x="32459" y="25494"/>
                    <a:pt x="33107" y="24873"/>
                  </a:cubicBezTo>
                  <a:cubicBezTo>
                    <a:pt x="34214" y="23847"/>
                    <a:pt x="35267" y="22767"/>
                    <a:pt x="36212" y="21633"/>
                  </a:cubicBezTo>
                  <a:cubicBezTo>
                    <a:pt x="36860" y="20823"/>
                    <a:pt x="37536" y="20039"/>
                    <a:pt x="38184" y="19256"/>
                  </a:cubicBezTo>
                  <a:cubicBezTo>
                    <a:pt x="39750" y="17393"/>
                    <a:pt x="41262" y="15503"/>
                    <a:pt x="42963" y="13748"/>
                  </a:cubicBezTo>
                  <a:cubicBezTo>
                    <a:pt x="43044" y="13640"/>
                    <a:pt x="43125" y="13505"/>
                    <a:pt x="43206" y="13370"/>
                  </a:cubicBezTo>
                  <a:lnTo>
                    <a:pt x="43206" y="13370"/>
                  </a:lnTo>
                  <a:lnTo>
                    <a:pt x="42315" y="14072"/>
                  </a:lnTo>
                  <a:cubicBezTo>
                    <a:pt x="41181" y="14936"/>
                    <a:pt x="40047" y="15800"/>
                    <a:pt x="38832" y="16556"/>
                  </a:cubicBezTo>
                  <a:cubicBezTo>
                    <a:pt x="37779" y="17231"/>
                    <a:pt x="36698" y="17933"/>
                    <a:pt x="35672" y="18635"/>
                  </a:cubicBezTo>
                  <a:cubicBezTo>
                    <a:pt x="34349" y="19553"/>
                    <a:pt x="32972" y="20390"/>
                    <a:pt x="31595" y="21174"/>
                  </a:cubicBezTo>
                  <a:cubicBezTo>
                    <a:pt x="31163" y="21444"/>
                    <a:pt x="30704" y="21714"/>
                    <a:pt x="30272" y="21984"/>
                  </a:cubicBezTo>
                  <a:cubicBezTo>
                    <a:pt x="29002" y="22767"/>
                    <a:pt x="27733" y="23577"/>
                    <a:pt x="26437" y="24360"/>
                  </a:cubicBezTo>
                  <a:cubicBezTo>
                    <a:pt x="25060" y="25170"/>
                    <a:pt x="23629" y="25953"/>
                    <a:pt x="22252" y="26709"/>
                  </a:cubicBezTo>
                  <a:cubicBezTo>
                    <a:pt x="20901" y="27465"/>
                    <a:pt x="19524" y="28194"/>
                    <a:pt x="18147" y="28951"/>
                  </a:cubicBezTo>
                  <a:lnTo>
                    <a:pt x="13422" y="31516"/>
                  </a:lnTo>
                  <a:lnTo>
                    <a:pt x="12935" y="31786"/>
                  </a:lnTo>
                  <a:cubicBezTo>
                    <a:pt x="12989" y="31705"/>
                    <a:pt x="13070" y="31624"/>
                    <a:pt x="13151" y="31597"/>
                  </a:cubicBezTo>
                  <a:cubicBezTo>
                    <a:pt x="14340" y="30895"/>
                    <a:pt x="15528" y="30220"/>
                    <a:pt x="16716" y="29545"/>
                  </a:cubicBezTo>
                  <a:cubicBezTo>
                    <a:pt x="18768" y="28410"/>
                    <a:pt x="20820" y="27357"/>
                    <a:pt x="22819" y="26142"/>
                  </a:cubicBezTo>
                  <a:cubicBezTo>
                    <a:pt x="23170" y="25899"/>
                    <a:pt x="23548" y="25710"/>
                    <a:pt x="23899" y="25521"/>
                  </a:cubicBezTo>
                  <a:cubicBezTo>
                    <a:pt x="25006" y="24873"/>
                    <a:pt x="26113" y="24279"/>
                    <a:pt x="27193" y="23604"/>
                  </a:cubicBezTo>
                  <a:cubicBezTo>
                    <a:pt x="29164" y="22389"/>
                    <a:pt x="31136" y="21147"/>
                    <a:pt x="33134" y="19904"/>
                  </a:cubicBezTo>
                  <a:cubicBezTo>
                    <a:pt x="33458" y="19688"/>
                    <a:pt x="33782" y="19472"/>
                    <a:pt x="34106" y="19256"/>
                  </a:cubicBezTo>
                  <a:lnTo>
                    <a:pt x="37995" y="16637"/>
                  </a:lnTo>
                  <a:cubicBezTo>
                    <a:pt x="38562" y="16259"/>
                    <a:pt x="39156" y="15881"/>
                    <a:pt x="39723" y="15476"/>
                  </a:cubicBezTo>
                  <a:cubicBezTo>
                    <a:pt x="40479" y="14909"/>
                    <a:pt x="41235" y="14342"/>
                    <a:pt x="41964" y="13748"/>
                  </a:cubicBezTo>
                  <a:cubicBezTo>
                    <a:pt x="43071" y="12857"/>
                    <a:pt x="44178" y="11965"/>
                    <a:pt x="45286" y="11074"/>
                  </a:cubicBezTo>
                  <a:cubicBezTo>
                    <a:pt x="45340" y="11020"/>
                    <a:pt x="45394" y="10966"/>
                    <a:pt x="45448" y="10912"/>
                  </a:cubicBezTo>
                  <a:cubicBezTo>
                    <a:pt x="45502" y="10858"/>
                    <a:pt x="45610" y="10831"/>
                    <a:pt x="45556" y="10696"/>
                  </a:cubicBezTo>
                  <a:lnTo>
                    <a:pt x="45556" y="10696"/>
                  </a:lnTo>
                  <a:cubicBezTo>
                    <a:pt x="45475" y="10723"/>
                    <a:pt x="45421" y="10723"/>
                    <a:pt x="45340" y="10750"/>
                  </a:cubicBezTo>
                  <a:cubicBezTo>
                    <a:pt x="43638" y="11155"/>
                    <a:pt x="41937" y="11668"/>
                    <a:pt x="40263" y="12235"/>
                  </a:cubicBezTo>
                  <a:cubicBezTo>
                    <a:pt x="38967" y="12668"/>
                    <a:pt x="37671" y="13154"/>
                    <a:pt x="36428" y="13748"/>
                  </a:cubicBezTo>
                  <a:cubicBezTo>
                    <a:pt x="35294" y="14315"/>
                    <a:pt x="34214" y="14963"/>
                    <a:pt x="33107" y="15584"/>
                  </a:cubicBezTo>
                  <a:cubicBezTo>
                    <a:pt x="32675" y="15827"/>
                    <a:pt x="32270" y="16097"/>
                    <a:pt x="31784" y="16394"/>
                  </a:cubicBezTo>
                  <a:cubicBezTo>
                    <a:pt x="31325" y="16664"/>
                    <a:pt x="30839" y="16934"/>
                    <a:pt x="30353" y="17177"/>
                  </a:cubicBezTo>
                  <a:cubicBezTo>
                    <a:pt x="29435" y="17663"/>
                    <a:pt x="28543" y="18176"/>
                    <a:pt x="27625" y="18635"/>
                  </a:cubicBezTo>
                  <a:cubicBezTo>
                    <a:pt x="26221" y="19337"/>
                    <a:pt x="24736" y="19904"/>
                    <a:pt x="23224" y="20309"/>
                  </a:cubicBezTo>
                  <a:cubicBezTo>
                    <a:pt x="23035" y="20363"/>
                    <a:pt x="22846" y="20417"/>
                    <a:pt x="22657" y="20471"/>
                  </a:cubicBezTo>
                  <a:cubicBezTo>
                    <a:pt x="22603" y="20471"/>
                    <a:pt x="22549" y="20417"/>
                    <a:pt x="22495" y="20390"/>
                  </a:cubicBezTo>
                  <a:lnTo>
                    <a:pt x="22549" y="20390"/>
                  </a:lnTo>
                  <a:cubicBezTo>
                    <a:pt x="23521" y="20093"/>
                    <a:pt x="24439" y="19769"/>
                    <a:pt x="25357" y="19364"/>
                  </a:cubicBezTo>
                  <a:cubicBezTo>
                    <a:pt x="26248" y="18959"/>
                    <a:pt x="27112" y="18527"/>
                    <a:pt x="27976" y="18122"/>
                  </a:cubicBezTo>
                  <a:cubicBezTo>
                    <a:pt x="29597" y="17312"/>
                    <a:pt x="31163" y="16448"/>
                    <a:pt x="32702" y="15530"/>
                  </a:cubicBezTo>
                  <a:cubicBezTo>
                    <a:pt x="33728" y="14909"/>
                    <a:pt x="34727" y="14288"/>
                    <a:pt x="35807" y="13775"/>
                  </a:cubicBezTo>
                  <a:cubicBezTo>
                    <a:pt x="36914" y="13235"/>
                    <a:pt x="38049" y="12695"/>
                    <a:pt x="39183" y="12208"/>
                  </a:cubicBezTo>
                  <a:cubicBezTo>
                    <a:pt x="40209" y="11776"/>
                    <a:pt x="41235" y="11398"/>
                    <a:pt x="42315" y="11020"/>
                  </a:cubicBezTo>
                  <a:cubicBezTo>
                    <a:pt x="43422" y="10669"/>
                    <a:pt x="44529" y="10345"/>
                    <a:pt x="45610" y="9886"/>
                  </a:cubicBezTo>
                  <a:cubicBezTo>
                    <a:pt x="46312" y="9616"/>
                    <a:pt x="47014" y="9265"/>
                    <a:pt x="47662" y="8887"/>
                  </a:cubicBezTo>
                  <a:cubicBezTo>
                    <a:pt x="47743" y="8833"/>
                    <a:pt x="47851" y="8806"/>
                    <a:pt x="47797" y="8671"/>
                  </a:cubicBezTo>
                  <a:lnTo>
                    <a:pt x="47797" y="8671"/>
                  </a:lnTo>
                  <a:cubicBezTo>
                    <a:pt x="47689" y="8698"/>
                    <a:pt x="47581" y="8725"/>
                    <a:pt x="47473" y="8752"/>
                  </a:cubicBezTo>
                  <a:cubicBezTo>
                    <a:pt x="46717" y="8995"/>
                    <a:pt x="45961" y="9157"/>
                    <a:pt x="45205" y="9265"/>
                  </a:cubicBezTo>
                  <a:cubicBezTo>
                    <a:pt x="42450" y="9643"/>
                    <a:pt x="39723" y="10102"/>
                    <a:pt x="37022" y="10615"/>
                  </a:cubicBezTo>
                  <a:cubicBezTo>
                    <a:pt x="35564" y="10885"/>
                    <a:pt x="34079" y="11236"/>
                    <a:pt x="32621" y="11533"/>
                  </a:cubicBezTo>
                  <a:cubicBezTo>
                    <a:pt x="32054" y="11668"/>
                    <a:pt x="31487" y="11803"/>
                    <a:pt x="30920" y="11938"/>
                  </a:cubicBezTo>
                  <a:cubicBezTo>
                    <a:pt x="28948" y="12424"/>
                    <a:pt x="26950" y="12938"/>
                    <a:pt x="24979" y="13424"/>
                  </a:cubicBezTo>
                  <a:lnTo>
                    <a:pt x="24763" y="13424"/>
                  </a:lnTo>
                  <a:lnTo>
                    <a:pt x="24378" y="13629"/>
                  </a:lnTo>
                  <a:lnTo>
                    <a:pt x="24378" y="13629"/>
                  </a:lnTo>
                  <a:cubicBezTo>
                    <a:pt x="24448" y="13504"/>
                    <a:pt x="24540" y="13419"/>
                    <a:pt x="24699" y="13419"/>
                  </a:cubicBezTo>
                  <a:cubicBezTo>
                    <a:pt x="24720" y="13419"/>
                    <a:pt x="24741" y="13421"/>
                    <a:pt x="24763" y="13424"/>
                  </a:cubicBezTo>
                  <a:cubicBezTo>
                    <a:pt x="24898" y="13370"/>
                    <a:pt x="25033" y="13316"/>
                    <a:pt x="25195" y="13262"/>
                  </a:cubicBezTo>
                  <a:cubicBezTo>
                    <a:pt x="26437" y="12938"/>
                    <a:pt x="27706" y="12587"/>
                    <a:pt x="28975" y="12262"/>
                  </a:cubicBezTo>
                  <a:cubicBezTo>
                    <a:pt x="31055" y="11722"/>
                    <a:pt x="33134" y="11182"/>
                    <a:pt x="35213" y="10723"/>
                  </a:cubicBezTo>
                  <a:cubicBezTo>
                    <a:pt x="37428" y="10237"/>
                    <a:pt x="39669" y="9805"/>
                    <a:pt x="41883" y="9373"/>
                  </a:cubicBezTo>
                  <a:cubicBezTo>
                    <a:pt x="43233" y="9103"/>
                    <a:pt x="44583" y="8887"/>
                    <a:pt x="45934" y="8509"/>
                  </a:cubicBezTo>
                  <a:cubicBezTo>
                    <a:pt x="47149" y="8185"/>
                    <a:pt x="48337" y="7807"/>
                    <a:pt x="49498" y="7348"/>
                  </a:cubicBezTo>
                  <a:cubicBezTo>
                    <a:pt x="49768" y="7240"/>
                    <a:pt x="49984" y="7105"/>
                    <a:pt x="50227" y="6916"/>
                  </a:cubicBezTo>
                  <a:lnTo>
                    <a:pt x="52360" y="5188"/>
                  </a:lnTo>
                  <a:cubicBezTo>
                    <a:pt x="52468" y="5107"/>
                    <a:pt x="52549" y="5026"/>
                    <a:pt x="52630" y="4918"/>
                  </a:cubicBezTo>
                  <a:lnTo>
                    <a:pt x="52630" y="4918"/>
                  </a:lnTo>
                  <a:lnTo>
                    <a:pt x="52306" y="5053"/>
                  </a:lnTo>
                  <a:cubicBezTo>
                    <a:pt x="50794" y="5701"/>
                    <a:pt x="49228" y="6214"/>
                    <a:pt x="47608" y="6538"/>
                  </a:cubicBezTo>
                  <a:cubicBezTo>
                    <a:pt x="46312" y="6781"/>
                    <a:pt x="44988" y="6916"/>
                    <a:pt x="43665" y="6916"/>
                  </a:cubicBezTo>
                  <a:cubicBezTo>
                    <a:pt x="42315" y="6943"/>
                    <a:pt x="40938" y="6943"/>
                    <a:pt x="39588" y="6943"/>
                  </a:cubicBezTo>
                  <a:lnTo>
                    <a:pt x="38724" y="6943"/>
                  </a:lnTo>
                  <a:cubicBezTo>
                    <a:pt x="36590" y="6862"/>
                    <a:pt x="34430" y="6808"/>
                    <a:pt x="32297" y="6727"/>
                  </a:cubicBezTo>
                  <a:cubicBezTo>
                    <a:pt x="32108" y="6723"/>
                    <a:pt x="31919" y="6722"/>
                    <a:pt x="31730" y="6722"/>
                  </a:cubicBezTo>
                  <a:cubicBezTo>
                    <a:pt x="30407" y="6722"/>
                    <a:pt x="29087" y="6804"/>
                    <a:pt x="27787" y="6970"/>
                  </a:cubicBezTo>
                  <a:cubicBezTo>
                    <a:pt x="27760" y="6970"/>
                    <a:pt x="27727" y="6983"/>
                    <a:pt x="27696" y="6983"/>
                  </a:cubicBezTo>
                  <a:cubicBezTo>
                    <a:pt x="27666" y="6983"/>
                    <a:pt x="27639" y="6970"/>
                    <a:pt x="27625" y="6916"/>
                  </a:cubicBezTo>
                  <a:cubicBezTo>
                    <a:pt x="27841" y="6835"/>
                    <a:pt x="28111" y="6781"/>
                    <a:pt x="28354" y="6754"/>
                  </a:cubicBezTo>
                  <a:cubicBezTo>
                    <a:pt x="29486" y="6612"/>
                    <a:pt x="30617" y="6533"/>
                    <a:pt x="31749" y="6533"/>
                  </a:cubicBezTo>
                  <a:cubicBezTo>
                    <a:pt x="31914" y="6533"/>
                    <a:pt x="32078" y="6534"/>
                    <a:pt x="32243" y="6538"/>
                  </a:cubicBezTo>
                  <a:cubicBezTo>
                    <a:pt x="33863" y="6565"/>
                    <a:pt x="35483" y="6592"/>
                    <a:pt x="37103" y="6646"/>
                  </a:cubicBezTo>
                  <a:cubicBezTo>
                    <a:pt x="37747" y="6670"/>
                    <a:pt x="38390" y="6683"/>
                    <a:pt x="39036" y="6683"/>
                  </a:cubicBezTo>
                  <a:cubicBezTo>
                    <a:pt x="39827" y="6683"/>
                    <a:pt x="40621" y="6663"/>
                    <a:pt x="41424" y="6619"/>
                  </a:cubicBezTo>
                  <a:cubicBezTo>
                    <a:pt x="42693" y="6565"/>
                    <a:pt x="43962" y="6484"/>
                    <a:pt x="45259" y="6376"/>
                  </a:cubicBezTo>
                  <a:cubicBezTo>
                    <a:pt x="46744" y="6187"/>
                    <a:pt x="48229" y="5863"/>
                    <a:pt x="49687" y="5350"/>
                  </a:cubicBezTo>
                  <a:cubicBezTo>
                    <a:pt x="50929" y="4999"/>
                    <a:pt x="52144" y="4540"/>
                    <a:pt x="53306" y="3972"/>
                  </a:cubicBezTo>
                  <a:cubicBezTo>
                    <a:pt x="53981" y="3675"/>
                    <a:pt x="54656" y="3324"/>
                    <a:pt x="55331" y="3000"/>
                  </a:cubicBezTo>
                  <a:cubicBezTo>
                    <a:pt x="55925" y="2730"/>
                    <a:pt x="56519" y="2487"/>
                    <a:pt x="57140" y="2244"/>
                  </a:cubicBezTo>
                  <a:cubicBezTo>
                    <a:pt x="57185" y="2214"/>
                    <a:pt x="57247" y="2176"/>
                    <a:pt x="57303" y="2176"/>
                  </a:cubicBezTo>
                  <a:close/>
                  <a:moveTo>
                    <a:pt x="60483" y="1"/>
                  </a:moveTo>
                  <a:cubicBezTo>
                    <a:pt x="58931" y="1"/>
                    <a:pt x="57402" y="216"/>
                    <a:pt x="55898" y="624"/>
                  </a:cubicBezTo>
                  <a:cubicBezTo>
                    <a:pt x="54602" y="975"/>
                    <a:pt x="53306" y="1407"/>
                    <a:pt x="52063" y="1920"/>
                  </a:cubicBezTo>
                  <a:cubicBezTo>
                    <a:pt x="51550" y="2136"/>
                    <a:pt x="51064" y="2379"/>
                    <a:pt x="50551" y="2622"/>
                  </a:cubicBezTo>
                  <a:cubicBezTo>
                    <a:pt x="49444" y="3162"/>
                    <a:pt x="48310" y="3675"/>
                    <a:pt x="47149" y="4107"/>
                  </a:cubicBezTo>
                  <a:cubicBezTo>
                    <a:pt x="45691" y="4594"/>
                    <a:pt x="44178" y="4891"/>
                    <a:pt x="42666" y="4972"/>
                  </a:cubicBezTo>
                  <a:cubicBezTo>
                    <a:pt x="41714" y="5009"/>
                    <a:pt x="40761" y="5029"/>
                    <a:pt x="39812" y="5029"/>
                  </a:cubicBezTo>
                  <a:cubicBezTo>
                    <a:pt x="38715" y="5029"/>
                    <a:pt x="37622" y="5002"/>
                    <a:pt x="36536" y="4945"/>
                  </a:cubicBezTo>
                  <a:cubicBezTo>
                    <a:pt x="35562" y="4903"/>
                    <a:pt x="34572" y="4846"/>
                    <a:pt x="33578" y="4846"/>
                  </a:cubicBezTo>
                  <a:cubicBezTo>
                    <a:pt x="33277" y="4846"/>
                    <a:pt x="32976" y="4851"/>
                    <a:pt x="32675" y="4864"/>
                  </a:cubicBezTo>
                  <a:cubicBezTo>
                    <a:pt x="30083" y="4891"/>
                    <a:pt x="27490" y="5269"/>
                    <a:pt x="24979" y="5998"/>
                  </a:cubicBezTo>
                  <a:cubicBezTo>
                    <a:pt x="23872" y="6322"/>
                    <a:pt x="22792" y="6727"/>
                    <a:pt x="21712" y="7186"/>
                  </a:cubicBezTo>
                  <a:cubicBezTo>
                    <a:pt x="21307" y="7348"/>
                    <a:pt x="20928" y="7510"/>
                    <a:pt x="20523" y="7672"/>
                  </a:cubicBezTo>
                  <a:cubicBezTo>
                    <a:pt x="20199" y="7861"/>
                    <a:pt x="19902" y="7996"/>
                    <a:pt x="19578" y="8185"/>
                  </a:cubicBezTo>
                  <a:cubicBezTo>
                    <a:pt x="19389" y="8320"/>
                    <a:pt x="19362" y="8401"/>
                    <a:pt x="19416" y="8590"/>
                  </a:cubicBezTo>
                  <a:cubicBezTo>
                    <a:pt x="19438" y="8763"/>
                    <a:pt x="19494" y="8849"/>
                    <a:pt x="19626" y="8849"/>
                  </a:cubicBezTo>
                  <a:cubicBezTo>
                    <a:pt x="19659" y="8849"/>
                    <a:pt x="19697" y="8844"/>
                    <a:pt x="19740" y="8833"/>
                  </a:cubicBezTo>
                  <a:cubicBezTo>
                    <a:pt x="20550" y="8725"/>
                    <a:pt x="21334" y="8725"/>
                    <a:pt x="22144" y="8590"/>
                  </a:cubicBezTo>
                  <a:cubicBezTo>
                    <a:pt x="23251" y="8401"/>
                    <a:pt x="24358" y="8320"/>
                    <a:pt x="25465" y="8320"/>
                  </a:cubicBezTo>
                  <a:lnTo>
                    <a:pt x="30461" y="8320"/>
                  </a:lnTo>
                  <a:cubicBezTo>
                    <a:pt x="31282" y="8320"/>
                    <a:pt x="32120" y="8355"/>
                    <a:pt x="32948" y="8355"/>
                  </a:cubicBezTo>
                  <a:cubicBezTo>
                    <a:pt x="33155" y="8355"/>
                    <a:pt x="33361" y="8352"/>
                    <a:pt x="33566" y="8347"/>
                  </a:cubicBezTo>
                  <a:cubicBezTo>
                    <a:pt x="34565" y="8347"/>
                    <a:pt x="35564" y="8239"/>
                    <a:pt x="36536" y="8185"/>
                  </a:cubicBezTo>
                  <a:cubicBezTo>
                    <a:pt x="37103" y="8131"/>
                    <a:pt x="37698" y="8077"/>
                    <a:pt x="38265" y="8050"/>
                  </a:cubicBezTo>
                  <a:cubicBezTo>
                    <a:pt x="38286" y="8043"/>
                    <a:pt x="38310" y="8039"/>
                    <a:pt x="38335" y="8039"/>
                  </a:cubicBezTo>
                  <a:cubicBezTo>
                    <a:pt x="38402" y="8039"/>
                    <a:pt x="38475" y="8064"/>
                    <a:pt x="38535" y="8104"/>
                  </a:cubicBezTo>
                  <a:cubicBezTo>
                    <a:pt x="38454" y="8131"/>
                    <a:pt x="38373" y="8158"/>
                    <a:pt x="38292" y="8185"/>
                  </a:cubicBezTo>
                  <a:cubicBezTo>
                    <a:pt x="36563" y="8752"/>
                    <a:pt x="34808" y="9211"/>
                    <a:pt x="33053" y="9643"/>
                  </a:cubicBezTo>
                  <a:cubicBezTo>
                    <a:pt x="31352" y="10048"/>
                    <a:pt x="29651" y="10507"/>
                    <a:pt x="27949" y="10939"/>
                  </a:cubicBezTo>
                  <a:cubicBezTo>
                    <a:pt x="27031" y="11182"/>
                    <a:pt x="26113" y="11398"/>
                    <a:pt x="25168" y="11614"/>
                  </a:cubicBezTo>
                  <a:cubicBezTo>
                    <a:pt x="23467" y="12019"/>
                    <a:pt x="21766" y="12560"/>
                    <a:pt x="20118" y="13181"/>
                  </a:cubicBezTo>
                  <a:cubicBezTo>
                    <a:pt x="18768" y="13694"/>
                    <a:pt x="17445" y="14234"/>
                    <a:pt x="16149" y="14882"/>
                  </a:cubicBezTo>
                  <a:cubicBezTo>
                    <a:pt x="14664" y="15584"/>
                    <a:pt x="13232" y="16421"/>
                    <a:pt x="11828" y="17339"/>
                  </a:cubicBezTo>
                  <a:cubicBezTo>
                    <a:pt x="11072" y="17852"/>
                    <a:pt x="10289" y="18365"/>
                    <a:pt x="9506" y="18878"/>
                  </a:cubicBezTo>
                  <a:cubicBezTo>
                    <a:pt x="9182" y="19067"/>
                    <a:pt x="8858" y="19310"/>
                    <a:pt x="8561" y="19580"/>
                  </a:cubicBezTo>
                  <a:lnTo>
                    <a:pt x="8615" y="20093"/>
                  </a:lnTo>
                  <a:cubicBezTo>
                    <a:pt x="8728" y="20191"/>
                    <a:pt x="8871" y="20239"/>
                    <a:pt x="9013" y="20239"/>
                  </a:cubicBezTo>
                  <a:cubicBezTo>
                    <a:pt x="9109" y="20239"/>
                    <a:pt x="9204" y="20218"/>
                    <a:pt x="9290" y="20174"/>
                  </a:cubicBezTo>
                  <a:cubicBezTo>
                    <a:pt x="9722" y="20066"/>
                    <a:pt x="10154" y="19931"/>
                    <a:pt x="10586" y="19796"/>
                  </a:cubicBezTo>
                  <a:cubicBezTo>
                    <a:pt x="12233" y="19256"/>
                    <a:pt x="13881" y="18689"/>
                    <a:pt x="15555" y="18149"/>
                  </a:cubicBezTo>
                  <a:cubicBezTo>
                    <a:pt x="17472" y="17501"/>
                    <a:pt x="19470" y="16934"/>
                    <a:pt x="21469" y="16502"/>
                  </a:cubicBezTo>
                  <a:cubicBezTo>
                    <a:pt x="22171" y="16340"/>
                    <a:pt x="22873" y="16151"/>
                    <a:pt x="23575" y="16016"/>
                  </a:cubicBezTo>
                  <a:cubicBezTo>
                    <a:pt x="25114" y="15638"/>
                    <a:pt x="26680" y="15314"/>
                    <a:pt x="28219" y="14963"/>
                  </a:cubicBezTo>
                  <a:cubicBezTo>
                    <a:pt x="29489" y="14666"/>
                    <a:pt x="30758" y="14288"/>
                    <a:pt x="32000" y="13910"/>
                  </a:cubicBezTo>
                  <a:cubicBezTo>
                    <a:pt x="32135" y="13856"/>
                    <a:pt x="32270" y="13829"/>
                    <a:pt x="32405" y="13802"/>
                  </a:cubicBezTo>
                  <a:lnTo>
                    <a:pt x="32405" y="13802"/>
                  </a:lnTo>
                  <a:cubicBezTo>
                    <a:pt x="32351" y="14018"/>
                    <a:pt x="32135" y="13964"/>
                    <a:pt x="32000" y="14045"/>
                  </a:cubicBezTo>
                  <a:cubicBezTo>
                    <a:pt x="31865" y="14126"/>
                    <a:pt x="31730" y="14207"/>
                    <a:pt x="31568" y="14261"/>
                  </a:cubicBezTo>
                  <a:cubicBezTo>
                    <a:pt x="30758" y="14639"/>
                    <a:pt x="29948" y="14990"/>
                    <a:pt x="29137" y="15341"/>
                  </a:cubicBezTo>
                  <a:cubicBezTo>
                    <a:pt x="27679" y="15962"/>
                    <a:pt x="26167" y="16610"/>
                    <a:pt x="24709" y="17177"/>
                  </a:cubicBezTo>
                  <a:cubicBezTo>
                    <a:pt x="23278" y="17717"/>
                    <a:pt x="21847" y="18311"/>
                    <a:pt x="20388" y="18851"/>
                  </a:cubicBezTo>
                  <a:cubicBezTo>
                    <a:pt x="18768" y="19472"/>
                    <a:pt x="17175" y="20174"/>
                    <a:pt x="15609" y="20904"/>
                  </a:cubicBezTo>
                  <a:cubicBezTo>
                    <a:pt x="13773" y="21768"/>
                    <a:pt x="11963" y="22740"/>
                    <a:pt x="10235" y="23793"/>
                  </a:cubicBezTo>
                  <a:cubicBezTo>
                    <a:pt x="9344" y="24333"/>
                    <a:pt x="8480" y="24927"/>
                    <a:pt x="7616" y="25521"/>
                  </a:cubicBezTo>
                  <a:cubicBezTo>
                    <a:pt x="6617" y="26223"/>
                    <a:pt x="5618" y="26952"/>
                    <a:pt x="4645" y="27681"/>
                  </a:cubicBezTo>
                  <a:cubicBezTo>
                    <a:pt x="4321" y="27924"/>
                    <a:pt x="3997" y="28194"/>
                    <a:pt x="3700" y="28465"/>
                  </a:cubicBezTo>
                  <a:cubicBezTo>
                    <a:pt x="3484" y="28627"/>
                    <a:pt x="3349" y="28816"/>
                    <a:pt x="3268" y="29059"/>
                  </a:cubicBezTo>
                  <a:cubicBezTo>
                    <a:pt x="3451" y="29460"/>
                    <a:pt x="3571" y="29615"/>
                    <a:pt x="3839" y="29615"/>
                  </a:cubicBezTo>
                  <a:cubicBezTo>
                    <a:pt x="3967" y="29615"/>
                    <a:pt x="4129" y="29579"/>
                    <a:pt x="4348" y="29518"/>
                  </a:cubicBezTo>
                  <a:cubicBezTo>
                    <a:pt x="4726" y="29383"/>
                    <a:pt x="5077" y="29248"/>
                    <a:pt x="5429" y="29086"/>
                  </a:cubicBezTo>
                  <a:cubicBezTo>
                    <a:pt x="7238" y="28302"/>
                    <a:pt x="9047" y="27492"/>
                    <a:pt x="10856" y="26736"/>
                  </a:cubicBezTo>
                  <a:cubicBezTo>
                    <a:pt x="12071" y="26250"/>
                    <a:pt x="13340" y="25845"/>
                    <a:pt x="14583" y="25413"/>
                  </a:cubicBezTo>
                  <a:cubicBezTo>
                    <a:pt x="16689" y="24684"/>
                    <a:pt x="18822" y="23955"/>
                    <a:pt x="20901" y="23118"/>
                  </a:cubicBezTo>
                  <a:cubicBezTo>
                    <a:pt x="22792" y="22335"/>
                    <a:pt x="24682" y="21552"/>
                    <a:pt x="26545" y="20742"/>
                  </a:cubicBezTo>
                  <a:cubicBezTo>
                    <a:pt x="28462" y="19904"/>
                    <a:pt x="30299" y="18959"/>
                    <a:pt x="32108" y="17906"/>
                  </a:cubicBezTo>
                  <a:lnTo>
                    <a:pt x="35348" y="16097"/>
                  </a:lnTo>
                  <a:cubicBezTo>
                    <a:pt x="35537" y="15989"/>
                    <a:pt x="35699" y="15908"/>
                    <a:pt x="35888" y="15827"/>
                  </a:cubicBezTo>
                  <a:lnTo>
                    <a:pt x="35888" y="15827"/>
                  </a:lnTo>
                  <a:cubicBezTo>
                    <a:pt x="35807" y="15908"/>
                    <a:pt x="35726" y="15989"/>
                    <a:pt x="35591" y="16097"/>
                  </a:cubicBezTo>
                  <a:cubicBezTo>
                    <a:pt x="35456" y="16178"/>
                    <a:pt x="35321" y="16286"/>
                    <a:pt x="35213" y="16367"/>
                  </a:cubicBezTo>
                  <a:cubicBezTo>
                    <a:pt x="34079" y="17042"/>
                    <a:pt x="32945" y="17744"/>
                    <a:pt x="31811" y="18419"/>
                  </a:cubicBezTo>
                  <a:cubicBezTo>
                    <a:pt x="29516" y="19796"/>
                    <a:pt x="27193" y="21201"/>
                    <a:pt x="24871" y="22551"/>
                  </a:cubicBezTo>
                  <a:cubicBezTo>
                    <a:pt x="23332" y="23469"/>
                    <a:pt x="21739" y="24306"/>
                    <a:pt x="20172" y="25197"/>
                  </a:cubicBezTo>
                  <a:cubicBezTo>
                    <a:pt x="18147" y="26331"/>
                    <a:pt x="16122" y="27519"/>
                    <a:pt x="14178" y="28789"/>
                  </a:cubicBezTo>
                  <a:cubicBezTo>
                    <a:pt x="11612" y="30544"/>
                    <a:pt x="9182" y="32461"/>
                    <a:pt x="6887" y="34540"/>
                  </a:cubicBezTo>
                  <a:cubicBezTo>
                    <a:pt x="4969" y="36322"/>
                    <a:pt x="3214" y="38240"/>
                    <a:pt x="1594" y="40265"/>
                  </a:cubicBezTo>
                  <a:cubicBezTo>
                    <a:pt x="1162" y="40751"/>
                    <a:pt x="784" y="41264"/>
                    <a:pt x="379" y="41777"/>
                  </a:cubicBezTo>
                  <a:cubicBezTo>
                    <a:pt x="271" y="41912"/>
                    <a:pt x="190" y="42047"/>
                    <a:pt x="82" y="42209"/>
                  </a:cubicBezTo>
                  <a:cubicBezTo>
                    <a:pt x="1" y="42344"/>
                    <a:pt x="28" y="42398"/>
                    <a:pt x="271" y="42587"/>
                  </a:cubicBezTo>
                  <a:cubicBezTo>
                    <a:pt x="460" y="42479"/>
                    <a:pt x="622" y="42371"/>
                    <a:pt x="811" y="42236"/>
                  </a:cubicBezTo>
                  <a:cubicBezTo>
                    <a:pt x="1648" y="41615"/>
                    <a:pt x="2512" y="40994"/>
                    <a:pt x="3349" y="40319"/>
                  </a:cubicBezTo>
                  <a:cubicBezTo>
                    <a:pt x="4348" y="39536"/>
                    <a:pt x="5347" y="38780"/>
                    <a:pt x="6374" y="38051"/>
                  </a:cubicBezTo>
                  <a:cubicBezTo>
                    <a:pt x="7508" y="37268"/>
                    <a:pt x="8669" y="36485"/>
                    <a:pt x="9857" y="35782"/>
                  </a:cubicBezTo>
                  <a:cubicBezTo>
                    <a:pt x="10802" y="35188"/>
                    <a:pt x="11801" y="34702"/>
                    <a:pt x="12827" y="34162"/>
                  </a:cubicBezTo>
                  <a:cubicBezTo>
                    <a:pt x="13449" y="33838"/>
                    <a:pt x="14070" y="33541"/>
                    <a:pt x="14664" y="33244"/>
                  </a:cubicBezTo>
                  <a:lnTo>
                    <a:pt x="18957" y="31057"/>
                  </a:lnTo>
                  <a:cubicBezTo>
                    <a:pt x="19578" y="30706"/>
                    <a:pt x="20199" y="30382"/>
                    <a:pt x="20820" y="30031"/>
                  </a:cubicBezTo>
                  <a:cubicBezTo>
                    <a:pt x="23278" y="28735"/>
                    <a:pt x="25681" y="27384"/>
                    <a:pt x="28030" y="25926"/>
                  </a:cubicBezTo>
                  <a:cubicBezTo>
                    <a:pt x="28840" y="25413"/>
                    <a:pt x="29678" y="24954"/>
                    <a:pt x="30488" y="24468"/>
                  </a:cubicBezTo>
                  <a:lnTo>
                    <a:pt x="31190" y="24036"/>
                  </a:lnTo>
                  <a:lnTo>
                    <a:pt x="31190" y="24036"/>
                  </a:lnTo>
                  <a:cubicBezTo>
                    <a:pt x="31217" y="24198"/>
                    <a:pt x="31082" y="24252"/>
                    <a:pt x="31001" y="24333"/>
                  </a:cubicBezTo>
                  <a:cubicBezTo>
                    <a:pt x="29678" y="25386"/>
                    <a:pt x="28408" y="26439"/>
                    <a:pt x="27085" y="27546"/>
                  </a:cubicBezTo>
                  <a:cubicBezTo>
                    <a:pt x="25762" y="28681"/>
                    <a:pt x="24439" y="29788"/>
                    <a:pt x="23143" y="30922"/>
                  </a:cubicBezTo>
                  <a:cubicBezTo>
                    <a:pt x="22117" y="31813"/>
                    <a:pt x="21144" y="32704"/>
                    <a:pt x="20172" y="33622"/>
                  </a:cubicBezTo>
                  <a:cubicBezTo>
                    <a:pt x="18687" y="35080"/>
                    <a:pt x="17364" y="36674"/>
                    <a:pt x="16176" y="38375"/>
                  </a:cubicBezTo>
                  <a:cubicBezTo>
                    <a:pt x="15393" y="39482"/>
                    <a:pt x="14610" y="40616"/>
                    <a:pt x="13827" y="41723"/>
                  </a:cubicBezTo>
                  <a:cubicBezTo>
                    <a:pt x="13719" y="41885"/>
                    <a:pt x="13638" y="42047"/>
                    <a:pt x="13557" y="42209"/>
                  </a:cubicBezTo>
                  <a:cubicBezTo>
                    <a:pt x="13503" y="42263"/>
                    <a:pt x="13557" y="42371"/>
                    <a:pt x="13611" y="42425"/>
                  </a:cubicBezTo>
                  <a:cubicBezTo>
                    <a:pt x="13651" y="42439"/>
                    <a:pt x="13692" y="42445"/>
                    <a:pt x="13729" y="42445"/>
                  </a:cubicBezTo>
                  <a:cubicBezTo>
                    <a:pt x="13766" y="42445"/>
                    <a:pt x="13800" y="42439"/>
                    <a:pt x="13827" y="42425"/>
                  </a:cubicBezTo>
                  <a:cubicBezTo>
                    <a:pt x="13962" y="42344"/>
                    <a:pt x="14070" y="42236"/>
                    <a:pt x="14178" y="42128"/>
                  </a:cubicBezTo>
                  <a:cubicBezTo>
                    <a:pt x="15312" y="41156"/>
                    <a:pt x="16446" y="40157"/>
                    <a:pt x="17580" y="39212"/>
                  </a:cubicBezTo>
                  <a:cubicBezTo>
                    <a:pt x="18525" y="38429"/>
                    <a:pt x="19497" y="37700"/>
                    <a:pt x="20469" y="36944"/>
                  </a:cubicBezTo>
                  <a:cubicBezTo>
                    <a:pt x="22468" y="35431"/>
                    <a:pt x="24466" y="33919"/>
                    <a:pt x="26437" y="32407"/>
                  </a:cubicBezTo>
                  <a:cubicBezTo>
                    <a:pt x="27517" y="31597"/>
                    <a:pt x="28597" y="30787"/>
                    <a:pt x="29678" y="30004"/>
                  </a:cubicBezTo>
                  <a:cubicBezTo>
                    <a:pt x="32081" y="28248"/>
                    <a:pt x="34376" y="26385"/>
                    <a:pt x="36563" y="24360"/>
                  </a:cubicBezTo>
                  <a:cubicBezTo>
                    <a:pt x="36689" y="24259"/>
                    <a:pt x="36792" y="24135"/>
                    <a:pt x="36915" y="24009"/>
                  </a:cubicBezTo>
                  <a:lnTo>
                    <a:pt x="36915" y="24009"/>
                  </a:lnTo>
                  <a:cubicBezTo>
                    <a:pt x="37022" y="24144"/>
                    <a:pt x="36860" y="24225"/>
                    <a:pt x="36779" y="24306"/>
                  </a:cubicBezTo>
                  <a:cubicBezTo>
                    <a:pt x="36347" y="24792"/>
                    <a:pt x="35915" y="25278"/>
                    <a:pt x="35456" y="25737"/>
                  </a:cubicBezTo>
                  <a:cubicBezTo>
                    <a:pt x="34106" y="27141"/>
                    <a:pt x="32756" y="28600"/>
                    <a:pt x="31514" y="30085"/>
                  </a:cubicBezTo>
                  <a:cubicBezTo>
                    <a:pt x="30218" y="31651"/>
                    <a:pt x="29056" y="33298"/>
                    <a:pt x="28057" y="35053"/>
                  </a:cubicBezTo>
                  <a:cubicBezTo>
                    <a:pt x="27085" y="36728"/>
                    <a:pt x="26221" y="38456"/>
                    <a:pt x="25465" y="40238"/>
                  </a:cubicBezTo>
                  <a:cubicBezTo>
                    <a:pt x="25222" y="40778"/>
                    <a:pt x="24979" y="41291"/>
                    <a:pt x="24736" y="41831"/>
                  </a:cubicBezTo>
                  <a:cubicBezTo>
                    <a:pt x="24682" y="41939"/>
                    <a:pt x="24655" y="42074"/>
                    <a:pt x="24601" y="42182"/>
                  </a:cubicBezTo>
                  <a:cubicBezTo>
                    <a:pt x="24520" y="42398"/>
                    <a:pt x="24574" y="42506"/>
                    <a:pt x="24790" y="42560"/>
                  </a:cubicBezTo>
                  <a:cubicBezTo>
                    <a:pt x="24871" y="42506"/>
                    <a:pt x="24979" y="42452"/>
                    <a:pt x="25060" y="42371"/>
                  </a:cubicBezTo>
                  <a:cubicBezTo>
                    <a:pt x="25195" y="42209"/>
                    <a:pt x="25330" y="42020"/>
                    <a:pt x="25465" y="41831"/>
                  </a:cubicBezTo>
                  <a:cubicBezTo>
                    <a:pt x="26248" y="40724"/>
                    <a:pt x="27085" y="39617"/>
                    <a:pt x="28003" y="38591"/>
                  </a:cubicBezTo>
                  <a:cubicBezTo>
                    <a:pt x="29516" y="36863"/>
                    <a:pt x="31028" y="35134"/>
                    <a:pt x="32648" y="33514"/>
                  </a:cubicBezTo>
                  <a:cubicBezTo>
                    <a:pt x="33458" y="32677"/>
                    <a:pt x="34268" y="31867"/>
                    <a:pt x="35105" y="31084"/>
                  </a:cubicBezTo>
                  <a:cubicBezTo>
                    <a:pt x="36104" y="30139"/>
                    <a:pt x="37076" y="29167"/>
                    <a:pt x="38022" y="28167"/>
                  </a:cubicBezTo>
                  <a:cubicBezTo>
                    <a:pt x="38562" y="27627"/>
                    <a:pt x="39075" y="27087"/>
                    <a:pt x="39615" y="26547"/>
                  </a:cubicBezTo>
                  <a:cubicBezTo>
                    <a:pt x="40803" y="25386"/>
                    <a:pt x="41883" y="24144"/>
                    <a:pt x="42882" y="22848"/>
                  </a:cubicBezTo>
                  <a:lnTo>
                    <a:pt x="44016" y="21417"/>
                  </a:lnTo>
                  <a:lnTo>
                    <a:pt x="44016" y="21417"/>
                  </a:lnTo>
                  <a:cubicBezTo>
                    <a:pt x="44124" y="21552"/>
                    <a:pt x="44016" y="21660"/>
                    <a:pt x="43989" y="21768"/>
                  </a:cubicBezTo>
                  <a:cubicBezTo>
                    <a:pt x="43530" y="23118"/>
                    <a:pt x="43152" y="24495"/>
                    <a:pt x="42909" y="25899"/>
                  </a:cubicBezTo>
                  <a:cubicBezTo>
                    <a:pt x="42828" y="26412"/>
                    <a:pt x="42774" y="26925"/>
                    <a:pt x="42747" y="27438"/>
                  </a:cubicBezTo>
                  <a:cubicBezTo>
                    <a:pt x="42666" y="28465"/>
                    <a:pt x="42612" y="29464"/>
                    <a:pt x="42585" y="30490"/>
                  </a:cubicBezTo>
                  <a:cubicBezTo>
                    <a:pt x="42558" y="31813"/>
                    <a:pt x="42747" y="33109"/>
                    <a:pt x="43152" y="34378"/>
                  </a:cubicBezTo>
                  <a:cubicBezTo>
                    <a:pt x="43260" y="34756"/>
                    <a:pt x="43422" y="35134"/>
                    <a:pt x="43557" y="35485"/>
                  </a:cubicBezTo>
                  <a:cubicBezTo>
                    <a:pt x="43607" y="35610"/>
                    <a:pt x="43657" y="35758"/>
                    <a:pt x="43878" y="35758"/>
                  </a:cubicBezTo>
                  <a:cubicBezTo>
                    <a:pt x="43896" y="35758"/>
                    <a:pt x="43915" y="35757"/>
                    <a:pt x="43935" y="35755"/>
                  </a:cubicBezTo>
                  <a:cubicBezTo>
                    <a:pt x="43989" y="35701"/>
                    <a:pt x="44016" y="35620"/>
                    <a:pt x="44043" y="35539"/>
                  </a:cubicBezTo>
                  <a:cubicBezTo>
                    <a:pt x="44097" y="35323"/>
                    <a:pt x="44124" y="35107"/>
                    <a:pt x="44151" y="34891"/>
                  </a:cubicBezTo>
                  <a:cubicBezTo>
                    <a:pt x="44313" y="33811"/>
                    <a:pt x="44448" y="32704"/>
                    <a:pt x="44610" y="31597"/>
                  </a:cubicBezTo>
                  <a:cubicBezTo>
                    <a:pt x="44853" y="30031"/>
                    <a:pt x="45232" y="28492"/>
                    <a:pt x="45772" y="27006"/>
                  </a:cubicBezTo>
                  <a:cubicBezTo>
                    <a:pt x="46717" y="24252"/>
                    <a:pt x="47851" y="21552"/>
                    <a:pt x="49147" y="18959"/>
                  </a:cubicBezTo>
                  <a:cubicBezTo>
                    <a:pt x="49498" y="18284"/>
                    <a:pt x="49957" y="17636"/>
                    <a:pt x="50362" y="16961"/>
                  </a:cubicBezTo>
                  <a:cubicBezTo>
                    <a:pt x="51361" y="15368"/>
                    <a:pt x="52252" y="13721"/>
                    <a:pt x="53063" y="12019"/>
                  </a:cubicBezTo>
                  <a:cubicBezTo>
                    <a:pt x="53360" y="11398"/>
                    <a:pt x="53657" y="10750"/>
                    <a:pt x="53981" y="10102"/>
                  </a:cubicBezTo>
                  <a:cubicBezTo>
                    <a:pt x="54224" y="9670"/>
                    <a:pt x="54467" y="9238"/>
                    <a:pt x="54737" y="8833"/>
                  </a:cubicBezTo>
                  <a:cubicBezTo>
                    <a:pt x="55574" y="7375"/>
                    <a:pt x="56492" y="5944"/>
                    <a:pt x="57491" y="4594"/>
                  </a:cubicBezTo>
                  <a:cubicBezTo>
                    <a:pt x="58490" y="3270"/>
                    <a:pt x="59597" y="2001"/>
                    <a:pt x="60812" y="840"/>
                  </a:cubicBezTo>
                  <a:cubicBezTo>
                    <a:pt x="61029" y="678"/>
                    <a:pt x="61164" y="462"/>
                    <a:pt x="61218" y="192"/>
                  </a:cubicBezTo>
                  <a:cubicBezTo>
                    <a:pt x="61137" y="3"/>
                    <a:pt x="60947" y="3"/>
                    <a:pt x="60758" y="3"/>
                  </a:cubicBezTo>
                  <a:cubicBezTo>
                    <a:pt x="60667" y="1"/>
                    <a:pt x="60575" y="1"/>
                    <a:pt x="60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0"/>
            <p:cNvSpPr/>
            <p:nvPr/>
          </p:nvSpPr>
          <p:spPr>
            <a:xfrm rot="-6836938" flipH="1">
              <a:off x="8037826" y="3855760"/>
              <a:ext cx="152015" cy="56902"/>
            </a:xfrm>
            <a:custGeom>
              <a:avLst/>
              <a:gdLst/>
              <a:ahLst/>
              <a:cxnLst/>
              <a:rect l="l" t="t" r="r" b="b"/>
              <a:pathLst>
                <a:path w="5888" h="2204" extrusionOk="0">
                  <a:moveTo>
                    <a:pt x="1813" y="0"/>
                  </a:moveTo>
                  <a:cubicBezTo>
                    <a:pt x="1519" y="0"/>
                    <a:pt x="1229" y="27"/>
                    <a:pt x="945" y="81"/>
                  </a:cubicBezTo>
                  <a:cubicBezTo>
                    <a:pt x="702" y="135"/>
                    <a:pt x="459" y="216"/>
                    <a:pt x="270" y="324"/>
                  </a:cubicBezTo>
                  <a:cubicBezTo>
                    <a:pt x="27" y="486"/>
                    <a:pt x="0" y="675"/>
                    <a:pt x="189" y="891"/>
                  </a:cubicBezTo>
                  <a:cubicBezTo>
                    <a:pt x="405" y="1161"/>
                    <a:pt x="702" y="1377"/>
                    <a:pt x="1026" y="1512"/>
                  </a:cubicBezTo>
                  <a:cubicBezTo>
                    <a:pt x="2007" y="1979"/>
                    <a:pt x="3088" y="2204"/>
                    <a:pt x="4183" y="2204"/>
                  </a:cubicBezTo>
                  <a:cubicBezTo>
                    <a:pt x="4355" y="2204"/>
                    <a:pt x="4527" y="2198"/>
                    <a:pt x="4699" y="2187"/>
                  </a:cubicBezTo>
                  <a:cubicBezTo>
                    <a:pt x="4996" y="2133"/>
                    <a:pt x="5266" y="2052"/>
                    <a:pt x="5509" y="1944"/>
                  </a:cubicBezTo>
                  <a:cubicBezTo>
                    <a:pt x="5860" y="1782"/>
                    <a:pt x="5887" y="1539"/>
                    <a:pt x="5644" y="1269"/>
                  </a:cubicBezTo>
                  <a:cubicBezTo>
                    <a:pt x="5536" y="1161"/>
                    <a:pt x="5428" y="1080"/>
                    <a:pt x="5320" y="999"/>
                  </a:cubicBezTo>
                  <a:cubicBezTo>
                    <a:pt x="4861" y="702"/>
                    <a:pt x="4375" y="486"/>
                    <a:pt x="3862" y="324"/>
                  </a:cubicBezTo>
                  <a:cubicBezTo>
                    <a:pt x="3538" y="243"/>
                    <a:pt x="3106" y="135"/>
                    <a:pt x="2701" y="81"/>
                  </a:cubicBezTo>
                  <a:cubicBezTo>
                    <a:pt x="2404" y="27"/>
                    <a:pt x="2107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0"/>
            <p:cNvSpPr/>
            <p:nvPr/>
          </p:nvSpPr>
          <p:spPr>
            <a:xfrm rot="1993336">
              <a:off x="7911943" y="4387662"/>
              <a:ext cx="145042" cy="57573"/>
            </a:xfrm>
            <a:custGeom>
              <a:avLst/>
              <a:gdLst/>
              <a:ahLst/>
              <a:cxnLst/>
              <a:rect l="l" t="t" r="r" b="b"/>
              <a:pathLst>
                <a:path w="5618" h="2230" extrusionOk="0">
                  <a:moveTo>
                    <a:pt x="402" y="0"/>
                  </a:moveTo>
                  <a:cubicBezTo>
                    <a:pt x="233" y="0"/>
                    <a:pt x="73" y="105"/>
                    <a:pt x="1" y="274"/>
                  </a:cubicBezTo>
                  <a:cubicBezTo>
                    <a:pt x="190" y="571"/>
                    <a:pt x="460" y="814"/>
                    <a:pt x="784" y="976"/>
                  </a:cubicBezTo>
                  <a:cubicBezTo>
                    <a:pt x="1891" y="1597"/>
                    <a:pt x="3133" y="2002"/>
                    <a:pt x="4429" y="2192"/>
                  </a:cubicBezTo>
                  <a:cubicBezTo>
                    <a:pt x="4639" y="2211"/>
                    <a:pt x="4849" y="2230"/>
                    <a:pt x="5059" y="2230"/>
                  </a:cubicBezTo>
                  <a:cubicBezTo>
                    <a:pt x="5146" y="2230"/>
                    <a:pt x="5233" y="2226"/>
                    <a:pt x="5320" y="2219"/>
                  </a:cubicBezTo>
                  <a:cubicBezTo>
                    <a:pt x="5428" y="2192"/>
                    <a:pt x="5509" y="2165"/>
                    <a:pt x="5617" y="2111"/>
                  </a:cubicBezTo>
                  <a:cubicBezTo>
                    <a:pt x="5617" y="2056"/>
                    <a:pt x="5590" y="1975"/>
                    <a:pt x="5590" y="1894"/>
                  </a:cubicBezTo>
                  <a:cubicBezTo>
                    <a:pt x="5266" y="1327"/>
                    <a:pt x="4753" y="895"/>
                    <a:pt x="4132" y="706"/>
                  </a:cubicBezTo>
                  <a:cubicBezTo>
                    <a:pt x="3268" y="490"/>
                    <a:pt x="2431" y="274"/>
                    <a:pt x="1567" y="85"/>
                  </a:cubicBezTo>
                  <a:cubicBezTo>
                    <a:pt x="1189" y="31"/>
                    <a:pt x="838" y="4"/>
                    <a:pt x="460" y="4"/>
                  </a:cubicBezTo>
                  <a:cubicBezTo>
                    <a:pt x="440" y="1"/>
                    <a:pt x="421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6" name="Google Shape;1136;p10"/>
          <p:cNvGrpSpPr/>
          <p:nvPr/>
        </p:nvGrpSpPr>
        <p:grpSpPr>
          <a:xfrm>
            <a:off x="40472" y="-1339709"/>
            <a:ext cx="2854871" cy="2409449"/>
            <a:chOff x="40472" y="-1339709"/>
            <a:chExt cx="2854871" cy="2409449"/>
          </a:xfrm>
        </p:grpSpPr>
        <p:sp>
          <p:nvSpPr>
            <p:cNvPr id="1137" name="Google Shape;1137;p10"/>
            <p:cNvSpPr/>
            <p:nvPr/>
          </p:nvSpPr>
          <p:spPr>
            <a:xfrm rot="2133693">
              <a:off x="202768" y="-786227"/>
              <a:ext cx="2321085" cy="1302484"/>
            </a:xfrm>
            <a:custGeom>
              <a:avLst/>
              <a:gdLst/>
              <a:ahLst/>
              <a:cxnLst/>
              <a:rect l="l" t="t" r="r" b="b"/>
              <a:pathLst>
                <a:path w="66538" h="37338" extrusionOk="0">
                  <a:moveTo>
                    <a:pt x="37130" y="12692"/>
                  </a:moveTo>
                  <a:lnTo>
                    <a:pt x="37076" y="12719"/>
                  </a:lnTo>
                  <a:lnTo>
                    <a:pt x="37022" y="12719"/>
                  </a:lnTo>
                  <a:lnTo>
                    <a:pt x="37049" y="12692"/>
                  </a:lnTo>
                  <a:close/>
                  <a:moveTo>
                    <a:pt x="28894" y="12989"/>
                  </a:moveTo>
                  <a:lnTo>
                    <a:pt x="28894" y="13016"/>
                  </a:lnTo>
                  <a:lnTo>
                    <a:pt x="28840" y="13016"/>
                  </a:lnTo>
                  <a:lnTo>
                    <a:pt x="28894" y="12989"/>
                  </a:lnTo>
                  <a:close/>
                  <a:moveTo>
                    <a:pt x="36401" y="13070"/>
                  </a:moveTo>
                  <a:lnTo>
                    <a:pt x="36401" y="13097"/>
                  </a:lnTo>
                  <a:lnTo>
                    <a:pt x="36320" y="13124"/>
                  </a:lnTo>
                  <a:lnTo>
                    <a:pt x="36320" y="13097"/>
                  </a:lnTo>
                  <a:lnTo>
                    <a:pt x="36401" y="13070"/>
                  </a:lnTo>
                  <a:close/>
                  <a:moveTo>
                    <a:pt x="28597" y="13232"/>
                  </a:moveTo>
                  <a:lnTo>
                    <a:pt x="28570" y="13259"/>
                  </a:lnTo>
                  <a:lnTo>
                    <a:pt x="28570" y="13232"/>
                  </a:lnTo>
                  <a:close/>
                  <a:moveTo>
                    <a:pt x="35726" y="13475"/>
                  </a:moveTo>
                  <a:lnTo>
                    <a:pt x="35726" y="13475"/>
                  </a:lnTo>
                  <a:cubicBezTo>
                    <a:pt x="35699" y="13502"/>
                    <a:pt x="35699" y="13502"/>
                    <a:pt x="35699" y="13502"/>
                  </a:cubicBezTo>
                  <a:cubicBezTo>
                    <a:pt x="35645" y="13529"/>
                    <a:pt x="35618" y="13529"/>
                    <a:pt x="35564" y="13529"/>
                  </a:cubicBezTo>
                  <a:lnTo>
                    <a:pt x="35726" y="13475"/>
                  </a:lnTo>
                  <a:close/>
                  <a:moveTo>
                    <a:pt x="35186" y="13799"/>
                  </a:moveTo>
                  <a:lnTo>
                    <a:pt x="35186" y="13826"/>
                  </a:lnTo>
                  <a:lnTo>
                    <a:pt x="34970" y="13907"/>
                  </a:lnTo>
                  <a:lnTo>
                    <a:pt x="34970" y="13880"/>
                  </a:lnTo>
                  <a:lnTo>
                    <a:pt x="35186" y="13799"/>
                  </a:lnTo>
                  <a:close/>
                  <a:moveTo>
                    <a:pt x="27490" y="14123"/>
                  </a:moveTo>
                  <a:lnTo>
                    <a:pt x="27394" y="14161"/>
                  </a:lnTo>
                  <a:lnTo>
                    <a:pt x="27394" y="14161"/>
                  </a:lnTo>
                  <a:cubicBezTo>
                    <a:pt x="27408" y="14151"/>
                    <a:pt x="27422" y="14137"/>
                    <a:pt x="27436" y="14123"/>
                  </a:cubicBezTo>
                  <a:close/>
                  <a:moveTo>
                    <a:pt x="27355" y="14177"/>
                  </a:moveTo>
                  <a:cubicBezTo>
                    <a:pt x="27355" y="14282"/>
                    <a:pt x="27273" y="14338"/>
                    <a:pt x="27185" y="14371"/>
                  </a:cubicBezTo>
                  <a:lnTo>
                    <a:pt x="27185" y="14371"/>
                  </a:lnTo>
                  <a:cubicBezTo>
                    <a:pt x="27243" y="14306"/>
                    <a:pt x="27290" y="14241"/>
                    <a:pt x="27355" y="14177"/>
                  </a:cubicBezTo>
                  <a:close/>
                  <a:moveTo>
                    <a:pt x="34470" y="14173"/>
                  </a:moveTo>
                  <a:cubicBezTo>
                    <a:pt x="34483" y="14173"/>
                    <a:pt x="34497" y="14174"/>
                    <a:pt x="34511" y="14177"/>
                  </a:cubicBezTo>
                  <a:lnTo>
                    <a:pt x="34268" y="14393"/>
                  </a:lnTo>
                  <a:cubicBezTo>
                    <a:pt x="34268" y="14272"/>
                    <a:pt x="34355" y="14173"/>
                    <a:pt x="34470" y="14173"/>
                  </a:cubicBezTo>
                  <a:close/>
                  <a:moveTo>
                    <a:pt x="27100" y="14453"/>
                  </a:moveTo>
                  <a:lnTo>
                    <a:pt x="27100" y="14453"/>
                  </a:lnTo>
                  <a:cubicBezTo>
                    <a:pt x="27080" y="14499"/>
                    <a:pt x="27037" y="14522"/>
                    <a:pt x="26996" y="14547"/>
                  </a:cubicBezTo>
                  <a:lnTo>
                    <a:pt x="26996" y="14547"/>
                  </a:lnTo>
                  <a:cubicBezTo>
                    <a:pt x="27018" y="14506"/>
                    <a:pt x="27057" y="14487"/>
                    <a:pt x="27100" y="14453"/>
                  </a:cubicBezTo>
                  <a:close/>
                  <a:moveTo>
                    <a:pt x="34268" y="14393"/>
                  </a:moveTo>
                  <a:lnTo>
                    <a:pt x="33650" y="14665"/>
                  </a:lnTo>
                  <a:lnTo>
                    <a:pt x="33650" y="14665"/>
                  </a:lnTo>
                  <a:cubicBezTo>
                    <a:pt x="33832" y="14517"/>
                    <a:pt x="34038" y="14418"/>
                    <a:pt x="34268" y="14393"/>
                  </a:cubicBezTo>
                  <a:close/>
                  <a:moveTo>
                    <a:pt x="26884" y="14667"/>
                  </a:moveTo>
                  <a:cubicBezTo>
                    <a:pt x="26854" y="14711"/>
                    <a:pt x="26822" y="14755"/>
                    <a:pt x="26783" y="14799"/>
                  </a:cubicBezTo>
                  <a:lnTo>
                    <a:pt x="26783" y="14799"/>
                  </a:lnTo>
                  <a:cubicBezTo>
                    <a:pt x="26788" y="14743"/>
                    <a:pt x="26825" y="14698"/>
                    <a:pt x="26884" y="14667"/>
                  </a:cubicBezTo>
                  <a:close/>
                  <a:moveTo>
                    <a:pt x="26715" y="14865"/>
                  </a:moveTo>
                  <a:lnTo>
                    <a:pt x="26472" y="15027"/>
                  </a:lnTo>
                  <a:lnTo>
                    <a:pt x="26472" y="15027"/>
                  </a:lnTo>
                  <a:cubicBezTo>
                    <a:pt x="26501" y="14907"/>
                    <a:pt x="26611" y="14882"/>
                    <a:pt x="26715" y="14865"/>
                  </a:cubicBezTo>
                  <a:close/>
                  <a:moveTo>
                    <a:pt x="26289" y="15128"/>
                  </a:moveTo>
                  <a:lnTo>
                    <a:pt x="26219" y="15163"/>
                  </a:lnTo>
                  <a:lnTo>
                    <a:pt x="26219" y="15163"/>
                  </a:lnTo>
                  <a:cubicBezTo>
                    <a:pt x="26241" y="15150"/>
                    <a:pt x="26264" y="15138"/>
                    <a:pt x="26289" y="15128"/>
                  </a:cubicBezTo>
                  <a:close/>
                  <a:moveTo>
                    <a:pt x="26044" y="15332"/>
                  </a:moveTo>
                  <a:cubicBezTo>
                    <a:pt x="26041" y="15391"/>
                    <a:pt x="25999" y="15423"/>
                    <a:pt x="25947" y="15443"/>
                  </a:cubicBezTo>
                  <a:lnTo>
                    <a:pt x="25947" y="15443"/>
                  </a:lnTo>
                  <a:lnTo>
                    <a:pt x="26044" y="15332"/>
                  </a:lnTo>
                  <a:close/>
                  <a:moveTo>
                    <a:pt x="25828" y="15555"/>
                  </a:moveTo>
                  <a:cubicBezTo>
                    <a:pt x="25804" y="15609"/>
                    <a:pt x="25757" y="15639"/>
                    <a:pt x="25699" y="15658"/>
                  </a:cubicBezTo>
                  <a:lnTo>
                    <a:pt x="25699" y="15658"/>
                  </a:lnTo>
                  <a:lnTo>
                    <a:pt x="25828" y="15555"/>
                  </a:lnTo>
                  <a:close/>
                  <a:moveTo>
                    <a:pt x="25569" y="15774"/>
                  </a:moveTo>
                  <a:cubicBezTo>
                    <a:pt x="25557" y="15804"/>
                    <a:pt x="25534" y="15824"/>
                    <a:pt x="25503" y="15839"/>
                  </a:cubicBezTo>
                  <a:lnTo>
                    <a:pt x="25503" y="15839"/>
                  </a:lnTo>
                  <a:lnTo>
                    <a:pt x="25569" y="15774"/>
                  </a:lnTo>
                  <a:close/>
                  <a:moveTo>
                    <a:pt x="25286" y="16031"/>
                  </a:moveTo>
                  <a:cubicBezTo>
                    <a:pt x="25113" y="16280"/>
                    <a:pt x="24903" y="16476"/>
                    <a:pt x="24655" y="16634"/>
                  </a:cubicBezTo>
                  <a:cubicBezTo>
                    <a:pt x="24637" y="16643"/>
                    <a:pt x="24619" y="16646"/>
                    <a:pt x="24600" y="16646"/>
                  </a:cubicBezTo>
                  <a:cubicBezTo>
                    <a:pt x="24582" y="16646"/>
                    <a:pt x="24564" y="16644"/>
                    <a:pt x="24545" y="16641"/>
                  </a:cubicBezTo>
                  <a:lnTo>
                    <a:pt x="24545" y="16641"/>
                  </a:lnTo>
                  <a:lnTo>
                    <a:pt x="24952" y="16310"/>
                  </a:lnTo>
                  <a:lnTo>
                    <a:pt x="25286" y="16031"/>
                  </a:lnTo>
                  <a:close/>
                  <a:moveTo>
                    <a:pt x="18201" y="17984"/>
                  </a:moveTo>
                  <a:lnTo>
                    <a:pt x="18201" y="18065"/>
                  </a:lnTo>
                  <a:cubicBezTo>
                    <a:pt x="18174" y="18065"/>
                    <a:pt x="18174" y="18038"/>
                    <a:pt x="18174" y="18038"/>
                  </a:cubicBezTo>
                  <a:cubicBezTo>
                    <a:pt x="18147" y="18011"/>
                    <a:pt x="18147" y="18011"/>
                    <a:pt x="18174" y="17984"/>
                  </a:cubicBezTo>
                  <a:close/>
                  <a:moveTo>
                    <a:pt x="17958" y="18713"/>
                  </a:moveTo>
                  <a:lnTo>
                    <a:pt x="17715" y="19280"/>
                  </a:lnTo>
                  <a:lnTo>
                    <a:pt x="17634" y="19226"/>
                  </a:lnTo>
                  <a:cubicBezTo>
                    <a:pt x="17742" y="19064"/>
                    <a:pt x="17769" y="18848"/>
                    <a:pt x="17958" y="18713"/>
                  </a:cubicBezTo>
                  <a:close/>
                  <a:moveTo>
                    <a:pt x="42353" y="21996"/>
                  </a:moveTo>
                  <a:cubicBezTo>
                    <a:pt x="42354" y="21996"/>
                    <a:pt x="42351" y="21999"/>
                    <a:pt x="42342" y="22008"/>
                  </a:cubicBezTo>
                  <a:cubicBezTo>
                    <a:pt x="42342" y="22008"/>
                    <a:pt x="42315" y="22035"/>
                    <a:pt x="42315" y="22035"/>
                  </a:cubicBezTo>
                  <a:cubicBezTo>
                    <a:pt x="42288" y="22035"/>
                    <a:pt x="42288" y="22008"/>
                    <a:pt x="42261" y="22008"/>
                  </a:cubicBezTo>
                  <a:lnTo>
                    <a:pt x="42315" y="22008"/>
                  </a:lnTo>
                  <a:cubicBezTo>
                    <a:pt x="42333" y="22008"/>
                    <a:pt x="42351" y="21996"/>
                    <a:pt x="42353" y="21996"/>
                  </a:cubicBezTo>
                  <a:close/>
                  <a:moveTo>
                    <a:pt x="41802" y="22089"/>
                  </a:moveTo>
                  <a:cubicBezTo>
                    <a:pt x="41829" y="22089"/>
                    <a:pt x="41883" y="22143"/>
                    <a:pt x="41856" y="22143"/>
                  </a:cubicBezTo>
                  <a:lnTo>
                    <a:pt x="41802" y="22143"/>
                  </a:lnTo>
                  <a:cubicBezTo>
                    <a:pt x="41785" y="22143"/>
                    <a:pt x="41758" y="22132"/>
                    <a:pt x="41727" y="22125"/>
                  </a:cubicBezTo>
                  <a:lnTo>
                    <a:pt x="41727" y="22125"/>
                  </a:lnTo>
                  <a:cubicBezTo>
                    <a:pt x="41750" y="22115"/>
                    <a:pt x="41776" y="22102"/>
                    <a:pt x="41802" y="22089"/>
                  </a:cubicBezTo>
                  <a:close/>
                  <a:moveTo>
                    <a:pt x="41542" y="22123"/>
                  </a:moveTo>
                  <a:cubicBezTo>
                    <a:pt x="41569" y="22123"/>
                    <a:pt x="41597" y="22125"/>
                    <a:pt x="41624" y="22131"/>
                  </a:cubicBezTo>
                  <a:lnTo>
                    <a:pt x="41624" y="22131"/>
                  </a:lnTo>
                  <a:lnTo>
                    <a:pt x="41263" y="22258"/>
                  </a:lnTo>
                  <a:lnTo>
                    <a:pt x="41263" y="22258"/>
                  </a:lnTo>
                  <a:cubicBezTo>
                    <a:pt x="41329" y="22168"/>
                    <a:pt x="41434" y="22123"/>
                    <a:pt x="41542" y="22123"/>
                  </a:cubicBezTo>
                  <a:close/>
                  <a:moveTo>
                    <a:pt x="41559" y="28192"/>
                  </a:moveTo>
                  <a:lnTo>
                    <a:pt x="41559" y="28219"/>
                  </a:lnTo>
                  <a:cubicBezTo>
                    <a:pt x="41532" y="28219"/>
                    <a:pt x="41532" y="28246"/>
                    <a:pt x="41505" y="28246"/>
                  </a:cubicBezTo>
                  <a:cubicBezTo>
                    <a:pt x="41505" y="28246"/>
                    <a:pt x="41505" y="28219"/>
                    <a:pt x="41505" y="28219"/>
                  </a:cubicBezTo>
                  <a:lnTo>
                    <a:pt x="41559" y="28192"/>
                  </a:lnTo>
                  <a:close/>
                  <a:moveTo>
                    <a:pt x="40965" y="28300"/>
                  </a:moveTo>
                  <a:lnTo>
                    <a:pt x="40965" y="28354"/>
                  </a:lnTo>
                  <a:cubicBezTo>
                    <a:pt x="40965" y="28354"/>
                    <a:pt x="40953" y="28366"/>
                    <a:pt x="40945" y="28366"/>
                  </a:cubicBezTo>
                  <a:cubicBezTo>
                    <a:pt x="40941" y="28366"/>
                    <a:pt x="40938" y="28363"/>
                    <a:pt x="40938" y="28354"/>
                  </a:cubicBezTo>
                  <a:lnTo>
                    <a:pt x="40938" y="28327"/>
                  </a:lnTo>
                  <a:cubicBezTo>
                    <a:pt x="40938" y="28327"/>
                    <a:pt x="40965" y="28327"/>
                    <a:pt x="40965" y="28300"/>
                  </a:cubicBezTo>
                  <a:close/>
                  <a:moveTo>
                    <a:pt x="40533" y="28408"/>
                  </a:moveTo>
                  <a:lnTo>
                    <a:pt x="40452" y="28462"/>
                  </a:lnTo>
                  <a:lnTo>
                    <a:pt x="40425" y="28462"/>
                  </a:lnTo>
                  <a:cubicBezTo>
                    <a:pt x="40425" y="28435"/>
                    <a:pt x="40452" y="28435"/>
                    <a:pt x="40479" y="28408"/>
                  </a:cubicBezTo>
                  <a:close/>
                  <a:moveTo>
                    <a:pt x="40020" y="28516"/>
                  </a:moveTo>
                  <a:lnTo>
                    <a:pt x="39588" y="28651"/>
                  </a:lnTo>
                  <a:lnTo>
                    <a:pt x="39139" y="28750"/>
                  </a:lnTo>
                  <a:lnTo>
                    <a:pt x="39139" y="28750"/>
                  </a:lnTo>
                  <a:cubicBezTo>
                    <a:pt x="39230" y="28677"/>
                    <a:pt x="39322" y="28594"/>
                    <a:pt x="39431" y="28594"/>
                  </a:cubicBezTo>
                  <a:cubicBezTo>
                    <a:pt x="39479" y="28594"/>
                    <a:pt x="39531" y="28610"/>
                    <a:pt x="39588" y="28651"/>
                  </a:cubicBezTo>
                  <a:cubicBezTo>
                    <a:pt x="39723" y="28570"/>
                    <a:pt x="39858" y="28516"/>
                    <a:pt x="40020" y="28516"/>
                  </a:cubicBezTo>
                  <a:close/>
                  <a:moveTo>
                    <a:pt x="38957" y="28667"/>
                  </a:moveTo>
                  <a:cubicBezTo>
                    <a:pt x="39017" y="28667"/>
                    <a:pt x="39076" y="28684"/>
                    <a:pt x="39125" y="28753"/>
                  </a:cubicBezTo>
                  <a:lnTo>
                    <a:pt x="39125" y="28753"/>
                  </a:lnTo>
                  <a:lnTo>
                    <a:pt x="39102" y="28759"/>
                  </a:lnTo>
                  <a:cubicBezTo>
                    <a:pt x="39080" y="28737"/>
                    <a:pt x="39050" y="28731"/>
                    <a:pt x="39017" y="28731"/>
                  </a:cubicBezTo>
                  <a:cubicBezTo>
                    <a:pt x="38974" y="28731"/>
                    <a:pt x="38924" y="28741"/>
                    <a:pt x="38878" y="28741"/>
                  </a:cubicBezTo>
                  <a:cubicBezTo>
                    <a:pt x="38828" y="28741"/>
                    <a:pt x="38781" y="28729"/>
                    <a:pt x="38751" y="28678"/>
                  </a:cubicBezTo>
                  <a:lnTo>
                    <a:pt x="38751" y="28678"/>
                  </a:lnTo>
                  <a:cubicBezTo>
                    <a:pt x="38764" y="28681"/>
                    <a:pt x="38778" y="28682"/>
                    <a:pt x="38792" y="28682"/>
                  </a:cubicBezTo>
                  <a:cubicBezTo>
                    <a:pt x="38843" y="28682"/>
                    <a:pt x="38901" y="28667"/>
                    <a:pt x="38957" y="28667"/>
                  </a:cubicBezTo>
                  <a:close/>
                  <a:moveTo>
                    <a:pt x="38713" y="28674"/>
                  </a:moveTo>
                  <a:cubicBezTo>
                    <a:pt x="38725" y="28674"/>
                    <a:pt x="38738" y="28675"/>
                    <a:pt x="38751" y="28678"/>
                  </a:cubicBezTo>
                  <a:cubicBezTo>
                    <a:pt x="38656" y="28745"/>
                    <a:pt x="38609" y="28779"/>
                    <a:pt x="38565" y="28779"/>
                  </a:cubicBezTo>
                  <a:cubicBezTo>
                    <a:pt x="38526" y="28779"/>
                    <a:pt x="38489" y="28752"/>
                    <a:pt x="38425" y="28699"/>
                  </a:cubicBezTo>
                  <a:lnTo>
                    <a:pt x="38425" y="28699"/>
                  </a:lnTo>
                  <a:cubicBezTo>
                    <a:pt x="38448" y="28714"/>
                    <a:pt x="38472" y="28720"/>
                    <a:pt x="38496" y="28720"/>
                  </a:cubicBezTo>
                  <a:cubicBezTo>
                    <a:pt x="38563" y="28720"/>
                    <a:pt x="38633" y="28674"/>
                    <a:pt x="38713" y="28674"/>
                  </a:cubicBezTo>
                  <a:close/>
                  <a:moveTo>
                    <a:pt x="38399" y="28678"/>
                  </a:moveTo>
                  <a:lnTo>
                    <a:pt x="38399" y="28678"/>
                  </a:lnTo>
                  <a:cubicBezTo>
                    <a:pt x="38339" y="28799"/>
                    <a:pt x="38217" y="28860"/>
                    <a:pt x="38092" y="28860"/>
                  </a:cubicBezTo>
                  <a:cubicBezTo>
                    <a:pt x="38063" y="28860"/>
                    <a:pt x="38034" y="28857"/>
                    <a:pt x="38005" y="28850"/>
                  </a:cubicBezTo>
                  <a:lnTo>
                    <a:pt x="38005" y="28850"/>
                  </a:lnTo>
                  <a:lnTo>
                    <a:pt x="38399" y="28678"/>
                  </a:lnTo>
                  <a:close/>
                  <a:moveTo>
                    <a:pt x="52252" y="12341"/>
                  </a:moveTo>
                  <a:lnTo>
                    <a:pt x="52252" y="12341"/>
                  </a:lnTo>
                  <a:cubicBezTo>
                    <a:pt x="52198" y="12422"/>
                    <a:pt x="52117" y="12476"/>
                    <a:pt x="52009" y="12530"/>
                  </a:cubicBezTo>
                  <a:cubicBezTo>
                    <a:pt x="50767" y="13043"/>
                    <a:pt x="49498" y="13556"/>
                    <a:pt x="48229" y="14042"/>
                  </a:cubicBezTo>
                  <a:cubicBezTo>
                    <a:pt x="46041" y="14879"/>
                    <a:pt x="43854" y="15635"/>
                    <a:pt x="41694" y="16580"/>
                  </a:cubicBezTo>
                  <a:cubicBezTo>
                    <a:pt x="41316" y="16742"/>
                    <a:pt x="40938" y="16877"/>
                    <a:pt x="40533" y="17039"/>
                  </a:cubicBezTo>
                  <a:cubicBezTo>
                    <a:pt x="39372" y="17498"/>
                    <a:pt x="38183" y="17957"/>
                    <a:pt x="37022" y="18470"/>
                  </a:cubicBezTo>
                  <a:cubicBezTo>
                    <a:pt x="34889" y="19388"/>
                    <a:pt x="32756" y="20334"/>
                    <a:pt x="30622" y="21279"/>
                  </a:cubicBezTo>
                  <a:cubicBezTo>
                    <a:pt x="30271" y="21468"/>
                    <a:pt x="29893" y="21630"/>
                    <a:pt x="29542" y="21792"/>
                  </a:cubicBezTo>
                  <a:lnTo>
                    <a:pt x="25357" y="23844"/>
                  </a:lnTo>
                  <a:cubicBezTo>
                    <a:pt x="24736" y="24141"/>
                    <a:pt x="24088" y="24411"/>
                    <a:pt x="23494" y="24762"/>
                  </a:cubicBezTo>
                  <a:cubicBezTo>
                    <a:pt x="22656" y="25194"/>
                    <a:pt x="21819" y="25680"/>
                    <a:pt x="21009" y="26139"/>
                  </a:cubicBezTo>
                  <a:cubicBezTo>
                    <a:pt x="19794" y="26868"/>
                    <a:pt x="18579" y="27597"/>
                    <a:pt x="17364" y="28327"/>
                  </a:cubicBezTo>
                  <a:cubicBezTo>
                    <a:pt x="17283" y="28381"/>
                    <a:pt x="17229" y="28408"/>
                    <a:pt x="17175" y="28462"/>
                  </a:cubicBezTo>
                  <a:cubicBezTo>
                    <a:pt x="17121" y="28516"/>
                    <a:pt x="16986" y="28543"/>
                    <a:pt x="17013" y="28651"/>
                  </a:cubicBezTo>
                  <a:lnTo>
                    <a:pt x="17256" y="28651"/>
                  </a:lnTo>
                  <a:cubicBezTo>
                    <a:pt x="19011" y="28489"/>
                    <a:pt x="20739" y="28219"/>
                    <a:pt x="22467" y="27895"/>
                  </a:cubicBezTo>
                  <a:cubicBezTo>
                    <a:pt x="23845" y="27651"/>
                    <a:pt x="25168" y="27327"/>
                    <a:pt x="26491" y="26922"/>
                  </a:cubicBezTo>
                  <a:cubicBezTo>
                    <a:pt x="27679" y="26517"/>
                    <a:pt x="28867" y="26031"/>
                    <a:pt x="30028" y="25572"/>
                  </a:cubicBezTo>
                  <a:cubicBezTo>
                    <a:pt x="30514" y="25383"/>
                    <a:pt x="30947" y="25167"/>
                    <a:pt x="31460" y="24978"/>
                  </a:cubicBezTo>
                  <a:cubicBezTo>
                    <a:pt x="31973" y="24762"/>
                    <a:pt x="32486" y="24573"/>
                    <a:pt x="32999" y="24384"/>
                  </a:cubicBezTo>
                  <a:cubicBezTo>
                    <a:pt x="33971" y="24033"/>
                    <a:pt x="34916" y="23655"/>
                    <a:pt x="35888" y="23331"/>
                  </a:cubicBezTo>
                  <a:cubicBezTo>
                    <a:pt x="37373" y="22818"/>
                    <a:pt x="38913" y="22467"/>
                    <a:pt x="40479" y="22278"/>
                  </a:cubicBezTo>
                  <a:cubicBezTo>
                    <a:pt x="40668" y="22251"/>
                    <a:pt x="40857" y="22197"/>
                    <a:pt x="41073" y="22197"/>
                  </a:cubicBezTo>
                  <a:cubicBezTo>
                    <a:pt x="41118" y="22197"/>
                    <a:pt x="41163" y="22234"/>
                    <a:pt x="41208" y="22278"/>
                  </a:cubicBezTo>
                  <a:lnTo>
                    <a:pt x="41181" y="22278"/>
                  </a:lnTo>
                  <a:cubicBezTo>
                    <a:pt x="40182" y="22413"/>
                    <a:pt x="39210" y="22602"/>
                    <a:pt x="38237" y="22899"/>
                  </a:cubicBezTo>
                  <a:cubicBezTo>
                    <a:pt x="37319" y="23169"/>
                    <a:pt x="36401" y="23466"/>
                    <a:pt x="35483" y="23763"/>
                  </a:cubicBezTo>
                  <a:cubicBezTo>
                    <a:pt x="33755" y="24330"/>
                    <a:pt x="32054" y="24951"/>
                    <a:pt x="30406" y="25680"/>
                  </a:cubicBezTo>
                  <a:cubicBezTo>
                    <a:pt x="29326" y="26166"/>
                    <a:pt x="28219" y="26598"/>
                    <a:pt x="27085" y="26976"/>
                  </a:cubicBezTo>
                  <a:cubicBezTo>
                    <a:pt x="25897" y="27327"/>
                    <a:pt x="24736" y="27732"/>
                    <a:pt x="23521" y="28057"/>
                  </a:cubicBezTo>
                  <a:cubicBezTo>
                    <a:pt x="22440" y="28327"/>
                    <a:pt x="21387" y="28570"/>
                    <a:pt x="20253" y="28786"/>
                  </a:cubicBezTo>
                  <a:cubicBezTo>
                    <a:pt x="19119" y="28975"/>
                    <a:pt x="17985" y="29164"/>
                    <a:pt x="16851" y="29461"/>
                  </a:cubicBezTo>
                  <a:cubicBezTo>
                    <a:pt x="16095" y="29623"/>
                    <a:pt x="15366" y="29866"/>
                    <a:pt x="14663" y="30163"/>
                  </a:cubicBezTo>
                  <a:cubicBezTo>
                    <a:pt x="14582" y="30190"/>
                    <a:pt x="14474" y="30217"/>
                    <a:pt x="14501" y="30352"/>
                  </a:cubicBezTo>
                  <a:cubicBezTo>
                    <a:pt x="14609" y="30352"/>
                    <a:pt x="14717" y="30325"/>
                    <a:pt x="14825" y="30325"/>
                  </a:cubicBezTo>
                  <a:cubicBezTo>
                    <a:pt x="15609" y="30190"/>
                    <a:pt x="16365" y="30136"/>
                    <a:pt x="17148" y="30136"/>
                  </a:cubicBezTo>
                  <a:cubicBezTo>
                    <a:pt x="19902" y="30109"/>
                    <a:pt x="22683" y="30055"/>
                    <a:pt x="25438" y="29920"/>
                  </a:cubicBezTo>
                  <a:cubicBezTo>
                    <a:pt x="26923" y="29866"/>
                    <a:pt x="28408" y="29731"/>
                    <a:pt x="29920" y="29623"/>
                  </a:cubicBezTo>
                  <a:cubicBezTo>
                    <a:pt x="30487" y="29569"/>
                    <a:pt x="31082" y="29515"/>
                    <a:pt x="31649" y="29461"/>
                  </a:cubicBezTo>
                  <a:lnTo>
                    <a:pt x="37751" y="28840"/>
                  </a:lnTo>
                  <a:cubicBezTo>
                    <a:pt x="37818" y="28840"/>
                    <a:pt x="37867" y="28840"/>
                    <a:pt x="37927" y="28855"/>
                  </a:cubicBezTo>
                  <a:lnTo>
                    <a:pt x="37927" y="28855"/>
                  </a:lnTo>
                  <a:cubicBezTo>
                    <a:pt x="37801" y="28899"/>
                    <a:pt x="37654" y="28923"/>
                    <a:pt x="37508" y="28948"/>
                  </a:cubicBezTo>
                  <a:cubicBezTo>
                    <a:pt x="36212" y="29110"/>
                    <a:pt x="34916" y="29272"/>
                    <a:pt x="33620" y="29407"/>
                  </a:cubicBezTo>
                  <a:cubicBezTo>
                    <a:pt x="31487" y="29650"/>
                    <a:pt x="29380" y="29893"/>
                    <a:pt x="27247" y="30055"/>
                  </a:cubicBezTo>
                  <a:cubicBezTo>
                    <a:pt x="24979" y="30244"/>
                    <a:pt x="22710" y="30325"/>
                    <a:pt x="20442" y="30460"/>
                  </a:cubicBezTo>
                  <a:cubicBezTo>
                    <a:pt x="19065" y="30541"/>
                    <a:pt x="17688" y="30568"/>
                    <a:pt x="16311" y="30757"/>
                  </a:cubicBezTo>
                  <a:cubicBezTo>
                    <a:pt x="15069" y="30892"/>
                    <a:pt x="13826" y="31108"/>
                    <a:pt x="12611" y="31405"/>
                  </a:cubicBezTo>
                  <a:cubicBezTo>
                    <a:pt x="12341" y="31486"/>
                    <a:pt x="12098" y="31594"/>
                    <a:pt x="11855" y="31729"/>
                  </a:cubicBezTo>
                  <a:lnTo>
                    <a:pt x="9479" y="33160"/>
                  </a:lnTo>
                  <a:cubicBezTo>
                    <a:pt x="9398" y="33187"/>
                    <a:pt x="9344" y="33268"/>
                    <a:pt x="9182" y="33403"/>
                  </a:cubicBezTo>
                  <a:lnTo>
                    <a:pt x="9533" y="33322"/>
                  </a:lnTo>
                  <a:cubicBezTo>
                    <a:pt x="11099" y="32890"/>
                    <a:pt x="12746" y="32620"/>
                    <a:pt x="14366" y="32512"/>
                  </a:cubicBezTo>
                  <a:cubicBezTo>
                    <a:pt x="14687" y="32499"/>
                    <a:pt x="15009" y="32492"/>
                    <a:pt x="15330" y="32492"/>
                  </a:cubicBezTo>
                  <a:cubicBezTo>
                    <a:pt x="16332" y="32492"/>
                    <a:pt x="17334" y="32558"/>
                    <a:pt x="18336" y="32701"/>
                  </a:cubicBezTo>
                  <a:cubicBezTo>
                    <a:pt x="19686" y="32863"/>
                    <a:pt x="21036" y="33052"/>
                    <a:pt x="22386" y="33241"/>
                  </a:cubicBezTo>
                  <a:cubicBezTo>
                    <a:pt x="22656" y="33295"/>
                    <a:pt x="22954" y="33322"/>
                    <a:pt x="23224" y="33376"/>
                  </a:cubicBezTo>
                  <a:cubicBezTo>
                    <a:pt x="25330" y="33727"/>
                    <a:pt x="27463" y="34105"/>
                    <a:pt x="29569" y="34483"/>
                  </a:cubicBezTo>
                  <a:cubicBezTo>
                    <a:pt x="31055" y="34726"/>
                    <a:pt x="32567" y="34861"/>
                    <a:pt x="34079" y="34861"/>
                  </a:cubicBezTo>
                  <a:cubicBezTo>
                    <a:pt x="34097" y="34861"/>
                    <a:pt x="34121" y="34858"/>
                    <a:pt x="34145" y="34858"/>
                  </a:cubicBezTo>
                  <a:cubicBezTo>
                    <a:pt x="34193" y="34858"/>
                    <a:pt x="34241" y="34870"/>
                    <a:pt x="34241" y="34942"/>
                  </a:cubicBezTo>
                  <a:cubicBezTo>
                    <a:pt x="34043" y="34982"/>
                    <a:pt x="33860" y="35007"/>
                    <a:pt x="33681" y="35007"/>
                  </a:cubicBezTo>
                  <a:cubicBezTo>
                    <a:pt x="33615" y="35007"/>
                    <a:pt x="33550" y="35004"/>
                    <a:pt x="33485" y="34996"/>
                  </a:cubicBezTo>
                  <a:cubicBezTo>
                    <a:pt x="32189" y="34969"/>
                    <a:pt x="30893" y="34888"/>
                    <a:pt x="29596" y="34699"/>
                  </a:cubicBezTo>
                  <a:cubicBezTo>
                    <a:pt x="28003" y="34429"/>
                    <a:pt x="26410" y="34159"/>
                    <a:pt x="24790" y="33889"/>
                  </a:cubicBezTo>
                  <a:cubicBezTo>
                    <a:pt x="23386" y="33646"/>
                    <a:pt x="21981" y="33430"/>
                    <a:pt x="20523" y="33295"/>
                  </a:cubicBezTo>
                  <a:cubicBezTo>
                    <a:pt x="19254" y="33214"/>
                    <a:pt x="17985" y="33079"/>
                    <a:pt x="16689" y="33025"/>
                  </a:cubicBezTo>
                  <a:cubicBezTo>
                    <a:pt x="16540" y="33022"/>
                    <a:pt x="16392" y="33021"/>
                    <a:pt x="16244" y="33021"/>
                  </a:cubicBezTo>
                  <a:cubicBezTo>
                    <a:pt x="14880" y="33021"/>
                    <a:pt x="13519" y="33135"/>
                    <a:pt x="12179" y="33403"/>
                  </a:cubicBezTo>
                  <a:cubicBezTo>
                    <a:pt x="10883" y="33592"/>
                    <a:pt x="9614" y="33889"/>
                    <a:pt x="8372" y="34240"/>
                  </a:cubicBezTo>
                  <a:cubicBezTo>
                    <a:pt x="7670" y="34456"/>
                    <a:pt x="6941" y="34699"/>
                    <a:pt x="6238" y="34915"/>
                  </a:cubicBezTo>
                  <a:cubicBezTo>
                    <a:pt x="5617" y="35104"/>
                    <a:pt x="4996" y="35266"/>
                    <a:pt x="4348" y="35428"/>
                  </a:cubicBezTo>
                  <a:cubicBezTo>
                    <a:pt x="4308" y="35442"/>
                    <a:pt x="4247" y="35469"/>
                    <a:pt x="4193" y="35469"/>
                  </a:cubicBezTo>
                  <a:cubicBezTo>
                    <a:pt x="4139" y="35469"/>
                    <a:pt x="4092" y="35442"/>
                    <a:pt x="4078" y="35347"/>
                  </a:cubicBezTo>
                  <a:lnTo>
                    <a:pt x="4375" y="35212"/>
                  </a:lnTo>
                  <a:cubicBezTo>
                    <a:pt x="4834" y="35050"/>
                    <a:pt x="5266" y="34888"/>
                    <a:pt x="5698" y="34672"/>
                  </a:cubicBezTo>
                  <a:cubicBezTo>
                    <a:pt x="6184" y="34456"/>
                    <a:pt x="6643" y="34213"/>
                    <a:pt x="7103" y="33916"/>
                  </a:cubicBezTo>
                  <a:cubicBezTo>
                    <a:pt x="8075" y="33241"/>
                    <a:pt x="8966" y="32458"/>
                    <a:pt x="9776" y="31594"/>
                  </a:cubicBezTo>
                  <a:cubicBezTo>
                    <a:pt x="10937" y="30352"/>
                    <a:pt x="11990" y="29029"/>
                    <a:pt x="12908" y="27624"/>
                  </a:cubicBezTo>
                  <a:cubicBezTo>
                    <a:pt x="14501" y="25248"/>
                    <a:pt x="15933" y="22764"/>
                    <a:pt x="17175" y="20172"/>
                  </a:cubicBezTo>
                  <a:cubicBezTo>
                    <a:pt x="17229" y="20037"/>
                    <a:pt x="17310" y="19902"/>
                    <a:pt x="17445" y="19820"/>
                  </a:cubicBezTo>
                  <a:lnTo>
                    <a:pt x="17445" y="19820"/>
                  </a:lnTo>
                  <a:cubicBezTo>
                    <a:pt x="17364" y="20091"/>
                    <a:pt x="17256" y="20361"/>
                    <a:pt x="17121" y="20631"/>
                  </a:cubicBezTo>
                  <a:cubicBezTo>
                    <a:pt x="16338" y="22224"/>
                    <a:pt x="15528" y="23790"/>
                    <a:pt x="14663" y="25356"/>
                  </a:cubicBezTo>
                  <a:cubicBezTo>
                    <a:pt x="14096" y="26382"/>
                    <a:pt x="13502" y="27381"/>
                    <a:pt x="12827" y="28354"/>
                  </a:cubicBezTo>
                  <a:cubicBezTo>
                    <a:pt x="12611" y="28651"/>
                    <a:pt x="12422" y="28948"/>
                    <a:pt x="12260" y="29272"/>
                  </a:cubicBezTo>
                  <a:cubicBezTo>
                    <a:pt x="11747" y="30136"/>
                    <a:pt x="11180" y="30973"/>
                    <a:pt x="10532" y="31756"/>
                  </a:cubicBezTo>
                  <a:cubicBezTo>
                    <a:pt x="10478" y="31864"/>
                    <a:pt x="10424" y="31945"/>
                    <a:pt x="10343" y="32053"/>
                  </a:cubicBezTo>
                  <a:cubicBezTo>
                    <a:pt x="10856" y="31810"/>
                    <a:pt x="11315" y="31486"/>
                    <a:pt x="11720" y="31081"/>
                  </a:cubicBezTo>
                  <a:cubicBezTo>
                    <a:pt x="13124" y="29920"/>
                    <a:pt x="14447" y="28678"/>
                    <a:pt x="15663" y="27327"/>
                  </a:cubicBezTo>
                  <a:cubicBezTo>
                    <a:pt x="16932" y="25950"/>
                    <a:pt x="18174" y="24546"/>
                    <a:pt x="19281" y="23061"/>
                  </a:cubicBezTo>
                  <a:cubicBezTo>
                    <a:pt x="20091" y="21954"/>
                    <a:pt x="20955" y="20901"/>
                    <a:pt x="21792" y="19820"/>
                  </a:cubicBezTo>
                  <a:cubicBezTo>
                    <a:pt x="22521" y="18875"/>
                    <a:pt x="23278" y="17984"/>
                    <a:pt x="24115" y="17147"/>
                  </a:cubicBezTo>
                  <a:cubicBezTo>
                    <a:pt x="24270" y="16992"/>
                    <a:pt x="24376" y="16836"/>
                    <a:pt x="24503" y="16681"/>
                  </a:cubicBezTo>
                  <a:lnTo>
                    <a:pt x="24503" y="16681"/>
                  </a:lnTo>
                  <a:lnTo>
                    <a:pt x="24574" y="16769"/>
                  </a:lnTo>
                  <a:cubicBezTo>
                    <a:pt x="24520" y="16823"/>
                    <a:pt x="24493" y="16850"/>
                    <a:pt x="24466" y="16904"/>
                  </a:cubicBezTo>
                  <a:cubicBezTo>
                    <a:pt x="23305" y="18146"/>
                    <a:pt x="22224" y="19442"/>
                    <a:pt x="21225" y="20820"/>
                  </a:cubicBezTo>
                  <a:cubicBezTo>
                    <a:pt x="20307" y="22089"/>
                    <a:pt x="19389" y="23358"/>
                    <a:pt x="18471" y="24627"/>
                  </a:cubicBezTo>
                  <a:cubicBezTo>
                    <a:pt x="17526" y="25896"/>
                    <a:pt x="16527" y="27111"/>
                    <a:pt x="15447" y="28273"/>
                  </a:cubicBezTo>
                  <a:cubicBezTo>
                    <a:pt x="15393" y="28354"/>
                    <a:pt x="15339" y="28435"/>
                    <a:pt x="15285" y="28543"/>
                  </a:cubicBezTo>
                  <a:cubicBezTo>
                    <a:pt x="15501" y="28435"/>
                    <a:pt x="15690" y="28327"/>
                    <a:pt x="15879" y="28165"/>
                  </a:cubicBezTo>
                  <a:cubicBezTo>
                    <a:pt x="17418" y="27057"/>
                    <a:pt x="18930" y="25923"/>
                    <a:pt x="20442" y="24789"/>
                  </a:cubicBezTo>
                  <a:cubicBezTo>
                    <a:pt x="21684" y="23844"/>
                    <a:pt x="22927" y="22899"/>
                    <a:pt x="24088" y="21846"/>
                  </a:cubicBezTo>
                  <a:cubicBezTo>
                    <a:pt x="25816" y="20280"/>
                    <a:pt x="27679" y="18821"/>
                    <a:pt x="29542" y="17363"/>
                  </a:cubicBezTo>
                  <a:cubicBezTo>
                    <a:pt x="29569" y="17336"/>
                    <a:pt x="29623" y="17282"/>
                    <a:pt x="29677" y="17255"/>
                  </a:cubicBezTo>
                  <a:cubicBezTo>
                    <a:pt x="30244" y="16931"/>
                    <a:pt x="30812" y="16553"/>
                    <a:pt x="31325" y="16148"/>
                  </a:cubicBezTo>
                  <a:cubicBezTo>
                    <a:pt x="32042" y="15617"/>
                    <a:pt x="32812" y="15137"/>
                    <a:pt x="33583" y="14711"/>
                  </a:cubicBezTo>
                  <a:lnTo>
                    <a:pt x="33583" y="14711"/>
                  </a:lnTo>
                  <a:cubicBezTo>
                    <a:pt x="33559" y="14757"/>
                    <a:pt x="33535" y="14801"/>
                    <a:pt x="33512" y="14825"/>
                  </a:cubicBezTo>
                  <a:cubicBezTo>
                    <a:pt x="32756" y="15365"/>
                    <a:pt x="32027" y="15851"/>
                    <a:pt x="31298" y="16364"/>
                  </a:cubicBezTo>
                  <a:cubicBezTo>
                    <a:pt x="30055" y="17228"/>
                    <a:pt x="28867" y="18146"/>
                    <a:pt x="27760" y="19145"/>
                  </a:cubicBezTo>
                  <a:cubicBezTo>
                    <a:pt x="27004" y="19847"/>
                    <a:pt x="26221" y="20550"/>
                    <a:pt x="25465" y="21225"/>
                  </a:cubicBezTo>
                  <a:cubicBezTo>
                    <a:pt x="23656" y="22845"/>
                    <a:pt x="21927" y="24519"/>
                    <a:pt x="19983" y="26004"/>
                  </a:cubicBezTo>
                  <a:cubicBezTo>
                    <a:pt x="19875" y="26112"/>
                    <a:pt x="19767" y="26220"/>
                    <a:pt x="19686" y="26355"/>
                  </a:cubicBezTo>
                  <a:lnTo>
                    <a:pt x="20685" y="25788"/>
                  </a:lnTo>
                  <a:cubicBezTo>
                    <a:pt x="21927" y="25086"/>
                    <a:pt x="23170" y="24384"/>
                    <a:pt x="24466" y="23817"/>
                  </a:cubicBezTo>
                  <a:cubicBezTo>
                    <a:pt x="25627" y="23277"/>
                    <a:pt x="26761" y="22764"/>
                    <a:pt x="27895" y="22197"/>
                  </a:cubicBezTo>
                  <a:cubicBezTo>
                    <a:pt x="29326" y="21468"/>
                    <a:pt x="30812" y="20847"/>
                    <a:pt x="32297" y="20226"/>
                  </a:cubicBezTo>
                  <a:cubicBezTo>
                    <a:pt x="32756" y="20037"/>
                    <a:pt x="33242" y="19820"/>
                    <a:pt x="33701" y="19631"/>
                  </a:cubicBezTo>
                  <a:cubicBezTo>
                    <a:pt x="35078" y="19037"/>
                    <a:pt x="36455" y="18389"/>
                    <a:pt x="37832" y="17822"/>
                  </a:cubicBezTo>
                  <a:cubicBezTo>
                    <a:pt x="39318" y="17228"/>
                    <a:pt x="40857" y="16634"/>
                    <a:pt x="42315" y="16067"/>
                  </a:cubicBezTo>
                  <a:cubicBezTo>
                    <a:pt x="43773" y="15527"/>
                    <a:pt x="45231" y="14987"/>
                    <a:pt x="46690" y="14447"/>
                  </a:cubicBezTo>
                  <a:lnTo>
                    <a:pt x="51766" y="12530"/>
                  </a:lnTo>
                  <a:lnTo>
                    <a:pt x="52252" y="12341"/>
                  </a:lnTo>
                  <a:close/>
                  <a:moveTo>
                    <a:pt x="42018" y="0"/>
                  </a:moveTo>
                  <a:cubicBezTo>
                    <a:pt x="41937" y="54"/>
                    <a:pt x="41829" y="81"/>
                    <a:pt x="41748" y="162"/>
                  </a:cubicBezTo>
                  <a:cubicBezTo>
                    <a:pt x="41559" y="297"/>
                    <a:pt x="41424" y="486"/>
                    <a:pt x="41262" y="648"/>
                  </a:cubicBezTo>
                  <a:cubicBezTo>
                    <a:pt x="40317" y="1647"/>
                    <a:pt x="39318" y="2592"/>
                    <a:pt x="38291" y="3510"/>
                  </a:cubicBezTo>
                  <a:cubicBezTo>
                    <a:pt x="36563" y="4996"/>
                    <a:pt x="34808" y="6481"/>
                    <a:pt x="32972" y="7885"/>
                  </a:cubicBezTo>
                  <a:cubicBezTo>
                    <a:pt x="32081" y="8587"/>
                    <a:pt x="31136" y="9262"/>
                    <a:pt x="30190" y="9937"/>
                  </a:cubicBezTo>
                  <a:cubicBezTo>
                    <a:pt x="29083" y="10747"/>
                    <a:pt x="28003" y="11557"/>
                    <a:pt x="26923" y="12422"/>
                  </a:cubicBezTo>
                  <a:cubicBezTo>
                    <a:pt x="26329" y="12881"/>
                    <a:pt x="25708" y="13340"/>
                    <a:pt x="25114" y="13799"/>
                  </a:cubicBezTo>
                  <a:cubicBezTo>
                    <a:pt x="23791" y="14798"/>
                    <a:pt x="22521" y="15878"/>
                    <a:pt x="21333" y="17012"/>
                  </a:cubicBezTo>
                  <a:cubicBezTo>
                    <a:pt x="20901" y="17417"/>
                    <a:pt x="20496" y="17849"/>
                    <a:pt x="20037" y="18281"/>
                  </a:cubicBezTo>
                  <a:cubicBezTo>
                    <a:pt x="19956" y="18119"/>
                    <a:pt x="20064" y="18011"/>
                    <a:pt x="20118" y="17930"/>
                  </a:cubicBezTo>
                  <a:cubicBezTo>
                    <a:pt x="20766" y="16661"/>
                    <a:pt x="21306" y="15338"/>
                    <a:pt x="21765" y="13988"/>
                  </a:cubicBezTo>
                  <a:cubicBezTo>
                    <a:pt x="21900" y="13502"/>
                    <a:pt x="22035" y="12989"/>
                    <a:pt x="22143" y="12476"/>
                  </a:cubicBezTo>
                  <a:cubicBezTo>
                    <a:pt x="22359" y="11503"/>
                    <a:pt x="22548" y="10504"/>
                    <a:pt x="22737" y="9505"/>
                  </a:cubicBezTo>
                  <a:cubicBezTo>
                    <a:pt x="22927" y="8209"/>
                    <a:pt x="22927" y="6859"/>
                    <a:pt x="22683" y="5563"/>
                  </a:cubicBezTo>
                  <a:cubicBezTo>
                    <a:pt x="22629" y="5185"/>
                    <a:pt x="22548" y="4807"/>
                    <a:pt x="22467" y="4402"/>
                  </a:cubicBezTo>
                  <a:cubicBezTo>
                    <a:pt x="22413" y="4267"/>
                    <a:pt x="22359" y="4105"/>
                    <a:pt x="22116" y="4105"/>
                  </a:cubicBezTo>
                  <a:cubicBezTo>
                    <a:pt x="22062" y="4159"/>
                    <a:pt x="22008" y="4213"/>
                    <a:pt x="21954" y="4294"/>
                  </a:cubicBezTo>
                  <a:cubicBezTo>
                    <a:pt x="21900" y="4483"/>
                    <a:pt x="21819" y="4699"/>
                    <a:pt x="21765" y="4915"/>
                  </a:cubicBezTo>
                  <a:cubicBezTo>
                    <a:pt x="21468" y="5968"/>
                    <a:pt x="21198" y="7048"/>
                    <a:pt x="20874" y="8128"/>
                  </a:cubicBezTo>
                  <a:cubicBezTo>
                    <a:pt x="20415" y="9640"/>
                    <a:pt x="19794" y="11098"/>
                    <a:pt x="19065" y="12503"/>
                  </a:cubicBezTo>
                  <a:cubicBezTo>
                    <a:pt x="17742" y="15095"/>
                    <a:pt x="16257" y="17606"/>
                    <a:pt x="14582" y="19983"/>
                  </a:cubicBezTo>
                  <a:cubicBezTo>
                    <a:pt x="14123" y="20631"/>
                    <a:pt x="13610" y="21198"/>
                    <a:pt x="13124" y="21792"/>
                  </a:cubicBezTo>
                  <a:cubicBezTo>
                    <a:pt x="11909" y="23250"/>
                    <a:pt x="10775" y="24735"/>
                    <a:pt x="9749" y="26301"/>
                  </a:cubicBezTo>
                  <a:cubicBezTo>
                    <a:pt x="9344" y="26895"/>
                    <a:pt x="8966" y="27489"/>
                    <a:pt x="8561" y="28084"/>
                  </a:cubicBezTo>
                  <a:cubicBezTo>
                    <a:pt x="8264" y="28489"/>
                    <a:pt x="7967" y="28867"/>
                    <a:pt x="7643" y="29245"/>
                  </a:cubicBezTo>
                  <a:cubicBezTo>
                    <a:pt x="6616" y="30568"/>
                    <a:pt x="5482" y="31837"/>
                    <a:pt x="4321" y="33052"/>
                  </a:cubicBezTo>
                  <a:cubicBezTo>
                    <a:pt x="3133" y="34240"/>
                    <a:pt x="1864" y="35320"/>
                    <a:pt x="514" y="36293"/>
                  </a:cubicBezTo>
                  <a:cubicBezTo>
                    <a:pt x="271" y="36428"/>
                    <a:pt x="109" y="36644"/>
                    <a:pt x="1" y="36887"/>
                  </a:cubicBezTo>
                  <a:cubicBezTo>
                    <a:pt x="82" y="37076"/>
                    <a:pt x="271" y="37130"/>
                    <a:pt x="460" y="37157"/>
                  </a:cubicBezTo>
                  <a:cubicBezTo>
                    <a:pt x="1351" y="37275"/>
                    <a:pt x="2241" y="37337"/>
                    <a:pt x="3137" y="37337"/>
                  </a:cubicBezTo>
                  <a:cubicBezTo>
                    <a:pt x="3870" y="37337"/>
                    <a:pt x="4606" y="37296"/>
                    <a:pt x="5347" y="37211"/>
                  </a:cubicBezTo>
                  <a:cubicBezTo>
                    <a:pt x="6670" y="37049"/>
                    <a:pt x="8021" y="36779"/>
                    <a:pt x="9317" y="36455"/>
                  </a:cubicBezTo>
                  <a:cubicBezTo>
                    <a:pt x="9857" y="36320"/>
                    <a:pt x="10397" y="36158"/>
                    <a:pt x="10910" y="35969"/>
                  </a:cubicBezTo>
                  <a:cubicBezTo>
                    <a:pt x="12071" y="35590"/>
                    <a:pt x="13286" y="35266"/>
                    <a:pt x="14501" y="34996"/>
                  </a:cubicBezTo>
                  <a:cubicBezTo>
                    <a:pt x="15523" y="34792"/>
                    <a:pt x="16569" y="34690"/>
                    <a:pt x="17624" y="34690"/>
                  </a:cubicBezTo>
                  <a:cubicBezTo>
                    <a:pt x="18103" y="34690"/>
                    <a:pt x="18584" y="34711"/>
                    <a:pt x="19065" y="34753"/>
                  </a:cubicBezTo>
                  <a:cubicBezTo>
                    <a:pt x="21090" y="34942"/>
                    <a:pt x="23116" y="35239"/>
                    <a:pt x="25114" y="35644"/>
                  </a:cubicBezTo>
                  <a:cubicBezTo>
                    <a:pt x="26383" y="35888"/>
                    <a:pt x="27652" y="36104"/>
                    <a:pt x="28921" y="36266"/>
                  </a:cubicBezTo>
                  <a:cubicBezTo>
                    <a:pt x="30140" y="36418"/>
                    <a:pt x="31364" y="36493"/>
                    <a:pt x="32586" y="36493"/>
                  </a:cubicBezTo>
                  <a:cubicBezTo>
                    <a:pt x="33964" y="36493"/>
                    <a:pt x="35339" y="36398"/>
                    <a:pt x="36698" y="36212"/>
                  </a:cubicBezTo>
                  <a:cubicBezTo>
                    <a:pt x="37859" y="36023"/>
                    <a:pt x="38994" y="35779"/>
                    <a:pt x="40101" y="35482"/>
                  </a:cubicBezTo>
                  <a:cubicBezTo>
                    <a:pt x="40533" y="35374"/>
                    <a:pt x="40938" y="35293"/>
                    <a:pt x="41370" y="35158"/>
                  </a:cubicBezTo>
                  <a:cubicBezTo>
                    <a:pt x="41694" y="35050"/>
                    <a:pt x="42045" y="34915"/>
                    <a:pt x="42369" y="34780"/>
                  </a:cubicBezTo>
                  <a:cubicBezTo>
                    <a:pt x="42585" y="34699"/>
                    <a:pt x="42639" y="34618"/>
                    <a:pt x="42612" y="34402"/>
                  </a:cubicBezTo>
                  <a:cubicBezTo>
                    <a:pt x="42585" y="34186"/>
                    <a:pt x="42504" y="34105"/>
                    <a:pt x="42288" y="34105"/>
                  </a:cubicBezTo>
                  <a:cubicBezTo>
                    <a:pt x="41568" y="34105"/>
                    <a:pt x="40869" y="34020"/>
                    <a:pt x="40154" y="34020"/>
                  </a:cubicBezTo>
                  <a:cubicBezTo>
                    <a:pt x="40064" y="34020"/>
                    <a:pt x="39975" y="34021"/>
                    <a:pt x="39885" y="34024"/>
                  </a:cubicBezTo>
                  <a:cubicBezTo>
                    <a:pt x="39705" y="34029"/>
                    <a:pt x="39525" y="34031"/>
                    <a:pt x="39346" y="34031"/>
                  </a:cubicBezTo>
                  <a:cubicBezTo>
                    <a:pt x="38418" y="34031"/>
                    <a:pt x="37491" y="33971"/>
                    <a:pt x="36563" y="33835"/>
                  </a:cubicBezTo>
                  <a:cubicBezTo>
                    <a:pt x="34916" y="33619"/>
                    <a:pt x="33269" y="33376"/>
                    <a:pt x="31622" y="33133"/>
                  </a:cubicBezTo>
                  <a:cubicBezTo>
                    <a:pt x="30595" y="32998"/>
                    <a:pt x="29569" y="32782"/>
                    <a:pt x="28543" y="32647"/>
                  </a:cubicBezTo>
                  <a:cubicBezTo>
                    <a:pt x="27571" y="32539"/>
                    <a:pt x="26572" y="32485"/>
                    <a:pt x="25573" y="32404"/>
                  </a:cubicBezTo>
                  <a:cubicBezTo>
                    <a:pt x="25006" y="32377"/>
                    <a:pt x="24439" y="32350"/>
                    <a:pt x="23845" y="32323"/>
                  </a:cubicBezTo>
                  <a:cubicBezTo>
                    <a:pt x="23764" y="32323"/>
                    <a:pt x="23656" y="32296"/>
                    <a:pt x="23575" y="32215"/>
                  </a:cubicBezTo>
                  <a:cubicBezTo>
                    <a:pt x="23656" y="32215"/>
                    <a:pt x="23737" y="32161"/>
                    <a:pt x="23845" y="32161"/>
                  </a:cubicBezTo>
                  <a:cubicBezTo>
                    <a:pt x="25627" y="31864"/>
                    <a:pt x="27436" y="31648"/>
                    <a:pt x="29245" y="31459"/>
                  </a:cubicBezTo>
                  <a:cubicBezTo>
                    <a:pt x="30974" y="31270"/>
                    <a:pt x="32729" y="31081"/>
                    <a:pt x="34457" y="30892"/>
                  </a:cubicBezTo>
                  <a:cubicBezTo>
                    <a:pt x="35402" y="30784"/>
                    <a:pt x="36374" y="30676"/>
                    <a:pt x="37319" y="30622"/>
                  </a:cubicBezTo>
                  <a:cubicBezTo>
                    <a:pt x="39075" y="30433"/>
                    <a:pt x="40803" y="30136"/>
                    <a:pt x="42531" y="29731"/>
                  </a:cubicBezTo>
                  <a:cubicBezTo>
                    <a:pt x="43935" y="29434"/>
                    <a:pt x="45339" y="29056"/>
                    <a:pt x="46690" y="28624"/>
                  </a:cubicBezTo>
                  <a:cubicBezTo>
                    <a:pt x="48283" y="28111"/>
                    <a:pt x="49822" y="27516"/>
                    <a:pt x="51334" y="26787"/>
                  </a:cubicBezTo>
                  <a:cubicBezTo>
                    <a:pt x="52144" y="26382"/>
                    <a:pt x="53008" y="26004"/>
                    <a:pt x="53845" y="25599"/>
                  </a:cubicBezTo>
                  <a:cubicBezTo>
                    <a:pt x="54196" y="25437"/>
                    <a:pt x="54548" y="25248"/>
                    <a:pt x="54872" y="25032"/>
                  </a:cubicBezTo>
                  <a:cubicBezTo>
                    <a:pt x="54872" y="24843"/>
                    <a:pt x="54899" y="24681"/>
                    <a:pt x="54899" y="24519"/>
                  </a:cubicBezTo>
                  <a:cubicBezTo>
                    <a:pt x="54791" y="24375"/>
                    <a:pt x="54647" y="24339"/>
                    <a:pt x="54498" y="24339"/>
                  </a:cubicBezTo>
                  <a:cubicBezTo>
                    <a:pt x="54424" y="24339"/>
                    <a:pt x="54349" y="24348"/>
                    <a:pt x="54277" y="24357"/>
                  </a:cubicBezTo>
                  <a:cubicBezTo>
                    <a:pt x="53818" y="24411"/>
                    <a:pt x="53359" y="24465"/>
                    <a:pt x="52927" y="24546"/>
                  </a:cubicBezTo>
                  <a:cubicBezTo>
                    <a:pt x="51199" y="24843"/>
                    <a:pt x="49498" y="25167"/>
                    <a:pt x="47770" y="25491"/>
                  </a:cubicBezTo>
                  <a:cubicBezTo>
                    <a:pt x="45744" y="25869"/>
                    <a:pt x="43719" y="26112"/>
                    <a:pt x="41667" y="26274"/>
                  </a:cubicBezTo>
                  <a:cubicBezTo>
                    <a:pt x="40965" y="26328"/>
                    <a:pt x="40236" y="26409"/>
                    <a:pt x="39534" y="26490"/>
                  </a:cubicBezTo>
                  <a:cubicBezTo>
                    <a:pt x="37940" y="26625"/>
                    <a:pt x="36347" y="26733"/>
                    <a:pt x="34754" y="26868"/>
                  </a:cubicBezTo>
                  <a:cubicBezTo>
                    <a:pt x="33458" y="26976"/>
                    <a:pt x="32162" y="27165"/>
                    <a:pt x="30866" y="27381"/>
                  </a:cubicBezTo>
                  <a:cubicBezTo>
                    <a:pt x="30731" y="27408"/>
                    <a:pt x="30595" y="27408"/>
                    <a:pt x="30460" y="27435"/>
                  </a:cubicBezTo>
                  <a:cubicBezTo>
                    <a:pt x="30568" y="27219"/>
                    <a:pt x="30758" y="27300"/>
                    <a:pt x="30893" y="27219"/>
                  </a:cubicBezTo>
                  <a:cubicBezTo>
                    <a:pt x="31055" y="27165"/>
                    <a:pt x="31190" y="27111"/>
                    <a:pt x="31352" y="27084"/>
                  </a:cubicBezTo>
                  <a:cubicBezTo>
                    <a:pt x="32216" y="26841"/>
                    <a:pt x="33053" y="26571"/>
                    <a:pt x="33917" y="26355"/>
                  </a:cubicBezTo>
                  <a:cubicBezTo>
                    <a:pt x="35456" y="25950"/>
                    <a:pt x="37049" y="25545"/>
                    <a:pt x="38534" y="25167"/>
                  </a:cubicBezTo>
                  <a:cubicBezTo>
                    <a:pt x="40047" y="24789"/>
                    <a:pt x="41559" y="24411"/>
                    <a:pt x="43071" y="24087"/>
                  </a:cubicBezTo>
                  <a:cubicBezTo>
                    <a:pt x="44772" y="23709"/>
                    <a:pt x="46419" y="23223"/>
                    <a:pt x="48094" y="22710"/>
                  </a:cubicBezTo>
                  <a:cubicBezTo>
                    <a:pt x="50038" y="22116"/>
                    <a:pt x="51955" y="21414"/>
                    <a:pt x="53818" y="20604"/>
                  </a:cubicBezTo>
                  <a:cubicBezTo>
                    <a:pt x="54791" y="20172"/>
                    <a:pt x="55736" y="19739"/>
                    <a:pt x="56681" y="19253"/>
                  </a:cubicBezTo>
                  <a:cubicBezTo>
                    <a:pt x="57761" y="18713"/>
                    <a:pt x="58841" y="18119"/>
                    <a:pt x="59921" y="17552"/>
                  </a:cubicBezTo>
                  <a:cubicBezTo>
                    <a:pt x="60272" y="17336"/>
                    <a:pt x="60623" y="17120"/>
                    <a:pt x="60947" y="16877"/>
                  </a:cubicBezTo>
                  <a:cubicBezTo>
                    <a:pt x="61190" y="16769"/>
                    <a:pt x="61352" y="16580"/>
                    <a:pt x="61460" y="16337"/>
                  </a:cubicBezTo>
                  <a:cubicBezTo>
                    <a:pt x="61316" y="15884"/>
                    <a:pt x="61203" y="15729"/>
                    <a:pt x="60859" y="15729"/>
                  </a:cubicBezTo>
                  <a:cubicBezTo>
                    <a:pt x="60751" y="15729"/>
                    <a:pt x="60622" y="15744"/>
                    <a:pt x="60461" y="15770"/>
                  </a:cubicBezTo>
                  <a:cubicBezTo>
                    <a:pt x="60083" y="15824"/>
                    <a:pt x="59705" y="15932"/>
                    <a:pt x="59327" y="16040"/>
                  </a:cubicBezTo>
                  <a:cubicBezTo>
                    <a:pt x="57410" y="16553"/>
                    <a:pt x="55520" y="17120"/>
                    <a:pt x="53602" y="17579"/>
                  </a:cubicBezTo>
                  <a:cubicBezTo>
                    <a:pt x="52333" y="17903"/>
                    <a:pt x="51037" y="18119"/>
                    <a:pt x="49741" y="18389"/>
                  </a:cubicBezTo>
                  <a:cubicBezTo>
                    <a:pt x="47581" y="18821"/>
                    <a:pt x="45366" y="19226"/>
                    <a:pt x="43179" y="19793"/>
                  </a:cubicBezTo>
                  <a:cubicBezTo>
                    <a:pt x="41208" y="20307"/>
                    <a:pt x="39210" y="20793"/>
                    <a:pt x="37238" y="21333"/>
                  </a:cubicBezTo>
                  <a:cubicBezTo>
                    <a:pt x="35240" y="21927"/>
                    <a:pt x="33296" y="22602"/>
                    <a:pt x="31352" y="23358"/>
                  </a:cubicBezTo>
                  <a:lnTo>
                    <a:pt x="27868" y="24708"/>
                  </a:lnTo>
                  <a:cubicBezTo>
                    <a:pt x="27706" y="24816"/>
                    <a:pt x="27490" y="24870"/>
                    <a:pt x="27301" y="24897"/>
                  </a:cubicBezTo>
                  <a:cubicBezTo>
                    <a:pt x="27409" y="24816"/>
                    <a:pt x="27490" y="24762"/>
                    <a:pt x="27652" y="24681"/>
                  </a:cubicBezTo>
                  <a:cubicBezTo>
                    <a:pt x="27787" y="24627"/>
                    <a:pt x="27922" y="24546"/>
                    <a:pt x="28057" y="24492"/>
                  </a:cubicBezTo>
                  <a:cubicBezTo>
                    <a:pt x="29272" y="23952"/>
                    <a:pt x="30487" y="23412"/>
                    <a:pt x="31703" y="22899"/>
                  </a:cubicBezTo>
                  <a:cubicBezTo>
                    <a:pt x="34187" y="21846"/>
                    <a:pt x="36644" y="20793"/>
                    <a:pt x="39129" y="19793"/>
                  </a:cubicBezTo>
                  <a:cubicBezTo>
                    <a:pt x="40803" y="19091"/>
                    <a:pt x="42477" y="18470"/>
                    <a:pt x="44178" y="17822"/>
                  </a:cubicBezTo>
                  <a:cubicBezTo>
                    <a:pt x="46338" y="16985"/>
                    <a:pt x="48499" y="16094"/>
                    <a:pt x="50605" y="15095"/>
                  </a:cubicBezTo>
                  <a:cubicBezTo>
                    <a:pt x="53386" y="13718"/>
                    <a:pt x="56060" y="12179"/>
                    <a:pt x="58598" y="10423"/>
                  </a:cubicBezTo>
                  <a:cubicBezTo>
                    <a:pt x="60758" y="8938"/>
                    <a:pt x="62784" y="7291"/>
                    <a:pt x="64674" y="5482"/>
                  </a:cubicBezTo>
                  <a:cubicBezTo>
                    <a:pt x="65160" y="5050"/>
                    <a:pt x="65592" y="4618"/>
                    <a:pt x="66078" y="4159"/>
                  </a:cubicBezTo>
                  <a:cubicBezTo>
                    <a:pt x="66186" y="4051"/>
                    <a:pt x="66321" y="3916"/>
                    <a:pt x="66429" y="3807"/>
                  </a:cubicBezTo>
                  <a:cubicBezTo>
                    <a:pt x="66537" y="3645"/>
                    <a:pt x="66510" y="3618"/>
                    <a:pt x="66294" y="3402"/>
                  </a:cubicBezTo>
                  <a:cubicBezTo>
                    <a:pt x="66105" y="3483"/>
                    <a:pt x="65916" y="3564"/>
                    <a:pt x="65727" y="3645"/>
                  </a:cubicBezTo>
                  <a:cubicBezTo>
                    <a:pt x="64782" y="4159"/>
                    <a:pt x="63864" y="4672"/>
                    <a:pt x="62946" y="5212"/>
                  </a:cubicBezTo>
                  <a:cubicBezTo>
                    <a:pt x="61838" y="5860"/>
                    <a:pt x="60758" y="6454"/>
                    <a:pt x="59624" y="7021"/>
                  </a:cubicBezTo>
                  <a:cubicBezTo>
                    <a:pt x="58382" y="7669"/>
                    <a:pt x="57140" y="8263"/>
                    <a:pt x="55871" y="8803"/>
                  </a:cubicBezTo>
                  <a:cubicBezTo>
                    <a:pt x="54818" y="9235"/>
                    <a:pt x="53764" y="9586"/>
                    <a:pt x="52711" y="9964"/>
                  </a:cubicBezTo>
                  <a:cubicBezTo>
                    <a:pt x="52036" y="10207"/>
                    <a:pt x="51388" y="10423"/>
                    <a:pt x="50740" y="10639"/>
                  </a:cubicBezTo>
                  <a:cubicBezTo>
                    <a:pt x="49228" y="11152"/>
                    <a:pt x="47716" y="11692"/>
                    <a:pt x="46203" y="12206"/>
                  </a:cubicBezTo>
                  <a:cubicBezTo>
                    <a:pt x="45528" y="12449"/>
                    <a:pt x="44880" y="12692"/>
                    <a:pt x="44205" y="12935"/>
                  </a:cubicBezTo>
                  <a:cubicBezTo>
                    <a:pt x="41586" y="13880"/>
                    <a:pt x="39021" y="14879"/>
                    <a:pt x="36482" y="16013"/>
                  </a:cubicBezTo>
                  <a:cubicBezTo>
                    <a:pt x="35618" y="16391"/>
                    <a:pt x="34727" y="16742"/>
                    <a:pt x="33863" y="17120"/>
                  </a:cubicBezTo>
                  <a:lnTo>
                    <a:pt x="33107" y="17417"/>
                  </a:lnTo>
                  <a:cubicBezTo>
                    <a:pt x="33107" y="17255"/>
                    <a:pt x="33242" y="17228"/>
                    <a:pt x="33350" y="17174"/>
                  </a:cubicBezTo>
                  <a:cubicBezTo>
                    <a:pt x="34781" y="16283"/>
                    <a:pt x="36239" y="15419"/>
                    <a:pt x="37670" y="14528"/>
                  </a:cubicBezTo>
                  <a:cubicBezTo>
                    <a:pt x="39129" y="13610"/>
                    <a:pt x="40587" y="12692"/>
                    <a:pt x="42045" y="11746"/>
                  </a:cubicBezTo>
                  <a:cubicBezTo>
                    <a:pt x="43179" y="11017"/>
                    <a:pt x="44286" y="10261"/>
                    <a:pt x="45366" y="9478"/>
                  </a:cubicBezTo>
                  <a:cubicBezTo>
                    <a:pt x="47014" y="8263"/>
                    <a:pt x="48580" y="6859"/>
                    <a:pt x="49984" y="5347"/>
                  </a:cubicBezTo>
                  <a:cubicBezTo>
                    <a:pt x="50929" y="4348"/>
                    <a:pt x="51847" y="3375"/>
                    <a:pt x="52765" y="2349"/>
                  </a:cubicBezTo>
                  <a:cubicBezTo>
                    <a:pt x="52900" y="2214"/>
                    <a:pt x="53008" y="2052"/>
                    <a:pt x="53116" y="1917"/>
                  </a:cubicBezTo>
                  <a:cubicBezTo>
                    <a:pt x="53143" y="1836"/>
                    <a:pt x="53116" y="1755"/>
                    <a:pt x="53062" y="1674"/>
                  </a:cubicBezTo>
                  <a:cubicBezTo>
                    <a:pt x="53024" y="1655"/>
                    <a:pt x="52972" y="1636"/>
                    <a:pt x="52926" y="1636"/>
                  </a:cubicBezTo>
                  <a:cubicBezTo>
                    <a:pt x="52907" y="1636"/>
                    <a:pt x="52889" y="1639"/>
                    <a:pt x="52873" y="1647"/>
                  </a:cubicBezTo>
                  <a:cubicBezTo>
                    <a:pt x="52738" y="1728"/>
                    <a:pt x="52603" y="1809"/>
                    <a:pt x="52468" y="1890"/>
                  </a:cubicBezTo>
                  <a:cubicBezTo>
                    <a:pt x="51199" y="2700"/>
                    <a:pt x="49957" y="3537"/>
                    <a:pt x="48688" y="4321"/>
                  </a:cubicBezTo>
                  <a:cubicBezTo>
                    <a:pt x="47662" y="4942"/>
                    <a:pt x="46581" y="5563"/>
                    <a:pt x="45528" y="6157"/>
                  </a:cubicBezTo>
                  <a:cubicBezTo>
                    <a:pt x="43341" y="7372"/>
                    <a:pt x="41154" y="8614"/>
                    <a:pt x="38967" y="9829"/>
                  </a:cubicBezTo>
                  <a:cubicBezTo>
                    <a:pt x="37805" y="10477"/>
                    <a:pt x="36617" y="11125"/>
                    <a:pt x="35429" y="11746"/>
                  </a:cubicBezTo>
                  <a:cubicBezTo>
                    <a:pt x="32810" y="13124"/>
                    <a:pt x="30271" y="14690"/>
                    <a:pt x="27814" y="16364"/>
                  </a:cubicBezTo>
                  <a:cubicBezTo>
                    <a:pt x="27679" y="16472"/>
                    <a:pt x="27544" y="16580"/>
                    <a:pt x="27409" y="16688"/>
                  </a:cubicBezTo>
                  <a:cubicBezTo>
                    <a:pt x="27328" y="16526"/>
                    <a:pt x="27517" y="16445"/>
                    <a:pt x="27598" y="16391"/>
                  </a:cubicBezTo>
                  <a:cubicBezTo>
                    <a:pt x="28084" y="15959"/>
                    <a:pt x="28597" y="15554"/>
                    <a:pt x="29083" y="15176"/>
                  </a:cubicBezTo>
                  <a:cubicBezTo>
                    <a:pt x="30649" y="13961"/>
                    <a:pt x="32162" y="12719"/>
                    <a:pt x="33620" y="11395"/>
                  </a:cubicBezTo>
                  <a:cubicBezTo>
                    <a:pt x="35132" y="10045"/>
                    <a:pt x="36509" y="8560"/>
                    <a:pt x="37751" y="6994"/>
                  </a:cubicBezTo>
                  <a:cubicBezTo>
                    <a:pt x="38940" y="5455"/>
                    <a:pt x="40047" y="3861"/>
                    <a:pt x="41046" y="2214"/>
                  </a:cubicBezTo>
                  <a:cubicBezTo>
                    <a:pt x="41343" y="1728"/>
                    <a:pt x="41667" y="1242"/>
                    <a:pt x="41964" y="756"/>
                  </a:cubicBezTo>
                  <a:cubicBezTo>
                    <a:pt x="42045" y="621"/>
                    <a:pt x="42099" y="513"/>
                    <a:pt x="42180" y="405"/>
                  </a:cubicBezTo>
                  <a:cubicBezTo>
                    <a:pt x="42288" y="243"/>
                    <a:pt x="42207" y="108"/>
                    <a:pt x="42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1387225" y="497574"/>
              <a:ext cx="46730" cy="37797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10"/>
            <p:cNvSpPr/>
            <p:nvPr/>
          </p:nvSpPr>
          <p:spPr>
            <a:xfrm rot="-6104319">
              <a:off x="2776975" y="6218"/>
              <a:ext cx="74638" cy="150051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0" name="Google Shape;1140;p10"/>
          <p:cNvGrpSpPr/>
          <p:nvPr/>
        </p:nvGrpSpPr>
        <p:grpSpPr>
          <a:xfrm>
            <a:off x="-1379409" y="-763697"/>
            <a:ext cx="2633802" cy="2511003"/>
            <a:chOff x="-1379409" y="-763697"/>
            <a:chExt cx="2633802" cy="2511003"/>
          </a:xfrm>
        </p:grpSpPr>
        <p:grpSp>
          <p:nvGrpSpPr>
            <p:cNvPr id="1141" name="Google Shape;1141;p10"/>
            <p:cNvGrpSpPr/>
            <p:nvPr/>
          </p:nvGrpSpPr>
          <p:grpSpPr>
            <a:xfrm rot="-9568195">
              <a:off x="-1114149" y="-455022"/>
              <a:ext cx="2103283" cy="1893652"/>
              <a:chOff x="6813750" y="232850"/>
              <a:chExt cx="1507500" cy="1357250"/>
            </a:xfrm>
          </p:grpSpPr>
          <p:sp>
            <p:nvSpPr>
              <p:cNvPr id="1142" name="Google Shape;1142;p10"/>
              <p:cNvSpPr/>
              <p:nvPr/>
            </p:nvSpPr>
            <p:spPr>
              <a:xfrm>
                <a:off x="6813750" y="232850"/>
                <a:ext cx="1507500" cy="1357250"/>
              </a:xfrm>
              <a:custGeom>
                <a:avLst/>
                <a:gdLst/>
                <a:ahLst/>
                <a:cxnLst/>
                <a:rect l="l" t="t" r="r" b="b"/>
                <a:pathLst>
                  <a:path w="60300" h="54290" extrusionOk="0">
                    <a:moveTo>
                      <a:pt x="599" y="0"/>
                    </a:moveTo>
                    <a:cubicBezTo>
                      <a:pt x="510" y="0"/>
                      <a:pt x="419" y="9"/>
                      <a:pt x="325" y="26"/>
                    </a:cubicBezTo>
                    <a:cubicBezTo>
                      <a:pt x="190" y="53"/>
                      <a:pt x="82" y="161"/>
                      <a:pt x="55" y="324"/>
                    </a:cubicBezTo>
                    <a:cubicBezTo>
                      <a:pt x="1" y="729"/>
                      <a:pt x="109" y="1161"/>
                      <a:pt x="352" y="1512"/>
                    </a:cubicBezTo>
                    <a:cubicBezTo>
                      <a:pt x="568" y="1944"/>
                      <a:pt x="865" y="2349"/>
                      <a:pt x="1108" y="2754"/>
                    </a:cubicBezTo>
                    <a:cubicBezTo>
                      <a:pt x="1567" y="3456"/>
                      <a:pt x="1972" y="4158"/>
                      <a:pt x="2350" y="4914"/>
                    </a:cubicBezTo>
                    <a:cubicBezTo>
                      <a:pt x="2809" y="5913"/>
                      <a:pt x="3079" y="7020"/>
                      <a:pt x="3106" y="8127"/>
                    </a:cubicBezTo>
                    <a:cubicBezTo>
                      <a:pt x="3106" y="8938"/>
                      <a:pt x="3079" y="9748"/>
                      <a:pt x="2971" y="10531"/>
                    </a:cubicBezTo>
                    <a:cubicBezTo>
                      <a:pt x="2890" y="11071"/>
                      <a:pt x="2809" y="11611"/>
                      <a:pt x="2701" y="12151"/>
                    </a:cubicBezTo>
                    <a:cubicBezTo>
                      <a:pt x="2566" y="12826"/>
                      <a:pt x="2458" y="13501"/>
                      <a:pt x="2431" y="14176"/>
                    </a:cubicBezTo>
                    <a:cubicBezTo>
                      <a:pt x="2377" y="14716"/>
                      <a:pt x="2512" y="15256"/>
                      <a:pt x="2755" y="15769"/>
                    </a:cubicBezTo>
                    <a:cubicBezTo>
                      <a:pt x="2944" y="16093"/>
                      <a:pt x="3160" y="16418"/>
                      <a:pt x="3403" y="16715"/>
                    </a:cubicBezTo>
                    <a:cubicBezTo>
                      <a:pt x="3943" y="17417"/>
                      <a:pt x="4591" y="18038"/>
                      <a:pt x="5293" y="18578"/>
                    </a:cubicBezTo>
                    <a:cubicBezTo>
                      <a:pt x="6076" y="19199"/>
                      <a:pt x="6670" y="20036"/>
                      <a:pt x="6994" y="20981"/>
                    </a:cubicBezTo>
                    <a:cubicBezTo>
                      <a:pt x="7183" y="21494"/>
                      <a:pt x="7345" y="22061"/>
                      <a:pt x="7453" y="22601"/>
                    </a:cubicBezTo>
                    <a:cubicBezTo>
                      <a:pt x="7643" y="23519"/>
                      <a:pt x="7778" y="24438"/>
                      <a:pt x="7967" y="25356"/>
                    </a:cubicBezTo>
                    <a:cubicBezTo>
                      <a:pt x="8183" y="26463"/>
                      <a:pt x="8804" y="27489"/>
                      <a:pt x="9695" y="28191"/>
                    </a:cubicBezTo>
                    <a:cubicBezTo>
                      <a:pt x="10424" y="28785"/>
                      <a:pt x="11207" y="29298"/>
                      <a:pt x="12044" y="29757"/>
                    </a:cubicBezTo>
                    <a:cubicBezTo>
                      <a:pt x="12989" y="30216"/>
                      <a:pt x="13907" y="30729"/>
                      <a:pt x="14771" y="31323"/>
                    </a:cubicBezTo>
                    <a:cubicBezTo>
                      <a:pt x="15284" y="31647"/>
                      <a:pt x="15690" y="32133"/>
                      <a:pt x="15960" y="32674"/>
                    </a:cubicBezTo>
                    <a:cubicBezTo>
                      <a:pt x="16473" y="33808"/>
                      <a:pt x="17121" y="34861"/>
                      <a:pt x="17904" y="35806"/>
                    </a:cubicBezTo>
                    <a:cubicBezTo>
                      <a:pt x="18876" y="37048"/>
                      <a:pt x="20091" y="38020"/>
                      <a:pt x="21522" y="38695"/>
                    </a:cubicBezTo>
                    <a:cubicBezTo>
                      <a:pt x="22008" y="38938"/>
                      <a:pt x="22548" y="39181"/>
                      <a:pt x="23061" y="39397"/>
                    </a:cubicBezTo>
                    <a:cubicBezTo>
                      <a:pt x="24223" y="39883"/>
                      <a:pt x="25330" y="40559"/>
                      <a:pt x="26302" y="41369"/>
                    </a:cubicBezTo>
                    <a:cubicBezTo>
                      <a:pt x="26599" y="41558"/>
                      <a:pt x="26815" y="41828"/>
                      <a:pt x="26950" y="42152"/>
                    </a:cubicBezTo>
                    <a:cubicBezTo>
                      <a:pt x="27733" y="43961"/>
                      <a:pt x="28975" y="45527"/>
                      <a:pt x="30541" y="46715"/>
                    </a:cubicBezTo>
                    <a:cubicBezTo>
                      <a:pt x="31351" y="47255"/>
                      <a:pt x="32216" y="47714"/>
                      <a:pt x="33107" y="48092"/>
                    </a:cubicBezTo>
                    <a:cubicBezTo>
                      <a:pt x="33620" y="48309"/>
                      <a:pt x="34160" y="48498"/>
                      <a:pt x="34700" y="48633"/>
                    </a:cubicBezTo>
                    <a:cubicBezTo>
                      <a:pt x="36185" y="49038"/>
                      <a:pt x="37589" y="49686"/>
                      <a:pt x="38885" y="50523"/>
                    </a:cubicBezTo>
                    <a:cubicBezTo>
                      <a:pt x="39669" y="51009"/>
                      <a:pt x="40425" y="51495"/>
                      <a:pt x="41181" y="51981"/>
                    </a:cubicBezTo>
                    <a:cubicBezTo>
                      <a:pt x="42450" y="52791"/>
                      <a:pt x="43827" y="53412"/>
                      <a:pt x="45231" y="53871"/>
                    </a:cubicBezTo>
                    <a:cubicBezTo>
                      <a:pt x="46165" y="54143"/>
                      <a:pt x="47126" y="54290"/>
                      <a:pt x="48085" y="54290"/>
                    </a:cubicBezTo>
                    <a:cubicBezTo>
                      <a:pt x="48458" y="54290"/>
                      <a:pt x="48830" y="54268"/>
                      <a:pt x="49201" y="54222"/>
                    </a:cubicBezTo>
                    <a:cubicBezTo>
                      <a:pt x="49390" y="54195"/>
                      <a:pt x="49552" y="54168"/>
                      <a:pt x="49741" y="54114"/>
                    </a:cubicBezTo>
                    <a:cubicBezTo>
                      <a:pt x="50362" y="53952"/>
                      <a:pt x="50767" y="53331"/>
                      <a:pt x="50686" y="52683"/>
                    </a:cubicBezTo>
                    <a:cubicBezTo>
                      <a:pt x="50659" y="52548"/>
                      <a:pt x="50632" y="52413"/>
                      <a:pt x="50605" y="52278"/>
                    </a:cubicBezTo>
                    <a:cubicBezTo>
                      <a:pt x="50389" y="51225"/>
                      <a:pt x="49930" y="50226"/>
                      <a:pt x="49255" y="49389"/>
                    </a:cubicBezTo>
                    <a:cubicBezTo>
                      <a:pt x="48364" y="48255"/>
                      <a:pt x="47500" y="47093"/>
                      <a:pt x="46635" y="45905"/>
                    </a:cubicBezTo>
                    <a:cubicBezTo>
                      <a:pt x="45852" y="44825"/>
                      <a:pt x="45123" y="43691"/>
                      <a:pt x="44529" y="42503"/>
                    </a:cubicBezTo>
                    <a:cubicBezTo>
                      <a:pt x="43881" y="41234"/>
                      <a:pt x="43260" y="39964"/>
                      <a:pt x="42639" y="38695"/>
                    </a:cubicBezTo>
                    <a:cubicBezTo>
                      <a:pt x="41775" y="36967"/>
                      <a:pt x="41019" y="35212"/>
                      <a:pt x="40398" y="33403"/>
                    </a:cubicBezTo>
                    <a:cubicBezTo>
                      <a:pt x="40344" y="33322"/>
                      <a:pt x="40344" y="33214"/>
                      <a:pt x="40290" y="33079"/>
                    </a:cubicBezTo>
                    <a:lnTo>
                      <a:pt x="40290" y="33079"/>
                    </a:lnTo>
                    <a:cubicBezTo>
                      <a:pt x="41937" y="33160"/>
                      <a:pt x="43557" y="33619"/>
                      <a:pt x="45042" y="34375"/>
                    </a:cubicBezTo>
                    <a:cubicBezTo>
                      <a:pt x="46419" y="35050"/>
                      <a:pt x="47743" y="35833"/>
                      <a:pt x="48985" y="36724"/>
                    </a:cubicBezTo>
                    <a:cubicBezTo>
                      <a:pt x="50200" y="37615"/>
                      <a:pt x="51415" y="38479"/>
                      <a:pt x="52603" y="39397"/>
                    </a:cubicBezTo>
                    <a:cubicBezTo>
                      <a:pt x="53980" y="40451"/>
                      <a:pt x="55304" y="41531"/>
                      <a:pt x="56654" y="42584"/>
                    </a:cubicBezTo>
                    <a:cubicBezTo>
                      <a:pt x="57059" y="42908"/>
                      <a:pt x="57545" y="43151"/>
                      <a:pt x="58058" y="43259"/>
                    </a:cubicBezTo>
                    <a:cubicBezTo>
                      <a:pt x="58163" y="43284"/>
                      <a:pt x="58267" y="43296"/>
                      <a:pt x="58370" y="43296"/>
                    </a:cubicBezTo>
                    <a:cubicBezTo>
                      <a:pt x="58825" y="43296"/>
                      <a:pt x="59247" y="43061"/>
                      <a:pt x="59489" y="42665"/>
                    </a:cubicBezTo>
                    <a:cubicBezTo>
                      <a:pt x="59921" y="42017"/>
                      <a:pt x="60191" y="41288"/>
                      <a:pt x="60245" y="40532"/>
                    </a:cubicBezTo>
                    <a:cubicBezTo>
                      <a:pt x="60272" y="40208"/>
                      <a:pt x="60272" y="39883"/>
                      <a:pt x="60272" y="39559"/>
                    </a:cubicBezTo>
                    <a:cubicBezTo>
                      <a:pt x="60272" y="38857"/>
                      <a:pt x="60299" y="38155"/>
                      <a:pt x="60245" y="37426"/>
                    </a:cubicBezTo>
                    <a:cubicBezTo>
                      <a:pt x="60110" y="36049"/>
                      <a:pt x="59678" y="34699"/>
                      <a:pt x="59003" y="33484"/>
                    </a:cubicBezTo>
                    <a:cubicBezTo>
                      <a:pt x="58814" y="33079"/>
                      <a:pt x="58490" y="32728"/>
                      <a:pt x="58112" y="32512"/>
                    </a:cubicBezTo>
                    <a:cubicBezTo>
                      <a:pt x="57869" y="32377"/>
                      <a:pt x="57653" y="32269"/>
                      <a:pt x="57383" y="32187"/>
                    </a:cubicBezTo>
                    <a:cubicBezTo>
                      <a:pt x="56708" y="31917"/>
                      <a:pt x="56060" y="31620"/>
                      <a:pt x="55439" y="31242"/>
                    </a:cubicBezTo>
                    <a:cubicBezTo>
                      <a:pt x="55141" y="31107"/>
                      <a:pt x="54952" y="30783"/>
                      <a:pt x="55006" y="30459"/>
                    </a:cubicBezTo>
                    <a:cubicBezTo>
                      <a:pt x="55033" y="29244"/>
                      <a:pt x="54898" y="28029"/>
                      <a:pt x="54655" y="26841"/>
                    </a:cubicBezTo>
                    <a:cubicBezTo>
                      <a:pt x="54547" y="26220"/>
                      <a:pt x="54331" y="25599"/>
                      <a:pt x="54061" y="25005"/>
                    </a:cubicBezTo>
                    <a:cubicBezTo>
                      <a:pt x="53656" y="24059"/>
                      <a:pt x="52846" y="23330"/>
                      <a:pt x="51847" y="23060"/>
                    </a:cubicBezTo>
                    <a:cubicBezTo>
                      <a:pt x="51334" y="22925"/>
                      <a:pt x="50821" y="22817"/>
                      <a:pt x="50308" y="22682"/>
                    </a:cubicBezTo>
                    <a:cubicBezTo>
                      <a:pt x="49903" y="22574"/>
                      <a:pt x="49498" y="22466"/>
                      <a:pt x="49093" y="22304"/>
                    </a:cubicBezTo>
                    <a:cubicBezTo>
                      <a:pt x="48013" y="21926"/>
                      <a:pt x="47148" y="21089"/>
                      <a:pt x="46770" y="20009"/>
                    </a:cubicBezTo>
                    <a:cubicBezTo>
                      <a:pt x="46662" y="19739"/>
                      <a:pt x="46608" y="19496"/>
                      <a:pt x="46527" y="19253"/>
                    </a:cubicBezTo>
                    <a:cubicBezTo>
                      <a:pt x="46230" y="18335"/>
                      <a:pt x="45933" y="17390"/>
                      <a:pt x="45312" y="16607"/>
                    </a:cubicBezTo>
                    <a:cubicBezTo>
                      <a:pt x="44880" y="16066"/>
                      <a:pt x="44475" y="15526"/>
                      <a:pt x="44016" y="15013"/>
                    </a:cubicBezTo>
                    <a:cubicBezTo>
                      <a:pt x="42963" y="13744"/>
                      <a:pt x="41451" y="12934"/>
                      <a:pt x="39804" y="12745"/>
                    </a:cubicBezTo>
                    <a:cubicBezTo>
                      <a:pt x="39318" y="12691"/>
                      <a:pt x="38804" y="12610"/>
                      <a:pt x="38291" y="12556"/>
                    </a:cubicBezTo>
                    <a:cubicBezTo>
                      <a:pt x="37238" y="12394"/>
                      <a:pt x="36266" y="11854"/>
                      <a:pt x="35591" y="11044"/>
                    </a:cubicBezTo>
                    <a:cubicBezTo>
                      <a:pt x="35024" y="10342"/>
                      <a:pt x="34511" y="9640"/>
                      <a:pt x="33971" y="8911"/>
                    </a:cubicBezTo>
                    <a:cubicBezTo>
                      <a:pt x="33512" y="8290"/>
                      <a:pt x="32999" y="7722"/>
                      <a:pt x="32432" y="7209"/>
                    </a:cubicBezTo>
                    <a:cubicBezTo>
                      <a:pt x="31973" y="6750"/>
                      <a:pt x="31405" y="6399"/>
                      <a:pt x="30784" y="6210"/>
                    </a:cubicBezTo>
                    <a:cubicBezTo>
                      <a:pt x="30066" y="5976"/>
                      <a:pt x="29315" y="5860"/>
                      <a:pt x="28563" y="5860"/>
                    </a:cubicBezTo>
                    <a:cubicBezTo>
                      <a:pt x="27930" y="5860"/>
                      <a:pt x="27297" y="5942"/>
                      <a:pt x="26680" y="6102"/>
                    </a:cubicBezTo>
                    <a:cubicBezTo>
                      <a:pt x="26356" y="6210"/>
                      <a:pt x="26059" y="6264"/>
                      <a:pt x="25735" y="6345"/>
                    </a:cubicBezTo>
                    <a:cubicBezTo>
                      <a:pt x="25546" y="6399"/>
                      <a:pt x="25384" y="6426"/>
                      <a:pt x="25195" y="6453"/>
                    </a:cubicBezTo>
                    <a:cubicBezTo>
                      <a:pt x="25029" y="6484"/>
                      <a:pt x="24861" y="6500"/>
                      <a:pt x="24693" y="6500"/>
                    </a:cubicBezTo>
                    <a:cubicBezTo>
                      <a:pt x="23989" y="6500"/>
                      <a:pt x="23293" y="6231"/>
                      <a:pt x="22791" y="5751"/>
                    </a:cubicBezTo>
                    <a:cubicBezTo>
                      <a:pt x="22224" y="5238"/>
                      <a:pt x="21684" y="4725"/>
                      <a:pt x="21171" y="4185"/>
                    </a:cubicBezTo>
                    <a:cubicBezTo>
                      <a:pt x="20475" y="3506"/>
                      <a:pt x="19693" y="3189"/>
                      <a:pt x="18900" y="3189"/>
                    </a:cubicBezTo>
                    <a:cubicBezTo>
                      <a:pt x="18432" y="3189"/>
                      <a:pt x="17960" y="3300"/>
                      <a:pt x="17499" y="3510"/>
                    </a:cubicBezTo>
                    <a:cubicBezTo>
                      <a:pt x="17094" y="3699"/>
                      <a:pt x="16716" y="3942"/>
                      <a:pt x="16311" y="4158"/>
                    </a:cubicBezTo>
                    <a:cubicBezTo>
                      <a:pt x="16041" y="4293"/>
                      <a:pt x="15744" y="4428"/>
                      <a:pt x="15446" y="4563"/>
                    </a:cubicBezTo>
                    <a:cubicBezTo>
                      <a:pt x="15214" y="4654"/>
                      <a:pt x="14965" y="4700"/>
                      <a:pt x="14716" y="4700"/>
                    </a:cubicBezTo>
                    <a:cubicBezTo>
                      <a:pt x="14301" y="4700"/>
                      <a:pt x="13884" y="4573"/>
                      <a:pt x="13529" y="4320"/>
                    </a:cubicBezTo>
                    <a:cubicBezTo>
                      <a:pt x="13313" y="4185"/>
                      <a:pt x="13124" y="4023"/>
                      <a:pt x="12908" y="3861"/>
                    </a:cubicBezTo>
                    <a:cubicBezTo>
                      <a:pt x="12368" y="3510"/>
                      <a:pt x="11855" y="3132"/>
                      <a:pt x="11315" y="2754"/>
                    </a:cubicBezTo>
                    <a:cubicBezTo>
                      <a:pt x="10954" y="2520"/>
                      <a:pt x="10544" y="2404"/>
                      <a:pt x="10135" y="2404"/>
                    </a:cubicBezTo>
                    <a:cubicBezTo>
                      <a:pt x="10024" y="2404"/>
                      <a:pt x="9913" y="2412"/>
                      <a:pt x="9803" y="2430"/>
                    </a:cubicBezTo>
                    <a:lnTo>
                      <a:pt x="8534" y="2592"/>
                    </a:lnTo>
                    <a:cubicBezTo>
                      <a:pt x="8317" y="2618"/>
                      <a:pt x="8101" y="2631"/>
                      <a:pt x="7886" y="2631"/>
                    </a:cubicBezTo>
                    <a:cubicBezTo>
                      <a:pt x="7215" y="2631"/>
                      <a:pt x="6555" y="2500"/>
                      <a:pt x="5941" y="2214"/>
                    </a:cubicBezTo>
                    <a:cubicBezTo>
                      <a:pt x="5239" y="1890"/>
                      <a:pt x="4537" y="1566"/>
                      <a:pt x="3835" y="1242"/>
                    </a:cubicBezTo>
                    <a:cubicBezTo>
                      <a:pt x="2944" y="864"/>
                      <a:pt x="2053" y="513"/>
                      <a:pt x="1162" y="134"/>
                    </a:cubicBezTo>
                    <a:cubicBezTo>
                      <a:pt x="977" y="42"/>
                      <a:pt x="793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10"/>
              <p:cNvSpPr/>
              <p:nvPr/>
            </p:nvSpPr>
            <p:spPr>
              <a:xfrm>
                <a:off x="6955525" y="378650"/>
                <a:ext cx="1299550" cy="1110525"/>
              </a:xfrm>
              <a:custGeom>
                <a:avLst/>
                <a:gdLst/>
                <a:ahLst/>
                <a:cxnLst/>
                <a:rect l="l" t="t" r="r" b="b"/>
                <a:pathLst>
                  <a:path w="51982" h="44421" extrusionOk="0">
                    <a:moveTo>
                      <a:pt x="13421" y="0"/>
                    </a:moveTo>
                    <a:cubicBezTo>
                      <a:pt x="13232" y="0"/>
                      <a:pt x="13151" y="135"/>
                      <a:pt x="13124" y="270"/>
                    </a:cubicBezTo>
                    <a:cubicBezTo>
                      <a:pt x="13070" y="513"/>
                      <a:pt x="13043" y="783"/>
                      <a:pt x="13043" y="1053"/>
                    </a:cubicBezTo>
                    <a:cubicBezTo>
                      <a:pt x="13043" y="2647"/>
                      <a:pt x="13151" y="4240"/>
                      <a:pt x="13340" y="5833"/>
                    </a:cubicBezTo>
                    <a:cubicBezTo>
                      <a:pt x="13394" y="6292"/>
                      <a:pt x="13502" y="6751"/>
                      <a:pt x="13583" y="7210"/>
                    </a:cubicBezTo>
                    <a:cubicBezTo>
                      <a:pt x="13880" y="8587"/>
                      <a:pt x="14339" y="9937"/>
                      <a:pt x="14933" y="11207"/>
                    </a:cubicBezTo>
                    <a:cubicBezTo>
                      <a:pt x="14987" y="11288"/>
                      <a:pt x="15068" y="11369"/>
                      <a:pt x="14933" y="11477"/>
                    </a:cubicBezTo>
                    <a:cubicBezTo>
                      <a:pt x="14879" y="11450"/>
                      <a:pt x="14825" y="11450"/>
                      <a:pt x="14771" y="11423"/>
                    </a:cubicBezTo>
                    <a:cubicBezTo>
                      <a:pt x="13475" y="10369"/>
                      <a:pt x="12125" y="9370"/>
                      <a:pt x="10829" y="8290"/>
                    </a:cubicBezTo>
                    <a:cubicBezTo>
                      <a:pt x="9370" y="7075"/>
                      <a:pt x="7885" y="5887"/>
                      <a:pt x="6346" y="4753"/>
                    </a:cubicBezTo>
                    <a:cubicBezTo>
                      <a:pt x="5698" y="4267"/>
                      <a:pt x="5050" y="3808"/>
                      <a:pt x="4429" y="3295"/>
                    </a:cubicBezTo>
                    <a:cubicBezTo>
                      <a:pt x="3322" y="2349"/>
                      <a:pt x="2107" y="1539"/>
                      <a:pt x="918" y="702"/>
                    </a:cubicBezTo>
                    <a:cubicBezTo>
                      <a:pt x="777" y="561"/>
                      <a:pt x="594" y="481"/>
                      <a:pt x="407" y="481"/>
                    </a:cubicBezTo>
                    <a:cubicBezTo>
                      <a:pt x="379" y="481"/>
                      <a:pt x="352" y="483"/>
                      <a:pt x="324" y="486"/>
                    </a:cubicBezTo>
                    <a:cubicBezTo>
                      <a:pt x="297" y="648"/>
                      <a:pt x="378" y="729"/>
                      <a:pt x="486" y="783"/>
                    </a:cubicBezTo>
                    <a:cubicBezTo>
                      <a:pt x="891" y="1053"/>
                      <a:pt x="1296" y="1323"/>
                      <a:pt x="1674" y="1620"/>
                    </a:cubicBezTo>
                    <a:cubicBezTo>
                      <a:pt x="2431" y="2187"/>
                      <a:pt x="3133" y="2755"/>
                      <a:pt x="3862" y="3349"/>
                    </a:cubicBezTo>
                    <a:cubicBezTo>
                      <a:pt x="5833" y="4969"/>
                      <a:pt x="7831" y="6535"/>
                      <a:pt x="9721" y="8263"/>
                    </a:cubicBezTo>
                    <a:cubicBezTo>
                      <a:pt x="10559" y="9019"/>
                      <a:pt x="11396" y="9748"/>
                      <a:pt x="12260" y="10505"/>
                    </a:cubicBezTo>
                    <a:cubicBezTo>
                      <a:pt x="12341" y="10586"/>
                      <a:pt x="12476" y="10640"/>
                      <a:pt x="12422" y="10829"/>
                    </a:cubicBezTo>
                    <a:cubicBezTo>
                      <a:pt x="12233" y="10748"/>
                      <a:pt x="12071" y="10694"/>
                      <a:pt x="11882" y="10640"/>
                    </a:cubicBezTo>
                    <a:cubicBezTo>
                      <a:pt x="11261" y="10424"/>
                      <a:pt x="10640" y="10207"/>
                      <a:pt x="10019" y="10072"/>
                    </a:cubicBezTo>
                    <a:cubicBezTo>
                      <a:pt x="8887" y="9801"/>
                      <a:pt x="7737" y="9681"/>
                      <a:pt x="6584" y="9681"/>
                    </a:cubicBezTo>
                    <a:cubicBezTo>
                      <a:pt x="6361" y="9681"/>
                      <a:pt x="6137" y="9686"/>
                      <a:pt x="5914" y="9694"/>
                    </a:cubicBezTo>
                    <a:lnTo>
                      <a:pt x="459" y="9694"/>
                    </a:lnTo>
                    <a:cubicBezTo>
                      <a:pt x="297" y="9721"/>
                      <a:pt x="162" y="9775"/>
                      <a:pt x="0" y="9802"/>
                    </a:cubicBezTo>
                    <a:cubicBezTo>
                      <a:pt x="135" y="9937"/>
                      <a:pt x="189" y="10018"/>
                      <a:pt x="270" y="10045"/>
                    </a:cubicBezTo>
                    <a:cubicBezTo>
                      <a:pt x="405" y="10072"/>
                      <a:pt x="540" y="10072"/>
                      <a:pt x="675" y="10072"/>
                    </a:cubicBezTo>
                    <a:cubicBezTo>
                      <a:pt x="2755" y="10126"/>
                      <a:pt x="4807" y="10180"/>
                      <a:pt x="6859" y="10397"/>
                    </a:cubicBezTo>
                    <a:cubicBezTo>
                      <a:pt x="8209" y="10532"/>
                      <a:pt x="9532" y="10775"/>
                      <a:pt x="10856" y="11126"/>
                    </a:cubicBezTo>
                    <a:cubicBezTo>
                      <a:pt x="12017" y="11477"/>
                      <a:pt x="13151" y="11909"/>
                      <a:pt x="14258" y="12422"/>
                    </a:cubicBezTo>
                    <a:cubicBezTo>
                      <a:pt x="14501" y="12530"/>
                      <a:pt x="14744" y="12665"/>
                      <a:pt x="14933" y="12827"/>
                    </a:cubicBezTo>
                    <a:cubicBezTo>
                      <a:pt x="16391" y="14015"/>
                      <a:pt x="17850" y="15230"/>
                      <a:pt x="19308" y="16418"/>
                    </a:cubicBezTo>
                    <a:cubicBezTo>
                      <a:pt x="19362" y="16472"/>
                      <a:pt x="19389" y="16526"/>
                      <a:pt x="19443" y="16580"/>
                    </a:cubicBezTo>
                    <a:lnTo>
                      <a:pt x="18633" y="16526"/>
                    </a:lnTo>
                    <a:cubicBezTo>
                      <a:pt x="18483" y="16521"/>
                      <a:pt x="18334" y="16518"/>
                      <a:pt x="18186" y="16518"/>
                    </a:cubicBezTo>
                    <a:cubicBezTo>
                      <a:pt x="16855" y="16518"/>
                      <a:pt x="15551" y="16734"/>
                      <a:pt x="14312" y="17147"/>
                    </a:cubicBezTo>
                    <a:cubicBezTo>
                      <a:pt x="12665" y="17633"/>
                      <a:pt x="11072" y="18227"/>
                      <a:pt x="9532" y="18930"/>
                    </a:cubicBezTo>
                    <a:cubicBezTo>
                      <a:pt x="8884" y="19200"/>
                      <a:pt x="8263" y="19524"/>
                      <a:pt x="7669" y="19929"/>
                    </a:cubicBezTo>
                    <a:cubicBezTo>
                      <a:pt x="7534" y="20037"/>
                      <a:pt x="7426" y="20145"/>
                      <a:pt x="7318" y="20253"/>
                    </a:cubicBezTo>
                    <a:cubicBezTo>
                      <a:pt x="7237" y="20334"/>
                      <a:pt x="7237" y="20442"/>
                      <a:pt x="7318" y="20523"/>
                    </a:cubicBezTo>
                    <a:cubicBezTo>
                      <a:pt x="7354" y="20595"/>
                      <a:pt x="7414" y="20631"/>
                      <a:pt x="7482" y="20631"/>
                    </a:cubicBezTo>
                    <a:cubicBezTo>
                      <a:pt x="7516" y="20631"/>
                      <a:pt x="7552" y="20622"/>
                      <a:pt x="7588" y="20604"/>
                    </a:cubicBezTo>
                    <a:cubicBezTo>
                      <a:pt x="7642" y="20577"/>
                      <a:pt x="7723" y="20523"/>
                      <a:pt x="7777" y="20496"/>
                    </a:cubicBezTo>
                    <a:cubicBezTo>
                      <a:pt x="8290" y="20118"/>
                      <a:pt x="8857" y="19821"/>
                      <a:pt x="9424" y="19605"/>
                    </a:cubicBezTo>
                    <a:cubicBezTo>
                      <a:pt x="10100" y="19308"/>
                      <a:pt x="10775" y="19065"/>
                      <a:pt x="11450" y="18822"/>
                    </a:cubicBezTo>
                    <a:cubicBezTo>
                      <a:pt x="12908" y="18308"/>
                      <a:pt x="14366" y="17795"/>
                      <a:pt x="15905" y="17687"/>
                    </a:cubicBezTo>
                    <a:cubicBezTo>
                      <a:pt x="16256" y="17660"/>
                      <a:pt x="16553" y="17606"/>
                      <a:pt x="16877" y="17579"/>
                    </a:cubicBezTo>
                    <a:cubicBezTo>
                      <a:pt x="17243" y="17541"/>
                      <a:pt x="17609" y="17523"/>
                      <a:pt x="17974" y="17523"/>
                    </a:cubicBezTo>
                    <a:cubicBezTo>
                      <a:pt x="18901" y="17523"/>
                      <a:pt x="19820" y="17644"/>
                      <a:pt x="20712" y="17876"/>
                    </a:cubicBezTo>
                    <a:cubicBezTo>
                      <a:pt x="21225" y="18011"/>
                      <a:pt x="21711" y="18254"/>
                      <a:pt x="22116" y="18579"/>
                    </a:cubicBezTo>
                    <a:lnTo>
                      <a:pt x="26113" y="21684"/>
                    </a:lnTo>
                    <a:cubicBezTo>
                      <a:pt x="26248" y="21792"/>
                      <a:pt x="26356" y="21900"/>
                      <a:pt x="26464" y="21981"/>
                    </a:cubicBezTo>
                    <a:cubicBezTo>
                      <a:pt x="26383" y="22078"/>
                      <a:pt x="26311" y="22098"/>
                      <a:pt x="26244" y="22098"/>
                    </a:cubicBezTo>
                    <a:cubicBezTo>
                      <a:pt x="26199" y="22098"/>
                      <a:pt x="26156" y="22089"/>
                      <a:pt x="26113" y="22089"/>
                    </a:cubicBezTo>
                    <a:cubicBezTo>
                      <a:pt x="25797" y="22065"/>
                      <a:pt x="25481" y="22053"/>
                      <a:pt x="25165" y="22053"/>
                    </a:cubicBezTo>
                    <a:cubicBezTo>
                      <a:pt x="24430" y="22053"/>
                      <a:pt x="23698" y="22119"/>
                      <a:pt x="22980" y="22251"/>
                    </a:cubicBezTo>
                    <a:cubicBezTo>
                      <a:pt x="22008" y="22386"/>
                      <a:pt x="21036" y="22575"/>
                      <a:pt x="20064" y="22818"/>
                    </a:cubicBezTo>
                    <a:cubicBezTo>
                      <a:pt x="19227" y="23061"/>
                      <a:pt x="18390" y="23304"/>
                      <a:pt x="17579" y="23574"/>
                    </a:cubicBezTo>
                    <a:cubicBezTo>
                      <a:pt x="16526" y="23898"/>
                      <a:pt x="15473" y="24222"/>
                      <a:pt x="14447" y="24546"/>
                    </a:cubicBezTo>
                    <a:cubicBezTo>
                      <a:pt x="14015" y="24708"/>
                      <a:pt x="13610" y="24870"/>
                      <a:pt x="13205" y="25059"/>
                    </a:cubicBezTo>
                    <a:cubicBezTo>
                      <a:pt x="13070" y="25113"/>
                      <a:pt x="12908" y="25221"/>
                      <a:pt x="12935" y="25437"/>
                    </a:cubicBezTo>
                    <a:cubicBezTo>
                      <a:pt x="12989" y="25491"/>
                      <a:pt x="13043" y="25545"/>
                      <a:pt x="13124" y="25572"/>
                    </a:cubicBezTo>
                    <a:cubicBezTo>
                      <a:pt x="13205" y="25626"/>
                      <a:pt x="13286" y="25680"/>
                      <a:pt x="13367" y="25734"/>
                    </a:cubicBezTo>
                    <a:cubicBezTo>
                      <a:pt x="13799" y="25599"/>
                      <a:pt x="14231" y="25437"/>
                      <a:pt x="14663" y="25329"/>
                    </a:cubicBezTo>
                    <a:cubicBezTo>
                      <a:pt x="17660" y="24438"/>
                      <a:pt x="20739" y="23790"/>
                      <a:pt x="23844" y="23358"/>
                    </a:cubicBezTo>
                    <a:cubicBezTo>
                      <a:pt x="25059" y="23169"/>
                      <a:pt x="26275" y="23088"/>
                      <a:pt x="27517" y="23088"/>
                    </a:cubicBezTo>
                    <a:cubicBezTo>
                      <a:pt x="27814" y="23088"/>
                      <a:pt x="28084" y="23169"/>
                      <a:pt x="28300" y="23331"/>
                    </a:cubicBezTo>
                    <a:cubicBezTo>
                      <a:pt x="29029" y="23844"/>
                      <a:pt x="29731" y="24303"/>
                      <a:pt x="30460" y="24789"/>
                    </a:cubicBezTo>
                    <a:cubicBezTo>
                      <a:pt x="30514" y="24843"/>
                      <a:pt x="30568" y="24924"/>
                      <a:pt x="30622" y="24978"/>
                    </a:cubicBezTo>
                    <a:cubicBezTo>
                      <a:pt x="30217" y="25356"/>
                      <a:pt x="29866" y="25788"/>
                      <a:pt x="29596" y="26247"/>
                    </a:cubicBezTo>
                    <a:cubicBezTo>
                      <a:pt x="29380" y="26626"/>
                      <a:pt x="29191" y="27004"/>
                      <a:pt x="28975" y="27382"/>
                    </a:cubicBezTo>
                    <a:cubicBezTo>
                      <a:pt x="28273" y="28732"/>
                      <a:pt x="27841" y="30244"/>
                      <a:pt x="27679" y="31756"/>
                    </a:cubicBezTo>
                    <a:cubicBezTo>
                      <a:pt x="27490" y="33457"/>
                      <a:pt x="27382" y="35159"/>
                      <a:pt x="27355" y="36860"/>
                    </a:cubicBezTo>
                    <a:cubicBezTo>
                      <a:pt x="27355" y="37319"/>
                      <a:pt x="27409" y="37778"/>
                      <a:pt x="27436" y="38237"/>
                    </a:cubicBezTo>
                    <a:cubicBezTo>
                      <a:pt x="27436" y="38291"/>
                      <a:pt x="27490" y="38345"/>
                      <a:pt x="27544" y="38399"/>
                    </a:cubicBezTo>
                    <a:lnTo>
                      <a:pt x="27868" y="38291"/>
                    </a:lnTo>
                    <a:cubicBezTo>
                      <a:pt x="27868" y="38156"/>
                      <a:pt x="27868" y="38048"/>
                      <a:pt x="27895" y="37913"/>
                    </a:cubicBezTo>
                    <a:cubicBezTo>
                      <a:pt x="27949" y="37049"/>
                      <a:pt x="27949" y="36185"/>
                      <a:pt x="28030" y="35321"/>
                    </a:cubicBezTo>
                    <a:cubicBezTo>
                      <a:pt x="28111" y="34132"/>
                      <a:pt x="28273" y="32971"/>
                      <a:pt x="28570" y="31837"/>
                    </a:cubicBezTo>
                    <a:cubicBezTo>
                      <a:pt x="29218" y="29704"/>
                      <a:pt x="30109" y="27625"/>
                      <a:pt x="31189" y="25653"/>
                    </a:cubicBezTo>
                    <a:cubicBezTo>
                      <a:pt x="31189" y="25599"/>
                      <a:pt x="31270" y="25572"/>
                      <a:pt x="31324" y="25545"/>
                    </a:cubicBezTo>
                    <a:cubicBezTo>
                      <a:pt x="31540" y="25815"/>
                      <a:pt x="31729" y="26139"/>
                      <a:pt x="31864" y="26491"/>
                    </a:cubicBezTo>
                    <a:cubicBezTo>
                      <a:pt x="32242" y="27436"/>
                      <a:pt x="32647" y="28408"/>
                      <a:pt x="32998" y="29353"/>
                    </a:cubicBezTo>
                    <a:cubicBezTo>
                      <a:pt x="33728" y="31405"/>
                      <a:pt x="34619" y="33430"/>
                      <a:pt x="35618" y="35375"/>
                    </a:cubicBezTo>
                    <a:cubicBezTo>
                      <a:pt x="36320" y="36779"/>
                      <a:pt x="37103" y="38156"/>
                      <a:pt x="37913" y="39506"/>
                    </a:cubicBezTo>
                    <a:cubicBezTo>
                      <a:pt x="38939" y="41126"/>
                      <a:pt x="40073" y="42666"/>
                      <a:pt x="41315" y="44124"/>
                    </a:cubicBezTo>
                    <a:cubicBezTo>
                      <a:pt x="41423" y="44232"/>
                      <a:pt x="41531" y="44340"/>
                      <a:pt x="41667" y="44421"/>
                    </a:cubicBezTo>
                    <a:cubicBezTo>
                      <a:pt x="41694" y="44313"/>
                      <a:pt x="41748" y="44259"/>
                      <a:pt x="41721" y="44205"/>
                    </a:cubicBezTo>
                    <a:cubicBezTo>
                      <a:pt x="41640" y="44070"/>
                      <a:pt x="41558" y="43935"/>
                      <a:pt x="41450" y="43800"/>
                    </a:cubicBezTo>
                    <a:cubicBezTo>
                      <a:pt x="40856" y="43017"/>
                      <a:pt x="40235" y="42260"/>
                      <a:pt x="39668" y="41450"/>
                    </a:cubicBezTo>
                    <a:cubicBezTo>
                      <a:pt x="38156" y="39263"/>
                      <a:pt x="36941" y="36914"/>
                      <a:pt x="36023" y="34430"/>
                    </a:cubicBezTo>
                    <a:cubicBezTo>
                      <a:pt x="35456" y="32917"/>
                      <a:pt x="34943" y="31405"/>
                      <a:pt x="34403" y="29920"/>
                    </a:cubicBezTo>
                    <a:cubicBezTo>
                      <a:pt x="33944" y="28489"/>
                      <a:pt x="33349" y="27139"/>
                      <a:pt x="32620" y="25869"/>
                    </a:cubicBezTo>
                    <a:cubicBezTo>
                      <a:pt x="32593" y="25788"/>
                      <a:pt x="32512" y="25680"/>
                      <a:pt x="32620" y="25599"/>
                    </a:cubicBezTo>
                    <a:cubicBezTo>
                      <a:pt x="32647" y="25586"/>
                      <a:pt x="32674" y="25579"/>
                      <a:pt x="32701" y="25579"/>
                    </a:cubicBezTo>
                    <a:cubicBezTo>
                      <a:pt x="32728" y="25579"/>
                      <a:pt x="32755" y="25586"/>
                      <a:pt x="32782" y="25599"/>
                    </a:cubicBezTo>
                    <a:cubicBezTo>
                      <a:pt x="34160" y="25734"/>
                      <a:pt x="35510" y="25869"/>
                      <a:pt x="36887" y="26058"/>
                    </a:cubicBezTo>
                    <a:cubicBezTo>
                      <a:pt x="38291" y="26247"/>
                      <a:pt x="39668" y="26572"/>
                      <a:pt x="40991" y="27085"/>
                    </a:cubicBezTo>
                    <a:cubicBezTo>
                      <a:pt x="43179" y="27949"/>
                      <a:pt x="45258" y="29056"/>
                      <a:pt x="47202" y="30379"/>
                    </a:cubicBezTo>
                    <a:cubicBezTo>
                      <a:pt x="48336" y="31135"/>
                      <a:pt x="49416" y="31918"/>
                      <a:pt x="50524" y="32701"/>
                    </a:cubicBezTo>
                    <a:cubicBezTo>
                      <a:pt x="50713" y="32809"/>
                      <a:pt x="50875" y="32917"/>
                      <a:pt x="51037" y="33025"/>
                    </a:cubicBezTo>
                    <a:cubicBezTo>
                      <a:pt x="51199" y="33133"/>
                      <a:pt x="51334" y="33241"/>
                      <a:pt x="51496" y="33349"/>
                    </a:cubicBezTo>
                    <a:cubicBezTo>
                      <a:pt x="51631" y="33457"/>
                      <a:pt x="51793" y="33565"/>
                      <a:pt x="51982" y="33700"/>
                    </a:cubicBezTo>
                    <a:cubicBezTo>
                      <a:pt x="51982" y="33484"/>
                      <a:pt x="51847" y="33430"/>
                      <a:pt x="51739" y="33376"/>
                    </a:cubicBezTo>
                    <a:cubicBezTo>
                      <a:pt x="51226" y="32998"/>
                      <a:pt x="50713" y="32620"/>
                      <a:pt x="50227" y="32242"/>
                    </a:cubicBezTo>
                    <a:cubicBezTo>
                      <a:pt x="49308" y="31594"/>
                      <a:pt x="48417" y="30946"/>
                      <a:pt x="47526" y="30298"/>
                    </a:cubicBezTo>
                    <a:cubicBezTo>
                      <a:pt x="46311" y="29407"/>
                      <a:pt x="45069" y="28570"/>
                      <a:pt x="43800" y="27814"/>
                    </a:cubicBezTo>
                    <a:cubicBezTo>
                      <a:pt x="43368" y="27544"/>
                      <a:pt x="42909" y="27328"/>
                      <a:pt x="42450" y="27085"/>
                    </a:cubicBezTo>
                    <a:cubicBezTo>
                      <a:pt x="40802" y="26166"/>
                      <a:pt x="39020" y="25518"/>
                      <a:pt x="37157" y="25167"/>
                    </a:cubicBezTo>
                    <a:cubicBezTo>
                      <a:pt x="35942" y="24897"/>
                      <a:pt x="34700" y="24762"/>
                      <a:pt x="33457" y="24708"/>
                    </a:cubicBezTo>
                    <a:lnTo>
                      <a:pt x="33160" y="24708"/>
                    </a:lnTo>
                    <a:cubicBezTo>
                      <a:pt x="33052" y="24681"/>
                      <a:pt x="32944" y="24735"/>
                      <a:pt x="32917" y="24546"/>
                    </a:cubicBezTo>
                    <a:cubicBezTo>
                      <a:pt x="33268" y="24276"/>
                      <a:pt x="33647" y="23979"/>
                      <a:pt x="34025" y="23682"/>
                    </a:cubicBezTo>
                    <a:cubicBezTo>
                      <a:pt x="36050" y="22089"/>
                      <a:pt x="38399" y="21009"/>
                      <a:pt x="40910" y="20550"/>
                    </a:cubicBezTo>
                    <a:cubicBezTo>
                      <a:pt x="41601" y="20402"/>
                      <a:pt x="42301" y="20334"/>
                      <a:pt x="43006" y="20334"/>
                    </a:cubicBezTo>
                    <a:cubicBezTo>
                      <a:pt x="43458" y="20334"/>
                      <a:pt x="43913" y="20362"/>
                      <a:pt x="44367" y="20415"/>
                    </a:cubicBezTo>
                    <a:lnTo>
                      <a:pt x="44610" y="20415"/>
                    </a:lnTo>
                    <a:cubicBezTo>
                      <a:pt x="44637" y="20388"/>
                      <a:pt x="44664" y="20361"/>
                      <a:pt x="44664" y="20334"/>
                    </a:cubicBezTo>
                    <a:cubicBezTo>
                      <a:pt x="44664" y="20280"/>
                      <a:pt x="44664" y="20253"/>
                      <a:pt x="44637" y="20226"/>
                    </a:cubicBezTo>
                    <a:cubicBezTo>
                      <a:pt x="44556" y="20172"/>
                      <a:pt x="44475" y="20145"/>
                      <a:pt x="44394" y="20145"/>
                    </a:cubicBezTo>
                    <a:cubicBezTo>
                      <a:pt x="43935" y="20091"/>
                      <a:pt x="43449" y="20010"/>
                      <a:pt x="42963" y="20010"/>
                    </a:cubicBezTo>
                    <a:cubicBezTo>
                      <a:pt x="41694" y="20010"/>
                      <a:pt x="40451" y="20145"/>
                      <a:pt x="39236" y="20442"/>
                    </a:cubicBezTo>
                    <a:cubicBezTo>
                      <a:pt x="36779" y="20928"/>
                      <a:pt x="34511" y="22089"/>
                      <a:pt x="32674" y="23817"/>
                    </a:cubicBezTo>
                    <a:cubicBezTo>
                      <a:pt x="32620" y="23871"/>
                      <a:pt x="32539" y="23898"/>
                      <a:pt x="32431" y="23952"/>
                    </a:cubicBezTo>
                    <a:cubicBezTo>
                      <a:pt x="32431" y="23898"/>
                      <a:pt x="32404" y="23871"/>
                      <a:pt x="32404" y="23844"/>
                    </a:cubicBezTo>
                    <a:cubicBezTo>
                      <a:pt x="32431" y="23547"/>
                      <a:pt x="32458" y="23223"/>
                      <a:pt x="32485" y="22899"/>
                    </a:cubicBezTo>
                    <a:cubicBezTo>
                      <a:pt x="32647" y="21117"/>
                      <a:pt x="33052" y="19362"/>
                      <a:pt x="33728" y="17714"/>
                    </a:cubicBezTo>
                    <a:cubicBezTo>
                      <a:pt x="34241" y="16391"/>
                      <a:pt x="34889" y="15095"/>
                      <a:pt x="35618" y="13880"/>
                    </a:cubicBezTo>
                    <a:cubicBezTo>
                      <a:pt x="35861" y="13502"/>
                      <a:pt x="36104" y="13124"/>
                      <a:pt x="36347" y="12746"/>
                    </a:cubicBezTo>
                    <a:cubicBezTo>
                      <a:pt x="36374" y="12638"/>
                      <a:pt x="36401" y="12530"/>
                      <a:pt x="36428" y="12422"/>
                    </a:cubicBezTo>
                    <a:cubicBezTo>
                      <a:pt x="36368" y="12382"/>
                      <a:pt x="36302" y="12364"/>
                      <a:pt x="36236" y="12364"/>
                    </a:cubicBezTo>
                    <a:cubicBezTo>
                      <a:pt x="36122" y="12364"/>
                      <a:pt x="36010" y="12417"/>
                      <a:pt x="35942" y="12503"/>
                    </a:cubicBezTo>
                    <a:cubicBezTo>
                      <a:pt x="35780" y="12719"/>
                      <a:pt x="35618" y="12908"/>
                      <a:pt x="35456" y="13124"/>
                    </a:cubicBezTo>
                    <a:cubicBezTo>
                      <a:pt x="34403" y="14555"/>
                      <a:pt x="33484" y="16094"/>
                      <a:pt x="32728" y="17687"/>
                    </a:cubicBezTo>
                    <a:cubicBezTo>
                      <a:pt x="32458" y="18254"/>
                      <a:pt x="32215" y="18795"/>
                      <a:pt x="31999" y="19362"/>
                    </a:cubicBezTo>
                    <a:cubicBezTo>
                      <a:pt x="31486" y="20766"/>
                      <a:pt x="31270" y="22251"/>
                      <a:pt x="31324" y="23763"/>
                    </a:cubicBezTo>
                    <a:cubicBezTo>
                      <a:pt x="31324" y="23898"/>
                      <a:pt x="31297" y="24060"/>
                      <a:pt x="31297" y="24276"/>
                    </a:cubicBezTo>
                    <a:cubicBezTo>
                      <a:pt x="31216" y="24222"/>
                      <a:pt x="31135" y="24141"/>
                      <a:pt x="31081" y="24060"/>
                    </a:cubicBezTo>
                    <a:cubicBezTo>
                      <a:pt x="30838" y="23682"/>
                      <a:pt x="30595" y="23304"/>
                      <a:pt x="30379" y="22926"/>
                    </a:cubicBezTo>
                    <a:cubicBezTo>
                      <a:pt x="29218" y="20658"/>
                      <a:pt x="28354" y="18254"/>
                      <a:pt x="27787" y="15770"/>
                    </a:cubicBezTo>
                    <a:cubicBezTo>
                      <a:pt x="27382" y="14042"/>
                      <a:pt x="27328" y="12260"/>
                      <a:pt x="27706" y="10532"/>
                    </a:cubicBezTo>
                    <a:cubicBezTo>
                      <a:pt x="27814" y="9964"/>
                      <a:pt x="27895" y="9370"/>
                      <a:pt x="28003" y="8803"/>
                    </a:cubicBezTo>
                    <a:cubicBezTo>
                      <a:pt x="28003" y="8695"/>
                      <a:pt x="27976" y="8587"/>
                      <a:pt x="27976" y="8479"/>
                    </a:cubicBezTo>
                    <a:cubicBezTo>
                      <a:pt x="27814" y="8533"/>
                      <a:pt x="27706" y="8587"/>
                      <a:pt x="27652" y="8695"/>
                    </a:cubicBezTo>
                    <a:cubicBezTo>
                      <a:pt x="27598" y="8884"/>
                      <a:pt x="27544" y="9046"/>
                      <a:pt x="27517" y="9235"/>
                    </a:cubicBezTo>
                    <a:cubicBezTo>
                      <a:pt x="27301" y="10153"/>
                      <a:pt x="27112" y="11099"/>
                      <a:pt x="26950" y="12017"/>
                    </a:cubicBezTo>
                    <a:cubicBezTo>
                      <a:pt x="26788" y="12908"/>
                      <a:pt x="26707" y="13826"/>
                      <a:pt x="26734" y="14717"/>
                    </a:cubicBezTo>
                    <a:cubicBezTo>
                      <a:pt x="26788" y="16094"/>
                      <a:pt x="27031" y="17471"/>
                      <a:pt x="27463" y="18768"/>
                    </a:cubicBezTo>
                    <a:cubicBezTo>
                      <a:pt x="27787" y="19902"/>
                      <a:pt x="28219" y="20982"/>
                      <a:pt x="28732" y="22062"/>
                    </a:cubicBezTo>
                    <a:cubicBezTo>
                      <a:pt x="28759" y="22116"/>
                      <a:pt x="28813" y="22197"/>
                      <a:pt x="28678" y="22278"/>
                    </a:cubicBezTo>
                    <a:cubicBezTo>
                      <a:pt x="28354" y="21981"/>
                      <a:pt x="27976" y="21684"/>
                      <a:pt x="27625" y="21387"/>
                    </a:cubicBezTo>
                    <a:cubicBezTo>
                      <a:pt x="26518" y="20523"/>
                      <a:pt x="25410" y="19632"/>
                      <a:pt x="24303" y="18768"/>
                    </a:cubicBezTo>
                    <a:cubicBezTo>
                      <a:pt x="24060" y="18606"/>
                      <a:pt x="23871" y="18390"/>
                      <a:pt x="23763" y="18119"/>
                    </a:cubicBezTo>
                    <a:cubicBezTo>
                      <a:pt x="23250" y="17174"/>
                      <a:pt x="22872" y="16148"/>
                      <a:pt x="22575" y="15122"/>
                    </a:cubicBezTo>
                    <a:cubicBezTo>
                      <a:pt x="22035" y="13124"/>
                      <a:pt x="21684" y="11099"/>
                      <a:pt x="21549" y="9019"/>
                    </a:cubicBezTo>
                    <a:cubicBezTo>
                      <a:pt x="21441" y="7399"/>
                      <a:pt x="21468" y="5752"/>
                      <a:pt x="21630" y="4132"/>
                    </a:cubicBezTo>
                    <a:cubicBezTo>
                      <a:pt x="21711" y="3592"/>
                      <a:pt x="21765" y="3052"/>
                      <a:pt x="21819" y="2512"/>
                    </a:cubicBezTo>
                    <a:cubicBezTo>
                      <a:pt x="21819" y="2404"/>
                      <a:pt x="21846" y="2295"/>
                      <a:pt x="21711" y="2241"/>
                    </a:cubicBezTo>
                    <a:cubicBezTo>
                      <a:pt x="21468" y="2322"/>
                      <a:pt x="21468" y="2539"/>
                      <a:pt x="21441" y="2728"/>
                    </a:cubicBezTo>
                    <a:cubicBezTo>
                      <a:pt x="21252" y="4051"/>
                      <a:pt x="21036" y="5374"/>
                      <a:pt x="20901" y="6697"/>
                    </a:cubicBezTo>
                    <a:cubicBezTo>
                      <a:pt x="20658" y="8911"/>
                      <a:pt x="20712" y="11153"/>
                      <a:pt x="21063" y="13340"/>
                    </a:cubicBezTo>
                    <a:cubicBezTo>
                      <a:pt x="21198" y="14393"/>
                      <a:pt x="21468" y="15419"/>
                      <a:pt x="21819" y="16391"/>
                    </a:cubicBezTo>
                    <a:cubicBezTo>
                      <a:pt x="21900" y="16526"/>
                      <a:pt x="21927" y="16688"/>
                      <a:pt x="21873" y="16823"/>
                    </a:cubicBezTo>
                    <a:cubicBezTo>
                      <a:pt x="21684" y="16688"/>
                      <a:pt x="21495" y="16580"/>
                      <a:pt x="21333" y="16445"/>
                    </a:cubicBezTo>
                    <a:cubicBezTo>
                      <a:pt x="19875" y="15311"/>
                      <a:pt x="18444" y="14150"/>
                      <a:pt x="16985" y="13043"/>
                    </a:cubicBezTo>
                    <a:cubicBezTo>
                      <a:pt x="16769" y="12854"/>
                      <a:pt x="16607" y="12638"/>
                      <a:pt x="16472" y="12368"/>
                    </a:cubicBezTo>
                    <a:cubicBezTo>
                      <a:pt x="16013" y="11558"/>
                      <a:pt x="15608" y="10721"/>
                      <a:pt x="15230" y="9883"/>
                    </a:cubicBezTo>
                    <a:cubicBezTo>
                      <a:pt x="14528" y="8236"/>
                      <a:pt x="14015" y="6481"/>
                      <a:pt x="13772" y="4699"/>
                    </a:cubicBezTo>
                    <a:cubicBezTo>
                      <a:pt x="13718" y="4078"/>
                      <a:pt x="13610" y="3457"/>
                      <a:pt x="13556" y="2836"/>
                    </a:cubicBezTo>
                    <a:cubicBezTo>
                      <a:pt x="13421" y="1917"/>
                      <a:pt x="13394" y="1026"/>
                      <a:pt x="13475" y="108"/>
                    </a:cubicBezTo>
                    <a:cubicBezTo>
                      <a:pt x="13475" y="81"/>
                      <a:pt x="13421" y="54"/>
                      <a:pt x="1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10"/>
              <p:cNvSpPr/>
              <p:nvPr/>
            </p:nvSpPr>
            <p:spPr>
              <a:xfrm>
                <a:off x="7370025" y="547975"/>
                <a:ext cx="378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637" extrusionOk="0">
                    <a:moveTo>
                      <a:pt x="222" y="1"/>
                    </a:moveTo>
                    <a:cubicBezTo>
                      <a:pt x="212" y="1"/>
                      <a:pt x="201" y="2"/>
                      <a:pt x="189" y="5"/>
                    </a:cubicBezTo>
                    <a:cubicBezTo>
                      <a:pt x="54" y="5"/>
                      <a:pt x="0" y="140"/>
                      <a:pt x="27" y="275"/>
                    </a:cubicBezTo>
                    <a:cubicBezTo>
                      <a:pt x="54" y="383"/>
                      <a:pt x="81" y="491"/>
                      <a:pt x="135" y="572"/>
                    </a:cubicBezTo>
                    <a:cubicBezTo>
                      <a:pt x="405" y="1166"/>
                      <a:pt x="702" y="1733"/>
                      <a:pt x="999" y="2300"/>
                    </a:cubicBezTo>
                    <a:cubicBezTo>
                      <a:pt x="1053" y="2408"/>
                      <a:pt x="1134" y="2516"/>
                      <a:pt x="1215" y="2624"/>
                    </a:cubicBezTo>
                    <a:cubicBezTo>
                      <a:pt x="1252" y="2624"/>
                      <a:pt x="1300" y="2636"/>
                      <a:pt x="1336" y="2636"/>
                    </a:cubicBezTo>
                    <a:cubicBezTo>
                      <a:pt x="1354" y="2636"/>
                      <a:pt x="1369" y="2633"/>
                      <a:pt x="1378" y="2624"/>
                    </a:cubicBezTo>
                    <a:cubicBezTo>
                      <a:pt x="1432" y="2570"/>
                      <a:pt x="1513" y="2489"/>
                      <a:pt x="1513" y="2435"/>
                    </a:cubicBezTo>
                    <a:cubicBezTo>
                      <a:pt x="1513" y="2327"/>
                      <a:pt x="1459" y="2192"/>
                      <a:pt x="1405" y="2084"/>
                    </a:cubicBezTo>
                    <a:cubicBezTo>
                      <a:pt x="1080" y="1463"/>
                      <a:pt x="729" y="815"/>
                      <a:pt x="405" y="167"/>
                    </a:cubicBezTo>
                    <a:cubicBezTo>
                      <a:pt x="357" y="95"/>
                      <a:pt x="309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10"/>
              <p:cNvSpPr/>
              <p:nvPr/>
            </p:nvSpPr>
            <p:spPr>
              <a:xfrm>
                <a:off x="7164800" y="715500"/>
                <a:ext cx="574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1217" extrusionOk="0">
                    <a:moveTo>
                      <a:pt x="216" y="1"/>
                    </a:moveTo>
                    <a:cubicBezTo>
                      <a:pt x="135" y="28"/>
                      <a:pt x="81" y="82"/>
                      <a:pt x="27" y="136"/>
                    </a:cubicBezTo>
                    <a:cubicBezTo>
                      <a:pt x="0" y="271"/>
                      <a:pt x="81" y="433"/>
                      <a:pt x="216" y="460"/>
                    </a:cubicBezTo>
                    <a:lnTo>
                      <a:pt x="1756" y="1135"/>
                    </a:lnTo>
                    <a:cubicBezTo>
                      <a:pt x="1837" y="1189"/>
                      <a:pt x="1945" y="1216"/>
                      <a:pt x="2026" y="1216"/>
                    </a:cubicBezTo>
                    <a:cubicBezTo>
                      <a:pt x="2107" y="1216"/>
                      <a:pt x="2242" y="1162"/>
                      <a:pt x="2269" y="1108"/>
                    </a:cubicBezTo>
                    <a:cubicBezTo>
                      <a:pt x="2296" y="1000"/>
                      <a:pt x="2269" y="919"/>
                      <a:pt x="2242" y="838"/>
                    </a:cubicBezTo>
                    <a:cubicBezTo>
                      <a:pt x="2215" y="784"/>
                      <a:pt x="2161" y="757"/>
                      <a:pt x="2107" y="730"/>
                    </a:cubicBezTo>
                    <a:cubicBezTo>
                      <a:pt x="1567" y="514"/>
                      <a:pt x="1026" y="298"/>
                      <a:pt x="486" y="55"/>
                    </a:cubicBezTo>
                    <a:cubicBezTo>
                      <a:pt x="405" y="28"/>
                      <a:pt x="297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10"/>
              <p:cNvSpPr/>
              <p:nvPr/>
            </p:nvSpPr>
            <p:spPr>
              <a:xfrm>
                <a:off x="7081750" y="760750"/>
                <a:ext cx="52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33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109" y="216"/>
                      <a:pt x="1" y="378"/>
                      <a:pt x="190" y="513"/>
                    </a:cubicBezTo>
                    <a:cubicBezTo>
                      <a:pt x="649" y="837"/>
                      <a:pt x="1135" y="1107"/>
                      <a:pt x="1675" y="1323"/>
                    </a:cubicBezTo>
                    <a:cubicBezTo>
                      <a:pt x="1704" y="1333"/>
                      <a:pt x="1733" y="1337"/>
                      <a:pt x="1761" y="1337"/>
                    </a:cubicBezTo>
                    <a:cubicBezTo>
                      <a:pt x="1891" y="1337"/>
                      <a:pt x="2009" y="1241"/>
                      <a:pt x="2053" y="1107"/>
                    </a:cubicBezTo>
                    <a:cubicBezTo>
                      <a:pt x="2080" y="945"/>
                      <a:pt x="1999" y="891"/>
                      <a:pt x="1891" y="837"/>
                    </a:cubicBezTo>
                    <a:cubicBezTo>
                      <a:pt x="1405" y="594"/>
                      <a:pt x="946" y="351"/>
                      <a:pt x="487" y="108"/>
                    </a:cubicBezTo>
                    <a:cubicBezTo>
                      <a:pt x="379" y="54"/>
                      <a:pt x="244" y="27"/>
                      <a:pt x="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10"/>
              <p:cNvSpPr/>
              <p:nvPr/>
            </p:nvSpPr>
            <p:spPr>
              <a:xfrm>
                <a:off x="7106075" y="392325"/>
                <a:ext cx="398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19" extrusionOk="0">
                    <a:moveTo>
                      <a:pt x="145" y="0"/>
                    </a:moveTo>
                    <a:cubicBezTo>
                      <a:pt x="115" y="0"/>
                      <a:pt x="81" y="7"/>
                      <a:pt x="54" y="20"/>
                    </a:cubicBezTo>
                    <a:cubicBezTo>
                      <a:pt x="27" y="47"/>
                      <a:pt x="0" y="101"/>
                      <a:pt x="0" y="182"/>
                    </a:cubicBezTo>
                    <a:cubicBezTo>
                      <a:pt x="0" y="236"/>
                      <a:pt x="0" y="317"/>
                      <a:pt x="54" y="398"/>
                    </a:cubicBezTo>
                    <a:cubicBezTo>
                      <a:pt x="432" y="911"/>
                      <a:pt x="810" y="1424"/>
                      <a:pt x="1188" y="1938"/>
                    </a:cubicBezTo>
                    <a:cubicBezTo>
                      <a:pt x="1242" y="1992"/>
                      <a:pt x="1377" y="1992"/>
                      <a:pt x="1458" y="2019"/>
                    </a:cubicBezTo>
                    <a:cubicBezTo>
                      <a:pt x="1593" y="1721"/>
                      <a:pt x="1458" y="1559"/>
                      <a:pt x="1323" y="1370"/>
                    </a:cubicBezTo>
                    <a:cubicBezTo>
                      <a:pt x="1053" y="1046"/>
                      <a:pt x="783" y="668"/>
                      <a:pt x="513" y="317"/>
                    </a:cubicBezTo>
                    <a:cubicBezTo>
                      <a:pt x="432" y="209"/>
                      <a:pt x="324" y="101"/>
                      <a:pt x="216" y="20"/>
                    </a:cubicBezTo>
                    <a:cubicBezTo>
                      <a:pt x="203" y="7"/>
                      <a:pt x="176" y="0"/>
                      <a:pt x="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10"/>
              <p:cNvSpPr/>
              <p:nvPr/>
            </p:nvSpPr>
            <p:spPr>
              <a:xfrm>
                <a:off x="7712975" y="691850"/>
                <a:ext cx="229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406" extrusionOk="0">
                    <a:moveTo>
                      <a:pt x="171" y="1"/>
                    </a:moveTo>
                    <a:cubicBezTo>
                      <a:pt x="107" y="1"/>
                      <a:pt x="45" y="30"/>
                      <a:pt x="27" y="83"/>
                    </a:cubicBezTo>
                    <a:cubicBezTo>
                      <a:pt x="0" y="191"/>
                      <a:pt x="0" y="299"/>
                      <a:pt x="27" y="380"/>
                    </a:cubicBezTo>
                    <a:cubicBezTo>
                      <a:pt x="135" y="758"/>
                      <a:pt x="243" y="1163"/>
                      <a:pt x="351" y="1541"/>
                    </a:cubicBezTo>
                    <a:cubicBezTo>
                      <a:pt x="432" y="1757"/>
                      <a:pt x="486" y="1973"/>
                      <a:pt x="567" y="2162"/>
                    </a:cubicBezTo>
                    <a:cubicBezTo>
                      <a:pt x="594" y="2243"/>
                      <a:pt x="648" y="2324"/>
                      <a:pt x="675" y="2405"/>
                    </a:cubicBezTo>
                    <a:cubicBezTo>
                      <a:pt x="756" y="2351"/>
                      <a:pt x="864" y="2324"/>
                      <a:pt x="891" y="2270"/>
                    </a:cubicBezTo>
                    <a:cubicBezTo>
                      <a:pt x="918" y="2189"/>
                      <a:pt x="918" y="2108"/>
                      <a:pt x="918" y="2027"/>
                    </a:cubicBezTo>
                    <a:cubicBezTo>
                      <a:pt x="810" y="1379"/>
                      <a:pt x="621" y="758"/>
                      <a:pt x="378" y="164"/>
                    </a:cubicBezTo>
                    <a:cubicBezTo>
                      <a:pt x="351" y="110"/>
                      <a:pt x="324" y="83"/>
                      <a:pt x="270" y="29"/>
                    </a:cubicBezTo>
                    <a:cubicBezTo>
                      <a:pt x="241" y="10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10"/>
              <p:cNvSpPr/>
              <p:nvPr/>
            </p:nvSpPr>
            <p:spPr>
              <a:xfrm>
                <a:off x="7533400" y="1187950"/>
                <a:ext cx="486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036" extrusionOk="0">
                    <a:moveTo>
                      <a:pt x="201" y="0"/>
                    </a:moveTo>
                    <a:cubicBezTo>
                      <a:pt x="109" y="0"/>
                      <a:pt x="27" y="73"/>
                      <a:pt x="27" y="167"/>
                    </a:cubicBezTo>
                    <a:cubicBezTo>
                      <a:pt x="0" y="275"/>
                      <a:pt x="27" y="383"/>
                      <a:pt x="135" y="410"/>
                    </a:cubicBezTo>
                    <a:cubicBezTo>
                      <a:pt x="621" y="572"/>
                      <a:pt x="1107" y="761"/>
                      <a:pt x="1593" y="1004"/>
                    </a:cubicBezTo>
                    <a:cubicBezTo>
                      <a:pt x="1629" y="1026"/>
                      <a:pt x="1662" y="1036"/>
                      <a:pt x="1693" y="1036"/>
                    </a:cubicBezTo>
                    <a:cubicBezTo>
                      <a:pt x="1781" y="1036"/>
                      <a:pt x="1851" y="955"/>
                      <a:pt x="1890" y="815"/>
                    </a:cubicBezTo>
                    <a:cubicBezTo>
                      <a:pt x="1944" y="626"/>
                      <a:pt x="1863" y="599"/>
                      <a:pt x="1755" y="491"/>
                    </a:cubicBezTo>
                    <a:cubicBezTo>
                      <a:pt x="1296" y="194"/>
                      <a:pt x="783" y="32"/>
                      <a:pt x="243" y="5"/>
                    </a:cubicBezTo>
                    <a:cubicBezTo>
                      <a:pt x="229" y="2"/>
                      <a:pt x="215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10"/>
              <p:cNvSpPr/>
              <p:nvPr/>
            </p:nvSpPr>
            <p:spPr>
              <a:xfrm>
                <a:off x="7538125" y="651375"/>
                <a:ext cx="297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966" extrusionOk="0">
                    <a:moveTo>
                      <a:pt x="189" y="1"/>
                    </a:moveTo>
                    <a:cubicBezTo>
                      <a:pt x="135" y="82"/>
                      <a:pt x="54" y="163"/>
                      <a:pt x="27" y="244"/>
                    </a:cubicBezTo>
                    <a:cubicBezTo>
                      <a:pt x="0" y="325"/>
                      <a:pt x="0" y="406"/>
                      <a:pt x="54" y="487"/>
                    </a:cubicBezTo>
                    <a:cubicBezTo>
                      <a:pt x="297" y="919"/>
                      <a:pt x="540" y="1378"/>
                      <a:pt x="756" y="1810"/>
                    </a:cubicBezTo>
                    <a:cubicBezTo>
                      <a:pt x="783" y="1864"/>
                      <a:pt x="837" y="1918"/>
                      <a:pt x="891" y="1945"/>
                    </a:cubicBezTo>
                    <a:cubicBezTo>
                      <a:pt x="918" y="1958"/>
                      <a:pt x="945" y="1965"/>
                      <a:pt x="972" y="1965"/>
                    </a:cubicBezTo>
                    <a:cubicBezTo>
                      <a:pt x="999" y="1965"/>
                      <a:pt x="1026" y="1958"/>
                      <a:pt x="1053" y="1945"/>
                    </a:cubicBezTo>
                    <a:cubicBezTo>
                      <a:pt x="1107" y="1918"/>
                      <a:pt x="1161" y="1864"/>
                      <a:pt x="1188" y="1810"/>
                    </a:cubicBezTo>
                    <a:cubicBezTo>
                      <a:pt x="1188" y="1756"/>
                      <a:pt x="1188" y="1702"/>
                      <a:pt x="1188" y="1648"/>
                    </a:cubicBezTo>
                    <a:cubicBezTo>
                      <a:pt x="891" y="1054"/>
                      <a:pt x="567" y="514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10"/>
              <p:cNvSpPr/>
              <p:nvPr/>
            </p:nvSpPr>
            <p:spPr>
              <a:xfrm>
                <a:off x="7728500" y="1316750"/>
                <a:ext cx="5875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497" extrusionOk="0">
                    <a:moveTo>
                      <a:pt x="538" y="1"/>
                    </a:moveTo>
                    <a:cubicBezTo>
                      <a:pt x="366" y="1"/>
                      <a:pt x="196" y="4"/>
                      <a:pt x="27" y="11"/>
                    </a:cubicBezTo>
                    <a:cubicBezTo>
                      <a:pt x="0" y="254"/>
                      <a:pt x="81" y="335"/>
                      <a:pt x="216" y="362"/>
                    </a:cubicBezTo>
                    <a:cubicBezTo>
                      <a:pt x="810" y="389"/>
                      <a:pt x="1431" y="443"/>
                      <a:pt x="2025" y="497"/>
                    </a:cubicBezTo>
                    <a:cubicBezTo>
                      <a:pt x="2079" y="497"/>
                      <a:pt x="2133" y="470"/>
                      <a:pt x="2214" y="443"/>
                    </a:cubicBezTo>
                    <a:cubicBezTo>
                      <a:pt x="2268" y="416"/>
                      <a:pt x="2349" y="362"/>
                      <a:pt x="2349" y="308"/>
                    </a:cubicBezTo>
                    <a:cubicBezTo>
                      <a:pt x="2349" y="254"/>
                      <a:pt x="2268" y="173"/>
                      <a:pt x="2214" y="119"/>
                    </a:cubicBezTo>
                    <a:cubicBezTo>
                      <a:pt x="2160" y="92"/>
                      <a:pt x="2133" y="92"/>
                      <a:pt x="2079" y="92"/>
                    </a:cubicBezTo>
                    <a:cubicBezTo>
                      <a:pt x="1573" y="31"/>
                      <a:pt x="1052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10"/>
              <p:cNvSpPr/>
              <p:nvPr/>
            </p:nvSpPr>
            <p:spPr>
              <a:xfrm>
                <a:off x="7527325" y="1062675"/>
                <a:ext cx="486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804" extrusionOk="0">
                    <a:moveTo>
                      <a:pt x="193" y="0"/>
                    </a:moveTo>
                    <a:cubicBezTo>
                      <a:pt x="162" y="0"/>
                      <a:pt x="135" y="7"/>
                      <a:pt x="108" y="21"/>
                    </a:cubicBezTo>
                    <a:cubicBezTo>
                      <a:pt x="81" y="21"/>
                      <a:pt x="27" y="48"/>
                      <a:pt x="27" y="75"/>
                    </a:cubicBezTo>
                    <a:cubicBezTo>
                      <a:pt x="0" y="129"/>
                      <a:pt x="0" y="210"/>
                      <a:pt x="27" y="264"/>
                    </a:cubicBezTo>
                    <a:cubicBezTo>
                      <a:pt x="81" y="318"/>
                      <a:pt x="135" y="372"/>
                      <a:pt x="216" y="399"/>
                    </a:cubicBezTo>
                    <a:cubicBezTo>
                      <a:pt x="621" y="534"/>
                      <a:pt x="1026" y="642"/>
                      <a:pt x="1431" y="750"/>
                    </a:cubicBezTo>
                    <a:cubicBezTo>
                      <a:pt x="1539" y="804"/>
                      <a:pt x="1647" y="804"/>
                      <a:pt x="1782" y="804"/>
                    </a:cubicBezTo>
                    <a:cubicBezTo>
                      <a:pt x="1836" y="804"/>
                      <a:pt x="1890" y="750"/>
                      <a:pt x="1944" y="696"/>
                    </a:cubicBezTo>
                    <a:cubicBezTo>
                      <a:pt x="1944" y="642"/>
                      <a:pt x="1944" y="561"/>
                      <a:pt x="1944" y="534"/>
                    </a:cubicBezTo>
                    <a:cubicBezTo>
                      <a:pt x="1890" y="453"/>
                      <a:pt x="1836" y="399"/>
                      <a:pt x="1755" y="372"/>
                    </a:cubicBezTo>
                    <a:cubicBezTo>
                      <a:pt x="1269" y="264"/>
                      <a:pt x="783" y="129"/>
                      <a:pt x="297" y="21"/>
                    </a:cubicBezTo>
                    <a:cubicBezTo>
                      <a:pt x="257" y="7"/>
                      <a:pt x="223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10"/>
              <p:cNvSpPr/>
              <p:nvPr/>
            </p:nvSpPr>
            <p:spPr>
              <a:xfrm>
                <a:off x="7571875" y="533900"/>
                <a:ext cx="297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162" extrusionOk="0">
                    <a:moveTo>
                      <a:pt x="54" y="1"/>
                    </a:moveTo>
                    <a:cubicBezTo>
                      <a:pt x="54" y="82"/>
                      <a:pt x="0" y="163"/>
                      <a:pt x="27" y="244"/>
                    </a:cubicBezTo>
                    <a:cubicBezTo>
                      <a:pt x="297" y="838"/>
                      <a:pt x="567" y="1432"/>
                      <a:pt x="837" y="2026"/>
                    </a:cubicBezTo>
                    <a:cubicBezTo>
                      <a:pt x="864" y="2080"/>
                      <a:pt x="891" y="2107"/>
                      <a:pt x="918" y="2134"/>
                    </a:cubicBezTo>
                    <a:cubicBezTo>
                      <a:pt x="972" y="2161"/>
                      <a:pt x="1026" y="2161"/>
                      <a:pt x="1080" y="2161"/>
                    </a:cubicBezTo>
                    <a:cubicBezTo>
                      <a:pt x="1135" y="2107"/>
                      <a:pt x="1162" y="2053"/>
                      <a:pt x="1162" y="1999"/>
                    </a:cubicBezTo>
                    <a:cubicBezTo>
                      <a:pt x="1189" y="1945"/>
                      <a:pt x="1162" y="1891"/>
                      <a:pt x="1135" y="1837"/>
                    </a:cubicBezTo>
                    <a:cubicBezTo>
                      <a:pt x="891" y="1189"/>
                      <a:pt x="567" y="568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10"/>
              <p:cNvSpPr/>
              <p:nvPr/>
            </p:nvSpPr>
            <p:spPr>
              <a:xfrm>
                <a:off x="7279550" y="903850"/>
                <a:ext cx="4325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946" extrusionOk="0">
                    <a:moveTo>
                      <a:pt x="82" y="1"/>
                    </a:moveTo>
                    <a:cubicBezTo>
                      <a:pt x="82" y="190"/>
                      <a:pt x="1" y="325"/>
                      <a:pt x="136" y="406"/>
                    </a:cubicBezTo>
                    <a:cubicBezTo>
                      <a:pt x="541" y="649"/>
                      <a:pt x="973" y="838"/>
                      <a:pt x="1459" y="946"/>
                    </a:cubicBezTo>
                    <a:cubicBezTo>
                      <a:pt x="1540" y="946"/>
                      <a:pt x="1648" y="892"/>
                      <a:pt x="1675" y="811"/>
                    </a:cubicBezTo>
                    <a:cubicBezTo>
                      <a:pt x="1729" y="676"/>
                      <a:pt x="1675" y="541"/>
                      <a:pt x="1567" y="514"/>
                    </a:cubicBezTo>
                    <a:cubicBezTo>
                      <a:pt x="1081" y="325"/>
                      <a:pt x="622" y="190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10"/>
              <p:cNvSpPr/>
              <p:nvPr/>
            </p:nvSpPr>
            <p:spPr>
              <a:xfrm>
                <a:off x="8026875" y="941000"/>
                <a:ext cx="128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107" extrusionOk="0">
                    <a:moveTo>
                      <a:pt x="163" y="0"/>
                    </a:moveTo>
                    <a:cubicBezTo>
                      <a:pt x="109" y="27"/>
                      <a:pt x="55" y="54"/>
                      <a:pt x="28" y="108"/>
                    </a:cubicBezTo>
                    <a:cubicBezTo>
                      <a:pt x="1" y="189"/>
                      <a:pt x="1" y="270"/>
                      <a:pt x="1" y="351"/>
                    </a:cubicBezTo>
                    <a:cubicBezTo>
                      <a:pt x="55" y="864"/>
                      <a:pt x="82" y="1377"/>
                      <a:pt x="109" y="1863"/>
                    </a:cubicBezTo>
                    <a:cubicBezTo>
                      <a:pt x="136" y="1944"/>
                      <a:pt x="163" y="2025"/>
                      <a:pt x="190" y="2106"/>
                    </a:cubicBezTo>
                    <a:cubicBezTo>
                      <a:pt x="406" y="2106"/>
                      <a:pt x="514" y="2025"/>
                      <a:pt x="487" y="1890"/>
                    </a:cubicBezTo>
                    <a:cubicBezTo>
                      <a:pt x="433" y="1269"/>
                      <a:pt x="379" y="675"/>
                      <a:pt x="298" y="81"/>
                    </a:cubicBezTo>
                    <a:cubicBezTo>
                      <a:pt x="298" y="54"/>
                      <a:pt x="190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10"/>
              <p:cNvSpPr/>
              <p:nvPr/>
            </p:nvSpPr>
            <p:spPr>
              <a:xfrm>
                <a:off x="7768325" y="632850"/>
                <a:ext cx="24325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694" extrusionOk="0">
                    <a:moveTo>
                      <a:pt x="163" y="0"/>
                    </a:moveTo>
                    <a:cubicBezTo>
                      <a:pt x="111" y="0"/>
                      <a:pt x="63" y="12"/>
                      <a:pt x="27" y="12"/>
                    </a:cubicBezTo>
                    <a:cubicBezTo>
                      <a:pt x="0" y="93"/>
                      <a:pt x="27" y="201"/>
                      <a:pt x="27" y="283"/>
                    </a:cubicBezTo>
                    <a:cubicBezTo>
                      <a:pt x="189" y="688"/>
                      <a:pt x="351" y="1093"/>
                      <a:pt x="513" y="1498"/>
                    </a:cubicBezTo>
                    <a:cubicBezTo>
                      <a:pt x="513" y="1552"/>
                      <a:pt x="540" y="1579"/>
                      <a:pt x="567" y="1606"/>
                    </a:cubicBezTo>
                    <a:cubicBezTo>
                      <a:pt x="612" y="1650"/>
                      <a:pt x="656" y="1694"/>
                      <a:pt x="700" y="1694"/>
                    </a:cubicBezTo>
                    <a:cubicBezTo>
                      <a:pt x="710" y="1694"/>
                      <a:pt x="720" y="1692"/>
                      <a:pt x="729" y="1687"/>
                    </a:cubicBezTo>
                    <a:cubicBezTo>
                      <a:pt x="891" y="1660"/>
                      <a:pt x="972" y="1471"/>
                      <a:pt x="918" y="1336"/>
                    </a:cubicBezTo>
                    <a:cubicBezTo>
                      <a:pt x="729" y="931"/>
                      <a:pt x="567" y="526"/>
                      <a:pt x="378" y="120"/>
                    </a:cubicBezTo>
                    <a:cubicBezTo>
                      <a:pt x="351" y="66"/>
                      <a:pt x="297" y="12"/>
                      <a:pt x="243" y="12"/>
                    </a:cubicBezTo>
                    <a:cubicBezTo>
                      <a:pt x="216" y="3"/>
                      <a:pt x="189" y="0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10"/>
              <p:cNvSpPr/>
              <p:nvPr/>
            </p:nvSpPr>
            <p:spPr>
              <a:xfrm>
                <a:off x="6996025" y="508925"/>
                <a:ext cx="398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007" extrusionOk="0">
                    <a:moveTo>
                      <a:pt x="108" y="1"/>
                    </a:moveTo>
                    <a:cubicBezTo>
                      <a:pt x="0" y="190"/>
                      <a:pt x="54" y="298"/>
                      <a:pt x="162" y="379"/>
                    </a:cubicBezTo>
                    <a:cubicBezTo>
                      <a:pt x="487" y="568"/>
                      <a:pt x="865" y="757"/>
                      <a:pt x="1216" y="946"/>
                    </a:cubicBezTo>
                    <a:cubicBezTo>
                      <a:pt x="1270" y="986"/>
                      <a:pt x="1337" y="1007"/>
                      <a:pt x="1405" y="1007"/>
                    </a:cubicBezTo>
                    <a:cubicBezTo>
                      <a:pt x="1472" y="1007"/>
                      <a:pt x="1540" y="986"/>
                      <a:pt x="1594" y="946"/>
                    </a:cubicBezTo>
                    <a:cubicBezTo>
                      <a:pt x="1594" y="595"/>
                      <a:pt x="1594" y="595"/>
                      <a:pt x="1459" y="541"/>
                    </a:cubicBezTo>
                    <a:cubicBezTo>
                      <a:pt x="1162" y="406"/>
                      <a:pt x="838" y="244"/>
                      <a:pt x="541" y="109"/>
                    </a:cubicBezTo>
                    <a:cubicBezTo>
                      <a:pt x="406" y="82"/>
                      <a:pt x="243" y="28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10"/>
              <p:cNvSpPr/>
              <p:nvPr/>
            </p:nvSpPr>
            <p:spPr>
              <a:xfrm>
                <a:off x="8101150" y="974750"/>
                <a:ext cx="175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99" extrusionOk="0">
                    <a:moveTo>
                      <a:pt x="216" y="0"/>
                    </a:moveTo>
                    <a:cubicBezTo>
                      <a:pt x="108" y="27"/>
                      <a:pt x="54" y="54"/>
                      <a:pt x="27" y="108"/>
                    </a:cubicBezTo>
                    <a:cubicBezTo>
                      <a:pt x="0" y="189"/>
                      <a:pt x="0" y="297"/>
                      <a:pt x="27" y="378"/>
                    </a:cubicBezTo>
                    <a:cubicBezTo>
                      <a:pt x="135" y="864"/>
                      <a:pt x="243" y="1350"/>
                      <a:pt x="378" y="1836"/>
                    </a:cubicBezTo>
                    <a:cubicBezTo>
                      <a:pt x="378" y="1890"/>
                      <a:pt x="405" y="1917"/>
                      <a:pt x="432" y="1944"/>
                    </a:cubicBezTo>
                    <a:cubicBezTo>
                      <a:pt x="459" y="1971"/>
                      <a:pt x="513" y="1998"/>
                      <a:pt x="540" y="1998"/>
                    </a:cubicBezTo>
                    <a:cubicBezTo>
                      <a:pt x="594" y="1971"/>
                      <a:pt x="621" y="1944"/>
                      <a:pt x="675" y="1890"/>
                    </a:cubicBezTo>
                    <a:cubicBezTo>
                      <a:pt x="702" y="1836"/>
                      <a:pt x="702" y="1755"/>
                      <a:pt x="675" y="1674"/>
                    </a:cubicBezTo>
                    <a:cubicBezTo>
                      <a:pt x="540" y="1107"/>
                      <a:pt x="378" y="567"/>
                      <a:pt x="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10"/>
              <p:cNvSpPr/>
              <p:nvPr/>
            </p:nvSpPr>
            <p:spPr>
              <a:xfrm>
                <a:off x="7359225" y="886975"/>
                <a:ext cx="445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778" extrusionOk="0">
                    <a:moveTo>
                      <a:pt x="189" y="1"/>
                    </a:moveTo>
                    <a:cubicBezTo>
                      <a:pt x="108" y="28"/>
                      <a:pt x="54" y="55"/>
                      <a:pt x="0" y="82"/>
                    </a:cubicBezTo>
                    <a:cubicBezTo>
                      <a:pt x="27" y="163"/>
                      <a:pt x="54" y="271"/>
                      <a:pt x="108" y="271"/>
                    </a:cubicBezTo>
                    <a:cubicBezTo>
                      <a:pt x="540" y="460"/>
                      <a:pt x="999" y="622"/>
                      <a:pt x="1458" y="757"/>
                    </a:cubicBezTo>
                    <a:cubicBezTo>
                      <a:pt x="1499" y="770"/>
                      <a:pt x="1533" y="777"/>
                      <a:pt x="1563" y="777"/>
                    </a:cubicBezTo>
                    <a:cubicBezTo>
                      <a:pt x="1593" y="777"/>
                      <a:pt x="1620" y="770"/>
                      <a:pt x="1647" y="757"/>
                    </a:cubicBezTo>
                    <a:cubicBezTo>
                      <a:pt x="1655" y="764"/>
                      <a:pt x="1664" y="767"/>
                      <a:pt x="1675" y="767"/>
                    </a:cubicBezTo>
                    <a:cubicBezTo>
                      <a:pt x="1703" y="767"/>
                      <a:pt x="1743" y="742"/>
                      <a:pt x="1783" y="703"/>
                    </a:cubicBezTo>
                    <a:cubicBezTo>
                      <a:pt x="1783" y="649"/>
                      <a:pt x="1756" y="568"/>
                      <a:pt x="1729" y="514"/>
                    </a:cubicBezTo>
                    <a:cubicBezTo>
                      <a:pt x="1675" y="433"/>
                      <a:pt x="1593" y="406"/>
                      <a:pt x="1512" y="379"/>
                    </a:cubicBezTo>
                    <a:cubicBezTo>
                      <a:pt x="1161" y="271"/>
                      <a:pt x="783" y="136"/>
                      <a:pt x="432" y="55"/>
                    </a:cubicBezTo>
                    <a:cubicBezTo>
                      <a:pt x="351" y="28"/>
                      <a:pt x="270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0" name="Google Shape;1160;p10"/>
              <p:cNvSpPr/>
              <p:nvPr/>
            </p:nvSpPr>
            <p:spPr>
              <a:xfrm>
                <a:off x="7404450" y="473150"/>
                <a:ext cx="26350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77" extrusionOk="0">
                    <a:moveTo>
                      <a:pt x="136" y="1"/>
                    </a:moveTo>
                    <a:cubicBezTo>
                      <a:pt x="82" y="190"/>
                      <a:pt x="1" y="298"/>
                      <a:pt x="28" y="352"/>
                    </a:cubicBezTo>
                    <a:cubicBezTo>
                      <a:pt x="190" y="811"/>
                      <a:pt x="406" y="1243"/>
                      <a:pt x="703" y="1648"/>
                    </a:cubicBezTo>
                    <a:cubicBezTo>
                      <a:pt x="730" y="1675"/>
                      <a:pt x="784" y="1729"/>
                      <a:pt x="838" y="1756"/>
                    </a:cubicBezTo>
                    <a:cubicBezTo>
                      <a:pt x="865" y="1769"/>
                      <a:pt x="892" y="1776"/>
                      <a:pt x="919" y="1776"/>
                    </a:cubicBezTo>
                    <a:cubicBezTo>
                      <a:pt x="946" y="1776"/>
                      <a:pt x="973" y="1769"/>
                      <a:pt x="1000" y="1756"/>
                    </a:cubicBezTo>
                    <a:cubicBezTo>
                      <a:pt x="1027" y="1702"/>
                      <a:pt x="1054" y="1648"/>
                      <a:pt x="1054" y="1594"/>
                    </a:cubicBezTo>
                    <a:cubicBezTo>
                      <a:pt x="1027" y="1540"/>
                      <a:pt x="1027" y="1486"/>
                      <a:pt x="973" y="1432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1" name="Google Shape;1161;p10"/>
              <p:cNvSpPr/>
              <p:nvPr/>
            </p:nvSpPr>
            <p:spPr>
              <a:xfrm>
                <a:off x="6931225" y="553500"/>
                <a:ext cx="31075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19" extrusionOk="0">
                    <a:moveTo>
                      <a:pt x="0" y="0"/>
                    </a:moveTo>
                    <a:cubicBezTo>
                      <a:pt x="27" y="135"/>
                      <a:pt x="0" y="297"/>
                      <a:pt x="54" y="351"/>
                    </a:cubicBezTo>
                    <a:cubicBezTo>
                      <a:pt x="351" y="621"/>
                      <a:pt x="675" y="810"/>
                      <a:pt x="1053" y="918"/>
                    </a:cubicBezTo>
                    <a:cubicBezTo>
                      <a:pt x="1161" y="729"/>
                      <a:pt x="1242" y="540"/>
                      <a:pt x="1080" y="405"/>
                    </a:cubicBezTo>
                    <a:cubicBezTo>
                      <a:pt x="783" y="162"/>
                      <a:pt x="40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10"/>
              <p:cNvSpPr/>
              <p:nvPr/>
            </p:nvSpPr>
            <p:spPr>
              <a:xfrm>
                <a:off x="7208675" y="449525"/>
                <a:ext cx="29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648" extrusionOk="0">
                    <a:moveTo>
                      <a:pt x="55" y="1"/>
                    </a:moveTo>
                    <a:cubicBezTo>
                      <a:pt x="55" y="82"/>
                      <a:pt x="1" y="190"/>
                      <a:pt x="55" y="244"/>
                    </a:cubicBezTo>
                    <a:cubicBezTo>
                      <a:pt x="325" y="703"/>
                      <a:pt x="595" y="1135"/>
                      <a:pt x="892" y="1567"/>
                    </a:cubicBezTo>
                    <a:cubicBezTo>
                      <a:pt x="919" y="1594"/>
                      <a:pt x="946" y="1621"/>
                      <a:pt x="973" y="1648"/>
                    </a:cubicBezTo>
                    <a:cubicBezTo>
                      <a:pt x="1027" y="1648"/>
                      <a:pt x="1081" y="1621"/>
                      <a:pt x="1135" y="1594"/>
                    </a:cubicBezTo>
                    <a:cubicBezTo>
                      <a:pt x="1162" y="1594"/>
                      <a:pt x="1189" y="1540"/>
                      <a:pt x="1189" y="1513"/>
                    </a:cubicBezTo>
                    <a:cubicBezTo>
                      <a:pt x="1162" y="1405"/>
                      <a:pt x="1135" y="1324"/>
                      <a:pt x="1081" y="1243"/>
                    </a:cubicBezTo>
                    <a:cubicBezTo>
                      <a:pt x="757" y="838"/>
                      <a:pt x="460" y="406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10"/>
              <p:cNvSpPr/>
              <p:nvPr/>
            </p:nvSpPr>
            <p:spPr>
              <a:xfrm>
                <a:off x="7433475" y="1100975"/>
                <a:ext cx="317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54" extrusionOk="0">
                    <a:moveTo>
                      <a:pt x="163" y="1"/>
                    </a:moveTo>
                    <a:cubicBezTo>
                      <a:pt x="109" y="1"/>
                      <a:pt x="28" y="109"/>
                      <a:pt x="1" y="163"/>
                    </a:cubicBezTo>
                    <a:cubicBezTo>
                      <a:pt x="1" y="217"/>
                      <a:pt x="1" y="352"/>
                      <a:pt x="55" y="379"/>
                    </a:cubicBezTo>
                    <a:cubicBezTo>
                      <a:pt x="386" y="568"/>
                      <a:pt x="738" y="654"/>
                      <a:pt x="1111" y="654"/>
                    </a:cubicBezTo>
                    <a:cubicBezTo>
                      <a:pt x="1164" y="654"/>
                      <a:pt x="1217" y="652"/>
                      <a:pt x="1270" y="649"/>
                    </a:cubicBezTo>
                    <a:cubicBezTo>
                      <a:pt x="1270" y="298"/>
                      <a:pt x="1270" y="244"/>
                      <a:pt x="1162" y="217"/>
                    </a:cubicBezTo>
                    <a:cubicBezTo>
                      <a:pt x="838" y="136"/>
                      <a:pt x="487" y="55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10"/>
              <p:cNvSpPr/>
              <p:nvPr/>
            </p:nvSpPr>
            <p:spPr>
              <a:xfrm>
                <a:off x="7188425" y="951125"/>
                <a:ext cx="364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54" extrusionOk="0">
                    <a:moveTo>
                      <a:pt x="135" y="0"/>
                    </a:moveTo>
                    <a:cubicBezTo>
                      <a:pt x="108" y="0"/>
                      <a:pt x="81" y="27"/>
                      <a:pt x="0" y="54"/>
                    </a:cubicBezTo>
                    <a:cubicBezTo>
                      <a:pt x="27" y="135"/>
                      <a:pt x="27" y="270"/>
                      <a:pt x="81" y="324"/>
                    </a:cubicBezTo>
                    <a:cubicBezTo>
                      <a:pt x="459" y="621"/>
                      <a:pt x="892" y="864"/>
                      <a:pt x="1324" y="1053"/>
                    </a:cubicBezTo>
                    <a:cubicBezTo>
                      <a:pt x="1432" y="783"/>
                      <a:pt x="1459" y="729"/>
                      <a:pt x="1297" y="621"/>
                    </a:cubicBezTo>
                    <a:cubicBezTo>
                      <a:pt x="973" y="324"/>
                      <a:pt x="568" y="108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10"/>
              <p:cNvSpPr/>
              <p:nvPr/>
            </p:nvSpPr>
            <p:spPr>
              <a:xfrm>
                <a:off x="7723775" y="1229925"/>
                <a:ext cx="47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06" extrusionOk="0">
                    <a:moveTo>
                      <a:pt x="162" y="0"/>
                    </a:moveTo>
                    <a:cubicBezTo>
                      <a:pt x="108" y="0"/>
                      <a:pt x="54" y="27"/>
                      <a:pt x="27" y="81"/>
                    </a:cubicBezTo>
                    <a:cubicBezTo>
                      <a:pt x="0" y="108"/>
                      <a:pt x="0" y="189"/>
                      <a:pt x="0" y="216"/>
                    </a:cubicBezTo>
                    <a:cubicBezTo>
                      <a:pt x="27" y="243"/>
                      <a:pt x="81" y="270"/>
                      <a:pt x="135" y="297"/>
                    </a:cubicBezTo>
                    <a:cubicBezTo>
                      <a:pt x="648" y="325"/>
                      <a:pt x="1161" y="379"/>
                      <a:pt x="1674" y="406"/>
                    </a:cubicBezTo>
                    <a:cubicBezTo>
                      <a:pt x="1728" y="406"/>
                      <a:pt x="1782" y="406"/>
                      <a:pt x="1863" y="379"/>
                    </a:cubicBezTo>
                    <a:cubicBezTo>
                      <a:pt x="1890" y="352"/>
                      <a:pt x="1917" y="325"/>
                      <a:pt x="1917" y="297"/>
                    </a:cubicBezTo>
                    <a:cubicBezTo>
                      <a:pt x="1917" y="243"/>
                      <a:pt x="1890" y="216"/>
                      <a:pt x="1863" y="189"/>
                    </a:cubicBezTo>
                    <a:cubicBezTo>
                      <a:pt x="1836" y="135"/>
                      <a:pt x="1782" y="108"/>
                      <a:pt x="1728" y="108"/>
                    </a:cubicBezTo>
                    <a:cubicBezTo>
                      <a:pt x="1215" y="54"/>
                      <a:pt x="675" y="27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10"/>
              <p:cNvSpPr/>
              <p:nvPr/>
            </p:nvSpPr>
            <p:spPr>
              <a:xfrm>
                <a:off x="7316025" y="1092875"/>
                <a:ext cx="39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622" extrusionOk="0">
                    <a:moveTo>
                      <a:pt x="135" y="1"/>
                    </a:moveTo>
                    <a:cubicBezTo>
                      <a:pt x="81" y="28"/>
                      <a:pt x="0" y="82"/>
                      <a:pt x="0" y="136"/>
                    </a:cubicBezTo>
                    <a:cubicBezTo>
                      <a:pt x="0" y="217"/>
                      <a:pt x="54" y="271"/>
                      <a:pt x="108" y="298"/>
                    </a:cubicBezTo>
                    <a:cubicBezTo>
                      <a:pt x="513" y="433"/>
                      <a:pt x="918" y="541"/>
                      <a:pt x="1350" y="622"/>
                    </a:cubicBezTo>
                    <a:cubicBezTo>
                      <a:pt x="1404" y="622"/>
                      <a:pt x="1485" y="622"/>
                      <a:pt x="1566" y="595"/>
                    </a:cubicBezTo>
                    <a:cubicBezTo>
                      <a:pt x="1566" y="514"/>
                      <a:pt x="1593" y="433"/>
                      <a:pt x="1566" y="406"/>
                    </a:cubicBezTo>
                    <a:cubicBezTo>
                      <a:pt x="1512" y="325"/>
                      <a:pt x="1458" y="298"/>
                      <a:pt x="1377" y="271"/>
                    </a:cubicBezTo>
                    <a:cubicBezTo>
                      <a:pt x="1161" y="190"/>
                      <a:pt x="945" y="136"/>
                      <a:pt x="756" y="82"/>
                    </a:cubicBezTo>
                    <a:cubicBezTo>
                      <a:pt x="540" y="55"/>
                      <a:pt x="351" y="28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10"/>
              <p:cNvSpPr/>
              <p:nvPr/>
            </p:nvSpPr>
            <p:spPr>
              <a:xfrm>
                <a:off x="7839875" y="820825"/>
                <a:ext cx="12175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567" extrusionOk="0">
                    <a:moveTo>
                      <a:pt x="325" y="0"/>
                    </a:moveTo>
                    <a:cubicBezTo>
                      <a:pt x="55" y="54"/>
                      <a:pt x="1" y="81"/>
                      <a:pt x="1" y="270"/>
                    </a:cubicBezTo>
                    <a:cubicBezTo>
                      <a:pt x="1" y="648"/>
                      <a:pt x="55" y="1054"/>
                      <a:pt x="82" y="1459"/>
                    </a:cubicBezTo>
                    <a:cubicBezTo>
                      <a:pt x="82" y="1486"/>
                      <a:pt x="163" y="1540"/>
                      <a:pt x="217" y="1567"/>
                    </a:cubicBezTo>
                    <a:cubicBezTo>
                      <a:pt x="487" y="1351"/>
                      <a:pt x="487" y="1351"/>
                      <a:pt x="487" y="1216"/>
                    </a:cubicBezTo>
                    <a:cubicBezTo>
                      <a:pt x="487" y="811"/>
                      <a:pt x="433" y="378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10"/>
              <p:cNvSpPr/>
              <p:nvPr/>
            </p:nvSpPr>
            <p:spPr>
              <a:xfrm>
                <a:off x="7911450" y="791125"/>
                <a:ext cx="1015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37" extrusionOk="0">
                    <a:moveTo>
                      <a:pt x="189" y="0"/>
                    </a:moveTo>
                    <a:cubicBezTo>
                      <a:pt x="27" y="27"/>
                      <a:pt x="0" y="135"/>
                      <a:pt x="0" y="270"/>
                    </a:cubicBezTo>
                    <a:cubicBezTo>
                      <a:pt x="0" y="756"/>
                      <a:pt x="0" y="1269"/>
                      <a:pt x="27" y="1836"/>
                    </a:cubicBezTo>
                    <a:cubicBezTo>
                      <a:pt x="324" y="1728"/>
                      <a:pt x="324" y="1728"/>
                      <a:pt x="351" y="1620"/>
                    </a:cubicBezTo>
                    <a:cubicBezTo>
                      <a:pt x="405" y="1107"/>
                      <a:pt x="378" y="567"/>
                      <a:pt x="270" y="81"/>
                    </a:cubicBezTo>
                    <a:cubicBezTo>
                      <a:pt x="270" y="54"/>
                      <a:pt x="216" y="27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10"/>
              <p:cNvSpPr/>
              <p:nvPr/>
            </p:nvSpPr>
            <p:spPr>
              <a:xfrm>
                <a:off x="7019650" y="346925"/>
                <a:ext cx="290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8" extrusionOk="0">
                    <a:moveTo>
                      <a:pt x="163" y="0"/>
                    </a:moveTo>
                    <a:cubicBezTo>
                      <a:pt x="1" y="135"/>
                      <a:pt x="1" y="243"/>
                      <a:pt x="82" y="351"/>
                    </a:cubicBezTo>
                    <a:cubicBezTo>
                      <a:pt x="325" y="621"/>
                      <a:pt x="568" y="864"/>
                      <a:pt x="838" y="1107"/>
                    </a:cubicBezTo>
                    <a:cubicBezTo>
                      <a:pt x="865" y="1148"/>
                      <a:pt x="912" y="1168"/>
                      <a:pt x="959" y="1168"/>
                    </a:cubicBezTo>
                    <a:cubicBezTo>
                      <a:pt x="1006" y="1168"/>
                      <a:pt x="1054" y="1148"/>
                      <a:pt x="1081" y="1107"/>
                    </a:cubicBezTo>
                    <a:cubicBezTo>
                      <a:pt x="1162" y="1026"/>
                      <a:pt x="1162" y="918"/>
                      <a:pt x="1081" y="837"/>
                    </a:cubicBezTo>
                    <a:cubicBezTo>
                      <a:pt x="838" y="486"/>
                      <a:pt x="514" y="216"/>
                      <a:pt x="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10"/>
              <p:cNvSpPr/>
              <p:nvPr/>
            </p:nvSpPr>
            <p:spPr>
              <a:xfrm>
                <a:off x="7710275" y="800650"/>
                <a:ext cx="1420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06" extrusionOk="0">
                    <a:moveTo>
                      <a:pt x="187" y="0"/>
                    </a:moveTo>
                    <a:cubicBezTo>
                      <a:pt x="143" y="0"/>
                      <a:pt x="96" y="22"/>
                      <a:pt x="81" y="51"/>
                    </a:cubicBezTo>
                    <a:cubicBezTo>
                      <a:pt x="27" y="105"/>
                      <a:pt x="0" y="132"/>
                      <a:pt x="27" y="159"/>
                    </a:cubicBezTo>
                    <a:cubicBezTo>
                      <a:pt x="81" y="483"/>
                      <a:pt x="162" y="861"/>
                      <a:pt x="243" y="1185"/>
                    </a:cubicBezTo>
                    <a:cubicBezTo>
                      <a:pt x="243" y="1239"/>
                      <a:pt x="270" y="1293"/>
                      <a:pt x="324" y="1293"/>
                    </a:cubicBezTo>
                    <a:cubicBezTo>
                      <a:pt x="342" y="1293"/>
                      <a:pt x="372" y="1305"/>
                      <a:pt x="398" y="1305"/>
                    </a:cubicBezTo>
                    <a:cubicBezTo>
                      <a:pt x="411" y="1305"/>
                      <a:pt x="423" y="1302"/>
                      <a:pt x="432" y="1293"/>
                    </a:cubicBezTo>
                    <a:cubicBezTo>
                      <a:pt x="459" y="1266"/>
                      <a:pt x="567" y="1185"/>
                      <a:pt x="567" y="1131"/>
                    </a:cubicBezTo>
                    <a:cubicBezTo>
                      <a:pt x="486" y="780"/>
                      <a:pt x="378" y="402"/>
                      <a:pt x="270" y="51"/>
                    </a:cubicBezTo>
                    <a:cubicBezTo>
                      <a:pt x="258" y="15"/>
                      <a:pt x="224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10"/>
              <p:cNvSpPr/>
              <p:nvPr/>
            </p:nvSpPr>
            <p:spPr>
              <a:xfrm>
                <a:off x="7469925" y="878875"/>
                <a:ext cx="324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136" y="1"/>
                    </a:moveTo>
                    <a:cubicBezTo>
                      <a:pt x="82" y="1"/>
                      <a:pt x="1" y="55"/>
                      <a:pt x="1" y="82"/>
                    </a:cubicBezTo>
                    <a:cubicBezTo>
                      <a:pt x="1" y="109"/>
                      <a:pt x="1" y="244"/>
                      <a:pt x="55" y="271"/>
                    </a:cubicBezTo>
                    <a:cubicBezTo>
                      <a:pt x="379" y="460"/>
                      <a:pt x="757" y="622"/>
                      <a:pt x="1162" y="784"/>
                    </a:cubicBezTo>
                    <a:cubicBezTo>
                      <a:pt x="1297" y="568"/>
                      <a:pt x="1216" y="460"/>
                      <a:pt x="1081" y="379"/>
                    </a:cubicBezTo>
                    <a:cubicBezTo>
                      <a:pt x="811" y="190"/>
                      <a:pt x="487" y="55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10"/>
              <p:cNvSpPr/>
              <p:nvPr/>
            </p:nvSpPr>
            <p:spPr>
              <a:xfrm>
                <a:off x="7280225" y="718875"/>
                <a:ext cx="344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9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" y="190"/>
                      <a:pt x="55" y="298"/>
                      <a:pt x="82" y="325"/>
                    </a:cubicBezTo>
                    <a:cubicBezTo>
                      <a:pt x="433" y="514"/>
                      <a:pt x="757" y="703"/>
                      <a:pt x="1135" y="892"/>
                    </a:cubicBezTo>
                    <a:cubicBezTo>
                      <a:pt x="1149" y="906"/>
                      <a:pt x="1169" y="912"/>
                      <a:pt x="1189" y="912"/>
                    </a:cubicBezTo>
                    <a:cubicBezTo>
                      <a:pt x="1209" y="912"/>
                      <a:pt x="1230" y="906"/>
                      <a:pt x="1243" y="892"/>
                    </a:cubicBezTo>
                    <a:cubicBezTo>
                      <a:pt x="1270" y="892"/>
                      <a:pt x="1324" y="865"/>
                      <a:pt x="1324" y="838"/>
                    </a:cubicBezTo>
                    <a:cubicBezTo>
                      <a:pt x="1351" y="811"/>
                      <a:pt x="1378" y="703"/>
                      <a:pt x="1324" y="676"/>
                    </a:cubicBezTo>
                    <a:cubicBezTo>
                      <a:pt x="1270" y="622"/>
                      <a:pt x="1189" y="541"/>
                      <a:pt x="1108" y="514"/>
                    </a:cubicBezTo>
                    <a:cubicBezTo>
                      <a:pt x="757" y="298"/>
                      <a:pt x="379" y="13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10"/>
              <p:cNvSpPr/>
              <p:nvPr/>
            </p:nvSpPr>
            <p:spPr>
              <a:xfrm>
                <a:off x="7939125" y="938975"/>
                <a:ext cx="15450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01" extrusionOk="0">
                    <a:moveTo>
                      <a:pt x="162" y="0"/>
                    </a:moveTo>
                    <a:cubicBezTo>
                      <a:pt x="108" y="27"/>
                      <a:pt x="81" y="54"/>
                      <a:pt x="54" y="108"/>
                    </a:cubicBezTo>
                    <a:cubicBezTo>
                      <a:pt x="27" y="135"/>
                      <a:pt x="0" y="189"/>
                      <a:pt x="27" y="216"/>
                    </a:cubicBezTo>
                    <a:cubicBezTo>
                      <a:pt x="81" y="513"/>
                      <a:pt x="162" y="783"/>
                      <a:pt x="243" y="1080"/>
                    </a:cubicBezTo>
                    <a:cubicBezTo>
                      <a:pt x="243" y="1134"/>
                      <a:pt x="297" y="1161"/>
                      <a:pt x="324" y="1188"/>
                    </a:cubicBezTo>
                    <a:cubicBezTo>
                      <a:pt x="341" y="1197"/>
                      <a:pt x="360" y="1200"/>
                      <a:pt x="380" y="1200"/>
                    </a:cubicBezTo>
                    <a:cubicBezTo>
                      <a:pt x="486" y="1200"/>
                      <a:pt x="617" y="1090"/>
                      <a:pt x="594" y="999"/>
                    </a:cubicBezTo>
                    <a:cubicBezTo>
                      <a:pt x="486" y="648"/>
                      <a:pt x="378" y="351"/>
                      <a:pt x="270" y="54"/>
                    </a:cubicBezTo>
                    <a:cubicBezTo>
                      <a:pt x="243" y="0"/>
                      <a:pt x="216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10"/>
              <p:cNvSpPr/>
              <p:nvPr/>
            </p:nvSpPr>
            <p:spPr>
              <a:xfrm>
                <a:off x="7722425" y="1162150"/>
                <a:ext cx="364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3" extrusionOk="0">
                    <a:moveTo>
                      <a:pt x="758" y="0"/>
                    </a:moveTo>
                    <a:cubicBezTo>
                      <a:pt x="506" y="0"/>
                      <a:pt x="253" y="21"/>
                      <a:pt x="0" y="65"/>
                    </a:cubicBezTo>
                    <a:cubicBezTo>
                      <a:pt x="54" y="173"/>
                      <a:pt x="54" y="227"/>
                      <a:pt x="81" y="227"/>
                    </a:cubicBezTo>
                    <a:cubicBezTo>
                      <a:pt x="324" y="288"/>
                      <a:pt x="575" y="323"/>
                      <a:pt x="830" y="323"/>
                    </a:cubicBezTo>
                    <a:cubicBezTo>
                      <a:pt x="1029" y="323"/>
                      <a:pt x="1230" y="302"/>
                      <a:pt x="1431" y="254"/>
                    </a:cubicBezTo>
                    <a:cubicBezTo>
                      <a:pt x="1458" y="227"/>
                      <a:pt x="1458" y="200"/>
                      <a:pt x="1458" y="146"/>
                    </a:cubicBezTo>
                    <a:cubicBezTo>
                      <a:pt x="1458" y="119"/>
                      <a:pt x="1404" y="38"/>
                      <a:pt x="1377" y="38"/>
                    </a:cubicBezTo>
                    <a:cubicBezTo>
                      <a:pt x="1171" y="14"/>
                      <a:pt x="965" y="0"/>
                      <a:pt x="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10"/>
              <p:cNvSpPr/>
              <p:nvPr/>
            </p:nvSpPr>
            <p:spPr>
              <a:xfrm>
                <a:off x="6933925" y="440975"/>
                <a:ext cx="2567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41" extrusionOk="0">
                    <a:moveTo>
                      <a:pt x="198" y="1"/>
                    </a:moveTo>
                    <a:cubicBezTo>
                      <a:pt x="154" y="1"/>
                      <a:pt x="113" y="14"/>
                      <a:pt x="81" y="46"/>
                    </a:cubicBezTo>
                    <a:cubicBezTo>
                      <a:pt x="0" y="127"/>
                      <a:pt x="54" y="235"/>
                      <a:pt x="135" y="289"/>
                    </a:cubicBezTo>
                    <a:cubicBezTo>
                      <a:pt x="216" y="370"/>
                      <a:pt x="351" y="424"/>
                      <a:pt x="432" y="505"/>
                    </a:cubicBezTo>
                    <a:cubicBezTo>
                      <a:pt x="513" y="586"/>
                      <a:pt x="621" y="640"/>
                      <a:pt x="729" y="721"/>
                    </a:cubicBezTo>
                    <a:cubicBezTo>
                      <a:pt x="756" y="734"/>
                      <a:pt x="790" y="741"/>
                      <a:pt x="827" y="741"/>
                    </a:cubicBezTo>
                    <a:cubicBezTo>
                      <a:pt x="864" y="741"/>
                      <a:pt x="905" y="734"/>
                      <a:pt x="945" y="721"/>
                    </a:cubicBezTo>
                    <a:cubicBezTo>
                      <a:pt x="1026" y="640"/>
                      <a:pt x="1026" y="532"/>
                      <a:pt x="945" y="451"/>
                    </a:cubicBezTo>
                    <a:cubicBezTo>
                      <a:pt x="729" y="316"/>
                      <a:pt x="513" y="154"/>
                      <a:pt x="297" y="19"/>
                    </a:cubicBezTo>
                    <a:cubicBezTo>
                      <a:pt x="264" y="7"/>
                      <a:pt x="230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10"/>
              <p:cNvSpPr/>
              <p:nvPr/>
            </p:nvSpPr>
            <p:spPr>
              <a:xfrm>
                <a:off x="7599550" y="1022650"/>
                <a:ext cx="36475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29" extrusionOk="0">
                    <a:moveTo>
                      <a:pt x="529" y="0"/>
                    </a:moveTo>
                    <a:cubicBezTo>
                      <a:pt x="354" y="0"/>
                      <a:pt x="177" y="20"/>
                      <a:pt x="1" y="55"/>
                    </a:cubicBezTo>
                    <a:cubicBezTo>
                      <a:pt x="345" y="238"/>
                      <a:pt x="719" y="329"/>
                      <a:pt x="1090" y="329"/>
                    </a:cubicBezTo>
                    <a:cubicBezTo>
                      <a:pt x="1214" y="329"/>
                      <a:pt x="1337" y="319"/>
                      <a:pt x="1459" y="298"/>
                    </a:cubicBezTo>
                    <a:cubicBezTo>
                      <a:pt x="1378" y="244"/>
                      <a:pt x="1297" y="136"/>
                      <a:pt x="1189" y="109"/>
                    </a:cubicBezTo>
                    <a:cubicBezTo>
                      <a:pt x="976" y="33"/>
                      <a:pt x="754" y="0"/>
                      <a:pt x="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10"/>
              <p:cNvSpPr/>
              <p:nvPr/>
            </p:nvSpPr>
            <p:spPr>
              <a:xfrm>
                <a:off x="7104050" y="561500"/>
                <a:ext cx="2905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23" extrusionOk="0">
                    <a:moveTo>
                      <a:pt x="189" y="0"/>
                    </a:moveTo>
                    <a:cubicBezTo>
                      <a:pt x="131" y="0"/>
                      <a:pt x="71" y="12"/>
                      <a:pt x="0" y="31"/>
                    </a:cubicBezTo>
                    <a:cubicBezTo>
                      <a:pt x="351" y="355"/>
                      <a:pt x="729" y="652"/>
                      <a:pt x="1134" y="922"/>
                    </a:cubicBezTo>
                    <a:cubicBezTo>
                      <a:pt x="1161" y="652"/>
                      <a:pt x="1161" y="652"/>
                      <a:pt x="972" y="490"/>
                    </a:cubicBezTo>
                    <a:cubicBezTo>
                      <a:pt x="540" y="120"/>
                      <a:pt x="374" y="0"/>
                      <a:pt x="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10"/>
              <p:cNvSpPr/>
              <p:nvPr/>
            </p:nvSpPr>
            <p:spPr>
              <a:xfrm>
                <a:off x="7050025" y="682425"/>
                <a:ext cx="250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30" extrusionOk="0">
                    <a:moveTo>
                      <a:pt x="109" y="1"/>
                    </a:moveTo>
                    <a:cubicBezTo>
                      <a:pt x="82" y="1"/>
                      <a:pt x="28" y="55"/>
                      <a:pt x="1" y="82"/>
                    </a:cubicBezTo>
                    <a:cubicBezTo>
                      <a:pt x="244" y="325"/>
                      <a:pt x="514" y="541"/>
                      <a:pt x="838" y="730"/>
                    </a:cubicBezTo>
                    <a:cubicBezTo>
                      <a:pt x="865" y="730"/>
                      <a:pt x="946" y="703"/>
                      <a:pt x="973" y="676"/>
                    </a:cubicBezTo>
                    <a:cubicBezTo>
                      <a:pt x="1000" y="649"/>
                      <a:pt x="1000" y="595"/>
                      <a:pt x="973" y="568"/>
                    </a:cubicBezTo>
                    <a:cubicBezTo>
                      <a:pt x="757" y="271"/>
                      <a:pt x="460" y="82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9" name="Google Shape;1179;p10"/>
              <p:cNvSpPr/>
              <p:nvPr/>
            </p:nvSpPr>
            <p:spPr>
              <a:xfrm>
                <a:off x="7549600" y="1283675"/>
                <a:ext cx="250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54" extrusionOk="0">
                    <a:moveTo>
                      <a:pt x="401" y="0"/>
                    </a:moveTo>
                    <a:cubicBezTo>
                      <a:pt x="267" y="0"/>
                      <a:pt x="134" y="13"/>
                      <a:pt x="0" y="38"/>
                    </a:cubicBezTo>
                    <a:cubicBezTo>
                      <a:pt x="180" y="182"/>
                      <a:pt x="408" y="254"/>
                      <a:pt x="644" y="254"/>
                    </a:cubicBezTo>
                    <a:cubicBezTo>
                      <a:pt x="762" y="254"/>
                      <a:pt x="882" y="236"/>
                      <a:pt x="999" y="200"/>
                    </a:cubicBezTo>
                    <a:cubicBezTo>
                      <a:pt x="972" y="146"/>
                      <a:pt x="945" y="92"/>
                      <a:pt x="891" y="65"/>
                    </a:cubicBezTo>
                    <a:cubicBezTo>
                      <a:pt x="728" y="20"/>
                      <a:pt x="564" y="0"/>
                      <a:pt x="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80" name="Google Shape;1180;p10"/>
            <p:cNvSpPr/>
            <p:nvPr/>
          </p:nvSpPr>
          <p:spPr>
            <a:xfrm>
              <a:off x="745738" y="840183"/>
              <a:ext cx="118542" cy="158891"/>
            </a:xfrm>
            <a:custGeom>
              <a:avLst/>
              <a:gdLst/>
              <a:ahLst/>
              <a:cxnLst/>
              <a:rect l="l" t="t" r="r" b="b"/>
              <a:pathLst>
                <a:path w="4592" h="6155" extrusionOk="0">
                  <a:moveTo>
                    <a:pt x="246" y="0"/>
                  </a:moveTo>
                  <a:cubicBezTo>
                    <a:pt x="184" y="0"/>
                    <a:pt x="125" y="27"/>
                    <a:pt x="81" y="85"/>
                  </a:cubicBezTo>
                  <a:cubicBezTo>
                    <a:pt x="27" y="112"/>
                    <a:pt x="0" y="166"/>
                    <a:pt x="0" y="247"/>
                  </a:cubicBezTo>
                  <a:cubicBezTo>
                    <a:pt x="0" y="328"/>
                    <a:pt x="27" y="409"/>
                    <a:pt x="54" y="490"/>
                  </a:cubicBezTo>
                  <a:cubicBezTo>
                    <a:pt x="216" y="1111"/>
                    <a:pt x="406" y="1732"/>
                    <a:pt x="649" y="2353"/>
                  </a:cubicBezTo>
                  <a:cubicBezTo>
                    <a:pt x="946" y="3083"/>
                    <a:pt x="1351" y="3758"/>
                    <a:pt x="1864" y="4379"/>
                  </a:cubicBezTo>
                  <a:cubicBezTo>
                    <a:pt x="2161" y="4703"/>
                    <a:pt x="2512" y="5000"/>
                    <a:pt x="2890" y="5216"/>
                  </a:cubicBezTo>
                  <a:cubicBezTo>
                    <a:pt x="3214" y="5459"/>
                    <a:pt x="3565" y="5702"/>
                    <a:pt x="3916" y="5945"/>
                  </a:cubicBezTo>
                  <a:cubicBezTo>
                    <a:pt x="4024" y="5999"/>
                    <a:pt x="4159" y="6053"/>
                    <a:pt x="4267" y="6134"/>
                  </a:cubicBezTo>
                  <a:cubicBezTo>
                    <a:pt x="4308" y="6147"/>
                    <a:pt x="4348" y="6154"/>
                    <a:pt x="4389" y="6154"/>
                  </a:cubicBezTo>
                  <a:cubicBezTo>
                    <a:pt x="4429" y="6154"/>
                    <a:pt x="4470" y="6147"/>
                    <a:pt x="4510" y="6134"/>
                  </a:cubicBezTo>
                  <a:cubicBezTo>
                    <a:pt x="4537" y="6134"/>
                    <a:pt x="4564" y="6080"/>
                    <a:pt x="4591" y="6026"/>
                  </a:cubicBezTo>
                  <a:cubicBezTo>
                    <a:pt x="4591" y="5972"/>
                    <a:pt x="4591" y="5918"/>
                    <a:pt x="4591" y="5864"/>
                  </a:cubicBezTo>
                  <a:cubicBezTo>
                    <a:pt x="4537" y="4919"/>
                    <a:pt x="4213" y="4028"/>
                    <a:pt x="3673" y="3245"/>
                  </a:cubicBezTo>
                  <a:lnTo>
                    <a:pt x="3484" y="3002"/>
                  </a:lnTo>
                  <a:cubicBezTo>
                    <a:pt x="2971" y="2272"/>
                    <a:pt x="2350" y="1624"/>
                    <a:pt x="1648" y="1084"/>
                  </a:cubicBezTo>
                  <a:cubicBezTo>
                    <a:pt x="1324" y="787"/>
                    <a:pt x="1000" y="517"/>
                    <a:pt x="676" y="247"/>
                  </a:cubicBezTo>
                  <a:cubicBezTo>
                    <a:pt x="595" y="193"/>
                    <a:pt x="487" y="112"/>
                    <a:pt x="406" y="58"/>
                  </a:cubicBezTo>
                  <a:cubicBezTo>
                    <a:pt x="355" y="21"/>
                    <a:pt x="299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10"/>
            <p:cNvSpPr/>
            <p:nvPr/>
          </p:nvSpPr>
          <p:spPr>
            <a:xfrm rot="-1899045">
              <a:off x="149085" y="1505215"/>
              <a:ext cx="39759" cy="142255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82" name="Google Shape;1182;p10"/>
          <p:cNvGrpSpPr/>
          <p:nvPr/>
        </p:nvGrpSpPr>
        <p:grpSpPr>
          <a:xfrm>
            <a:off x="7870108" y="-942532"/>
            <a:ext cx="1931025" cy="1615095"/>
            <a:chOff x="7691496" y="-621532"/>
            <a:chExt cx="1931025" cy="1615095"/>
          </a:xfrm>
        </p:grpSpPr>
        <p:sp>
          <p:nvSpPr>
            <p:cNvPr id="1183" name="Google Shape;1183;p10"/>
            <p:cNvSpPr/>
            <p:nvPr/>
          </p:nvSpPr>
          <p:spPr>
            <a:xfrm rot="9919554">
              <a:off x="8277030" y="851029"/>
              <a:ext cx="57882" cy="137192"/>
            </a:xfrm>
            <a:custGeom>
              <a:avLst/>
              <a:gdLst/>
              <a:ahLst/>
              <a:cxnLst/>
              <a:rect l="l" t="t" r="r" b="b"/>
              <a:pathLst>
                <a:path w="2242" h="5314" extrusionOk="0">
                  <a:moveTo>
                    <a:pt x="1808" y="0"/>
                  </a:moveTo>
                  <a:cubicBezTo>
                    <a:pt x="1754" y="0"/>
                    <a:pt x="1697" y="18"/>
                    <a:pt x="1647" y="58"/>
                  </a:cubicBezTo>
                  <a:cubicBezTo>
                    <a:pt x="1431" y="247"/>
                    <a:pt x="1269" y="463"/>
                    <a:pt x="1107" y="679"/>
                  </a:cubicBezTo>
                  <a:cubicBezTo>
                    <a:pt x="459" y="1705"/>
                    <a:pt x="81" y="2893"/>
                    <a:pt x="0" y="4108"/>
                  </a:cubicBezTo>
                  <a:cubicBezTo>
                    <a:pt x="0" y="4324"/>
                    <a:pt x="0" y="4567"/>
                    <a:pt x="27" y="4810"/>
                  </a:cubicBezTo>
                  <a:cubicBezTo>
                    <a:pt x="54" y="4945"/>
                    <a:pt x="81" y="5053"/>
                    <a:pt x="162" y="5161"/>
                  </a:cubicBezTo>
                  <a:cubicBezTo>
                    <a:pt x="197" y="5265"/>
                    <a:pt x="287" y="5314"/>
                    <a:pt x="383" y="5314"/>
                  </a:cubicBezTo>
                  <a:cubicBezTo>
                    <a:pt x="436" y="5314"/>
                    <a:pt x="492" y="5298"/>
                    <a:pt x="540" y="5269"/>
                  </a:cubicBezTo>
                  <a:cubicBezTo>
                    <a:pt x="675" y="5188"/>
                    <a:pt x="783" y="5080"/>
                    <a:pt x="864" y="4972"/>
                  </a:cubicBezTo>
                  <a:cubicBezTo>
                    <a:pt x="1080" y="4729"/>
                    <a:pt x="1242" y="4459"/>
                    <a:pt x="1377" y="4297"/>
                  </a:cubicBezTo>
                  <a:cubicBezTo>
                    <a:pt x="1809" y="3433"/>
                    <a:pt x="2079" y="2488"/>
                    <a:pt x="2214" y="1516"/>
                  </a:cubicBezTo>
                  <a:cubicBezTo>
                    <a:pt x="2241" y="1219"/>
                    <a:pt x="2241" y="922"/>
                    <a:pt x="2214" y="625"/>
                  </a:cubicBezTo>
                  <a:cubicBezTo>
                    <a:pt x="2187" y="436"/>
                    <a:pt x="2133" y="274"/>
                    <a:pt x="2025" y="139"/>
                  </a:cubicBezTo>
                  <a:cubicBezTo>
                    <a:pt x="1991" y="53"/>
                    <a:pt x="1903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10"/>
            <p:cNvSpPr/>
            <p:nvPr/>
          </p:nvSpPr>
          <p:spPr>
            <a:xfrm rot="-7320288">
              <a:off x="7736069" y="199719"/>
              <a:ext cx="57881" cy="137189"/>
            </a:xfrm>
            <a:custGeom>
              <a:avLst/>
              <a:gdLst/>
              <a:ahLst/>
              <a:cxnLst/>
              <a:rect l="l" t="t" r="r" b="b"/>
              <a:pathLst>
                <a:path w="2242" h="5314" extrusionOk="0">
                  <a:moveTo>
                    <a:pt x="1808" y="0"/>
                  </a:moveTo>
                  <a:cubicBezTo>
                    <a:pt x="1754" y="0"/>
                    <a:pt x="1697" y="18"/>
                    <a:pt x="1647" y="58"/>
                  </a:cubicBezTo>
                  <a:cubicBezTo>
                    <a:pt x="1431" y="247"/>
                    <a:pt x="1269" y="463"/>
                    <a:pt x="1107" y="679"/>
                  </a:cubicBezTo>
                  <a:cubicBezTo>
                    <a:pt x="459" y="1705"/>
                    <a:pt x="81" y="2893"/>
                    <a:pt x="0" y="4108"/>
                  </a:cubicBezTo>
                  <a:cubicBezTo>
                    <a:pt x="0" y="4324"/>
                    <a:pt x="0" y="4567"/>
                    <a:pt x="27" y="4810"/>
                  </a:cubicBezTo>
                  <a:cubicBezTo>
                    <a:pt x="54" y="4945"/>
                    <a:pt x="81" y="5053"/>
                    <a:pt x="162" y="5161"/>
                  </a:cubicBezTo>
                  <a:cubicBezTo>
                    <a:pt x="197" y="5265"/>
                    <a:pt x="287" y="5314"/>
                    <a:pt x="383" y="5314"/>
                  </a:cubicBezTo>
                  <a:cubicBezTo>
                    <a:pt x="436" y="5314"/>
                    <a:pt x="492" y="5298"/>
                    <a:pt x="540" y="5269"/>
                  </a:cubicBezTo>
                  <a:cubicBezTo>
                    <a:pt x="675" y="5188"/>
                    <a:pt x="783" y="5080"/>
                    <a:pt x="864" y="4972"/>
                  </a:cubicBezTo>
                  <a:cubicBezTo>
                    <a:pt x="1080" y="4729"/>
                    <a:pt x="1242" y="4459"/>
                    <a:pt x="1377" y="4297"/>
                  </a:cubicBezTo>
                  <a:cubicBezTo>
                    <a:pt x="1809" y="3433"/>
                    <a:pt x="2079" y="2488"/>
                    <a:pt x="2214" y="1516"/>
                  </a:cubicBezTo>
                  <a:cubicBezTo>
                    <a:pt x="2241" y="1219"/>
                    <a:pt x="2241" y="922"/>
                    <a:pt x="2214" y="625"/>
                  </a:cubicBezTo>
                  <a:cubicBezTo>
                    <a:pt x="2187" y="436"/>
                    <a:pt x="2133" y="274"/>
                    <a:pt x="2025" y="139"/>
                  </a:cubicBezTo>
                  <a:cubicBezTo>
                    <a:pt x="1991" y="53"/>
                    <a:pt x="1903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10"/>
            <p:cNvSpPr/>
            <p:nvPr/>
          </p:nvSpPr>
          <p:spPr>
            <a:xfrm rot="10800000">
              <a:off x="7691496" y="-621532"/>
              <a:ext cx="1931025" cy="1615095"/>
            </a:xfrm>
            <a:custGeom>
              <a:avLst/>
              <a:gdLst/>
              <a:ahLst/>
              <a:cxnLst/>
              <a:rect l="l" t="t" r="r" b="b"/>
              <a:pathLst>
                <a:path w="55358" h="46301" extrusionOk="0">
                  <a:moveTo>
                    <a:pt x="28754" y="2836"/>
                  </a:moveTo>
                  <a:cubicBezTo>
                    <a:pt x="28780" y="2836"/>
                    <a:pt x="28808" y="2838"/>
                    <a:pt x="28840" y="2843"/>
                  </a:cubicBezTo>
                  <a:cubicBezTo>
                    <a:pt x="29029" y="2870"/>
                    <a:pt x="29137" y="2951"/>
                    <a:pt x="29110" y="3113"/>
                  </a:cubicBezTo>
                  <a:cubicBezTo>
                    <a:pt x="29029" y="3572"/>
                    <a:pt x="28894" y="4031"/>
                    <a:pt x="28813" y="4436"/>
                  </a:cubicBezTo>
                  <a:cubicBezTo>
                    <a:pt x="28705" y="4544"/>
                    <a:pt x="28678" y="4625"/>
                    <a:pt x="28624" y="4625"/>
                  </a:cubicBezTo>
                  <a:cubicBezTo>
                    <a:pt x="28583" y="4638"/>
                    <a:pt x="28543" y="4645"/>
                    <a:pt x="28502" y="4645"/>
                  </a:cubicBezTo>
                  <a:cubicBezTo>
                    <a:pt x="28462" y="4645"/>
                    <a:pt x="28421" y="4638"/>
                    <a:pt x="28381" y="4625"/>
                  </a:cubicBezTo>
                  <a:cubicBezTo>
                    <a:pt x="28327" y="4598"/>
                    <a:pt x="28300" y="4544"/>
                    <a:pt x="28300" y="4463"/>
                  </a:cubicBezTo>
                  <a:cubicBezTo>
                    <a:pt x="28381" y="3977"/>
                    <a:pt x="28462" y="3491"/>
                    <a:pt x="28543" y="3005"/>
                  </a:cubicBezTo>
                  <a:cubicBezTo>
                    <a:pt x="28565" y="2892"/>
                    <a:pt x="28625" y="2836"/>
                    <a:pt x="28754" y="2836"/>
                  </a:cubicBezTo>
                  <a:close/>
                  <a:moveTo>
                    <a:pt x="49960" y="3957"/>
                  </a:moveTo>
                  <a:cubicBezTo>
                    <a:pt x="50010" y="3957"/>
                    <a:pt x="50064" y="3963"/>
                    <a:pt x="50118" y="3977"/>
                  </a:cubicBezTo>
                  <a:cubicBezTo>
                    <a:pt x="50226" y="4031"/>
                    <a:pt x="50280" y="4139"/>
                    <a:pt x="50226" y="4247"/>
                  </a:cubicBezTo>
                  <a:cubicBezTo>
                    <a:pt x="50226" y="4274"/>
                    <a:pt x="50226" y="4274"/>
                    <a:pt x="50226" y="4301"/>
                  </a:cubicBezTo>
                  <a:cubicBezTo>
                    <a:pt x="49956" y="4787"/>
                    <a:pt x="49686" y="5273"/>
                    <a:pt x="49389" y="5759"/>
                  </a:cubicBezTo>
                  <a:cubicBezTo>
                    <a:pt x="49331" y="5847"/>
                    <a:pt x="49257" y="5895"/>
                    <a:pt x="49162" y="5895"/>
                  </a:cubicBezTo>
                  <a:cubicBezTo>
                    <a:pt x="49082" y="5895"/>
                    <a:pt x="48988" y="5860"/>
                    <a:pt x="48876" y="5786"/>
                  </a:cubicBezTo>
                  <a:cubicBezTo>
                    <a:pt x="48903" y="5624"/>
                    <a:pt x="48957" y="5435"/>
                    <a:pt x="49011" y="5273"/>
                  </a:cubicBezTo>
                  <a:cubicBezTo>
                    <a:pt x="49227" y="4895"/>
                    <a:pt x="49443" y="4517"/>
                    <a:pt x="49686" y="4112"/>
                  </a:cubicBezTo>
                  <a:cubicBezTo>
                    <a:pt x="49713" y="4058"/>
                    <a:pt x="49767" y="3977"/>
                    <a:pt x="49821" y="3977"/>
                  </a:cubicBezTo>
                  <a:cubicBezTo>
                    <a:pt x="49862" y="3963"/>
                    <a:pt x="49909" y="3957"/>
                    <a:pt x="49960" y="3957"/>
                  </a:cubicBezTo>
                  <a:close/>
                  <a:moveTo>
                    <a:pt x="24411" y="5894"/>
                  </a:moveTo>
                  <a:cubicBezTo>
                    <a:pt x="24465" y="5921"/>
                    <a:pt x="24492" y="5975"/>
                    <a:pt x="24519" y="6029"/>
                  </a:cubicBezTo>
                  <a:cubicBezTo>
                    <a:pt x="24546" y="6137"/>
                    <a:pt x="24546" y="6245"/>
                    <a:pt x="24519" y="6353"/>
                  </a:cubicBezTo>
                  <a:cubicBezTo>
                    <a:pt x="24384" y="6758"/>
                    <a:pt x="24249" y="7163"/>
                    <a:pt x="24141" y="7514"/>
                  </a:cubicBezTo>
                  <a:cubicBezTo>
                    <a:pt x="24087" y="7568"/>
                    <a:pt x="24033" y="7649"/>
                    <a:pt x="23979" y="7703"/>
                  </a:cubicBezTo>
                  <a:cubicBezTo>
                    <a:pt x="23959" y="7743"/>
                    <a:pt x="23896" y="7768"/>
                    <a:pt x="23853" y="7768"/>
                  </a:cubicBezTo>
                  <a:cubicBezTo>
                    <a:pt x="23837" y="7768"/>
                    <a:pt x="23824" y="7765"/>
                    <a:pt x="23817" y="7757"/>
                  </a:cubicBezTo>
                  <a:cubicBezTo>
                    <a:pt x="23736" y="7703"/>
                    <a:pt x="23682" y="7649"/>
                    <a:pt x="23655" y="7595"/>
                  </a:cubicBezTo>
                  <a:cubicBezTo>
                    <a:pt x="23628" y="7541"/>
                    <a:pt x="23682" y="7460"/>
                    <a:pt x="23682" y="7406"/>
                  </a:cubicBezTo>
                  <a:cubicBezTo>
                    <a:pt x="23790" y="7028"/>
                    <a:pt x="23871" y="6650"/>
                    <a:pt x="23979" y="6299"/>
                  </a:cubicBezTo>
                  <a:cubicBezTo>
                    <a:pt x="24033" y="6164"/>
                    <a:pt x="24087" y="6056"/>
                    <a:pt x="24168" y="5948"/>
                  </a:cubicBezTo>
                  <a:cubicBezTo>
                    <a:pt x="24249" y="5894"/>
                    <a:pt x="24330" y="5894"/>
                    <a:pt x="24411" y="5894"/>
                  </a:cubicBezTo>
                  <a:close/>
                  <a:moveTo>
                    <a:pt x="45100" y="2992"/>
                  </a:moveTo>
                  <a:cubicBezTo>
                    <a:pt x="45235" y="2992"/>
                    <a:pt x="45396" y="3016"/>
                    <a:pt x="45609" y="3059"/>
                  </a:cubicBezTo>
                  <a:cubicBezTo>
                    <a:pt x="45798" y="3275"/>
                    <a:pt x="45906" y="3545"/>
                    <a:pt x="45933" y="3842"/>
                  </a:cubicBezTo>
                  <a:cubicBezTo>
                    <a:pt x="45933" y="3896"/>
                    <a:pt x="45933" y="3950"/>
                    <a:pt x="45933" y="4031"/>
                  </a:cubicBezTo>
                  <a:cubicBezTo>
                    <a:pt x="45933" y="5462"/>
                    <a:pt x="45474" y="6893"/>
                    <a:pt x="44583" y="8054"/>
                  </a:cubicBezTo>
                  <a:cubicBezTo>
                    <a:pt x="44421" y="8270"/>
                    <a:pt x="44178" y="8432"/>
                    <a:pt x="43908" y="8540"/>
                  </a:cubicBezTo>
                  <a:cubicBezTo>
                    <a:pt x="43836" y="8573"/>
                    <a:pt x="43760" y="8588"/>
                    <a:pt x="43685" y="8588"/>
                  </a:cubicBezTo>
                  <a:cubicBezTo>
                    <a:pt x="43446" y="8588"/>
                    <a:pt x="43213" y="8436"/>
                    <a:pt x="43152" y="8189"/>
                  </a:cubicBezTo>
                  <a:cubicBezTo>
                    <a:pt x="43071" y="8000"/>
                    <a:pt x="43017" y="7784"/>
                    <a:pt x="42990" y="7568"/>
                  </a:cubicBezTo>
                  <a:cubicBezTo>
                    <a:pt x="42963" y="7271"/>
                    <a:pt x="42963" y="6974"/>
                    <a:pt x="42990" y="6677"/>
                  </a:cubicBezTo>
                  <a:cubicBezTo>
                    <a:pt x="43098" y="5651"/>
                    <a:pt x="43449" y="4706"/>
                    <a:pt x="44016" y="3842"/>
                  </a:cubicBezTo>
                  <a:cubicBezTo>
                    <a:pt x="44097" y="3680"/>
                    <a:pt x="44232" y="3545"/>
                    <a:pt x="44367" y="3383"/>
                  </a:cubicBezTo>
                  <a:cubicBezTo>
                    <a:pt x="44644" y="3105"/>
                    <a:pt x="44808" y="2992"/>
                    <a:pt x="45100" y="2992"/>
                  </a:cubicBezTo>
                  <a:close/>
                  <a:moveTo>
                    <a:pt x="30520" y="6908"/>
                  </a:moveTo>
                  <a:cubicBezTo>
                    <a:pt x="30683" y="6908"/>
                    <a:pt x="30842" y="7030"/>
                    <a:pt x="30865" y="7190"/>
                  </a:cubicBezTo>
                  <a:cubicBezTo>
                    <a:pt x="31027" y="7784"/>
                    <a:pt x="30865" y="8405"/>
                    <a:pt x="30487" y="8891"/>
                  </a:cubicBezTo>
                  <a:cubicBezTo>
                    <a:pt x="30379" y="9026"/>
                    <a:pt x="30325" y="9026"/>
                    <a:pt x="29866" y="9080"/>
                  </a:cubicBezTo>
                  <a:lnTo>
                    <a:pt x="29839" y="9053"/>
                  </a:lnTo>
                  <a:cubicBezTo>
                    <a:pt x="29488" y="8729"/>
                    <a:pt x="29434" y="8189"/>
                    <a:pt x="29677" y="7757"/>
                  </a:cubicBezTo>
                  <a:cubicBezTo>
                    <a:pt x="29785" y="7541"/>
                    <a:pt x="29920" y="7352"/>
                    <a:pt x="30055" y="7163"/>
                  </a:cubicBezTo>
                  <a:cubicBezTo>
                    <a:pt x="30136" y="7055"/>
                    <a:pt x="30271" y="6974"/>
                    <a:pt x="30433" y="6920"/>
                  </a:cubicBezTo>
                  <a:cubicBezTo>
                    <a:pt x="30461" y="6912"/>
                    <a:pt x="30491" y="6908"/>
                    <a:pt x="30520" y="6908"/>
                  </a:cubicBezTo>
                  <a:close/>
                  <a:moveTo>
                    <a:pt x="51120" y="10006"/>
                  </a:moveTo>
                  <a:cubicBezTo>
                    <a:pt x="51256" y="10006"/>
                    <a:pt x="51391" y="10022"/>
                    <a:pt x="51523" y="10053"/>
                  </a:cubicBezTo>
                  <a:cubicBezTo>
                    <a:pt x="51604" y="10080"/>
                    <a:pt x="51712" y="10134"/>
                    <a:pt x="51793" y="10215"/>
                  </a:cubicBezTo>
                  <a:cubicBezTo>
                    <a:pt x="51874" y="10296"/>
                    <a:pt x="51874" y="10458"/>
                    <a:pt x="51793" y="10539"/>
                  </a:cubicBezTo>
                  <a:cubicBezTo>
                    <a:pt x="51739" y="10566"/>
                    <a:pt x="51712" y="10593"/>
                    <a:pt x="51685" y="10620"/>
                  </a:cubicBezTo>
                  <a:cubicBezTo>
                    <a:pt x="51396" y="10785"/>
                    <a:pt x="51075" y="10855"/>
                    <a:pt x="50748" y="10855"/>
                  </a:cubicBezTo>
                  <a:cubicBezTo>
                    <a:pt x="50646" y="10855"/>
                    <a:pt x="50544" y="10848"/>
                    <a:pt x="50442" y="10836"/>
                  </a:cubicBezTo>
                  <a:cubicBezTo>
                    <a:pt x="50253" y="10809"/>
                    <a:pt x="50091" y="10701"/>
                    <a:pt x="50010" y="10539"/>
                  </a:cubicBezTo>
                  <a:cubicBezTo>
                    <a:pt x="50064" y="10458"/>
                    <a:pt x="50091" y="10350"/>
                    <a:pt x="50172" y="10296"/>
                  </a:cubicBezTo>
                  <a:cubicBezTo>
                    <a:pt x="50442" y="10103"/>
                    <a:pt x="50781" y="10006"/>
                    <a:pt x="51120" y="10006"/>
                  </a:cubicBezTo>
                  <a:close/>
                  <a:moveTo>
                    <a:pt x="38172" y="10468"/>
                  </a:moveTo>
                  <a:cubicBezTo>
                    <a:pt x="38405" y="10468"/>
                    <a:pt x="38621" y="10620"/>
                    <a:pt x="38696" y="10863"/>
                  </a:cubicBezTo>
                  <a:cubicBezTo>
                    <a:pt x="38912" y="11511"/>
                    <a:pt x="38831" y="12240"/>
                    <a:pt x="38507" y="12861"/>
                  </a:cubicBezTo>
                  <a:lnTo>
                    <a:pt x="38534" y="12861"/>
                  </a:lnTo>
                  <a:cubicBezTo>
                    <a:pt x="38372" y="13239"/>
                    <a:pt x="38048" y="13509"/>
                    <a:pt x="37670" y="13644"/>
                  </a:cubicBezTo>
                  <a:cubicBezTo>
                    <a:pt x="37588" y="13663"/>
                    <a:pt x="37514" y="13673"/>
                    <a:pt x="37447" y="13673"/>
                  </a:cubicBezTo>
                  <a:cubicBezTo>
                    <a:pt x="37224" y="13673"/>
                    <a:pt x="37078" y="13563"/>
                    <a:pt x="36995" y="13293"/>
                  </a:cubicBezTo>
                  <a:cubicBezTo>
                    <a:pt x="36941" y="13077"/>
                    <a:pt x="36914" y="12834"/>
                    <a:pt x="36914" y="12618"/>
                  </a:cubicBezTo>
                  <a:cubicBezTo>
                    <a:pt x="36941" y="11943"/>
                    <a:pt x="37184" y="11322"/>
                    <a:pt x="37589" y="10809"/>
                  </a:cubicBezTo>
                  <a:cubicBezTo>
                    <a:pt x="37643" y="10701"/>
                    <a:pt x="37751" y="10620"/>
                    <a:pt x="37859" y="10566"/>
                  </a:cubicBezTo>
                  <a:cubicBezTo>
                    <a:pt x="37959" y="10499"/>
                    <a:pt x="38067" y="10468"/>
                    <a:pt x="38172" y="10468"/>
                  </a:cubicBezTo>
                  <a:close/>
                  <a:moveTo>
                    <a:pt x="9950" y="13065"/>
                  </a:moveTo>
                  <a:cubicBezTo>
                    <a:pt x="9980" y="13065"/>
                    <a:pt x="10012" y="13069"/>
                    <a:pt x="10045" y="13077"/>
                  </a:cubicBezTo>
                  <a:cubicBezTo>
                    <a:pt x="10261" y="13158"/>
                    <a:pt x="10315" y="13347"/>
                    <a:pt x="10342" y="13536"/>
                  </a:cubicBezTo>
                  <a:cubicBezTo>
                    <a:pt x="10396" y="14049"/>
                    <a:pt x="10342" y="14589"/>
                    <a:pt x="10153" y="15075"/>
                  </a:cubicBezTo>
                  <a:lnTo>
                    <a:pt x="10153" y="15048"/>
                  </a:lnTo>
                  <a:cubicBezTo>
                    <a:pt x="10099" y="15129"/>
                    <a:pt x="10072" y="15210"/>
                    <a:pt x="10018" y="15291"/>
                  </a:cubicBezTo>
                  <a:cubicBezTo>
                    <a:pt x="9921" y="15437"/>
                    <a:pt x="9759" y="15538"/>
                    <a:pt x="9591" y="15538"/>
                  </a:cubicBezTo>
                  <a:cubicBezTo>
                    <a:pt x="9571" y="15538"/>
                    <a:pt x="9552" y="15537"/>
                    <a:pt x="9532" y="15534"/>
                  </a:cubicBezTo>
                  <a:cubicBezTo>
                    <a:pt x="9316" y="15507"/>
                    <a:pt x="9235" y="15318"/>
                    <a:pt x="9181" y="15129"/>
                  </a:cubicBezTo>
                  <a:cubicBezTo>
                    <a:pt x="9073" y="14562"/>
                    <a:pt x="9154" y="13941"/>
                    <a:pt x="9424" y="13428"/>
                  </a:cubicBezTo>
                  <a:cubicBezTo>
                    <a:pt x="9451" y="13374"/>
                    <a:pt x="9505" y="13320"/>
                    <a:pt x="9532" y="13293"/>
                  </a:cubicBezTo>
                  <a:cubicBezTo>
                    <a:pt x="9669" y="13179"/>
                    <a:pt x="9787" y="13065"/>
                    <a:pt x="9950" y="13065"/>
                  </a:cubicBezTo>
                  <a:close/>
                  <a:moveTo>
                    <a:pt x="46817" y="14773"/>
                  </a:moveTo>
                  <a:cubicBezTo>
                    <a:pt x="47105" y="14773"/>
                    <a:pt x="47396" y="14801"/>
                    <a:pt x="47688" y="14859"/>
                  </a:cubicBezTo>
                  <a:cubicBezTo>
                    <a:pt x="47796" y="14886"/>
                    <a:pt x="47931" y="14940"/>
                    <a:pt x="48039" y="14994"/>
                  </a:cubicBezTo>
                  <a:lnTo>
                    <a:pt x="48039" y="14967"/>
                  </a:lnTo>
                  <a:cubicBezTo>
                    <a:pt x="48093" y="14994"/>
                    <a:pt x="48147" y="15048"/>
                    <a:pt x="48201" y="15102"/>
                  </a:cubicBezTo>
                  <a:cubicBezTo>
                    <a:pt x="48525" y="15318"/>
                    <a:pt x="48498" y="15642"/>
                    <a:pt x="48120" y="15777"/>
                  </a:cubicBezTo>
                  <a:cubicBezTo>
                    <a:pt x="47658" y="15967"/>
                    <a:pt x="47162" y="16074"/>
                    <a:pt x="46660" y="16074"/>
                  </a:cubicBezTo>
                  <a:cubicBezTo>
                    <a:pt x="46517" y="16074"/>
                    <a:pt x="46373" y="16065"/>
                    <a:pt x="46230" y="16047"/>
                  </a:cubicBezTo>
                  <a:cubicBezTo>
                    <a:pt x="45906" y="15993"/>
                    <a:pt x="45609" y="15858"/>
                    <a:pt x="45393" y="15615"/>
                  </a:cubicBezTo>
                  <a:cubicBezTo>
                    <a:pt x="45204" y="15453"/>
                    <a:pt x="45231" y="15183"/>
                    <a:pt x="45420" y="15075"/>
                  </a:cubicBezTo>
                  <a:cubicBezTo>
                    <a:pt x="45501" y="14994"/>
                    <a:pt x="45609" y="14940"/>
                    <a:pt x="45717" y="14913"/>
                  </a:cubicBezTo>
                  <a:cubicBezTo>
                    <a:pt x="46069" y="14821"/>
                    <a:pt x="46440" y="14773"/>
                    <a:pt x="46817" y="14773"/>
                  </a:cubicBezTo>
                  <a:close/>
                  <a:moveTo>
                    <a:pt x="31441" y="12092"/>
                  </a:moveTo>
                  <a:cubicBezTo>
                    <a:pt x="31821" y="12092"/>
                    <a:pt x="32173" y="12369"/>
                    <a:pt x="32269" y="12753"/>
                  </a:cubicBezTo>
                  <a:cubicBezTo>
                    <a:pt x="32323" y="12996"/>
                    <a:pt x="32350" y="13266"/>
                    <a:pt x="32350" y="13536"/>
                  </a:cubicBezTo>
                  <a:cubicBezTo>
                    <a:pt x="32296" y="15129"/>
                    <a:pt x="31702" y="16668"/>
                    <a:pt x="30676" y="17911"/>
                  </a:cubicBezTo>
                  <a:cubicBezTo>
                    <a:pt x="30460" y="18181"/>
                    <a:pt x="30190" y="18397"/>
                    <a:pt x="29866" y="18505"/>
                  </a:cubicBezTo>
                  <a:cubicBezTo>
                    <a:pt x="29707" y="18562"/>
                    <a:pt x="29562" y="18591"/>
                    <a:pt x="29432" y="18591"/>
                  </a:cubicBezTo>
                  <a:cubicBezTo>
                    <a:pt x="29073" y="18591"/>
                    <a:pt x="28824" y="18373"/>
                    <a:pt x="28705" y="17938"/>
                  </a:cubicBezTo>
                  <a:cubicBezTo>
                    <a:pt x="28624" y="17614"/>
                    <a:pt x="28570" y="17263"/>
                    <a:pt x="28597" y="16938"/>
                  </a:cubicBezTo>
                  <a:cubicBezTo>
                    <a:pt x="28624" y="16074"/>
                    <a:pt x="28840" y="15210"/>
                    <a:pt x="29218" y="14427"/>
                  </a:cubicBezTo>
                  <a:cubicBezTo>
                    <a:pt x="29272" y="14292"/>
                    <a:pt x="29353" y="14130"/>
                    <a:pt x="29434" y="13968"/>
                  </a:cubicBezTo>
                  <a:lnTo>
                    <a:pt x="29407" y="13941"/>
                  </a:lnTo>
                  <a:cubicBezTo>
                    <a:pt x="29704" y="13563"/>
                    <a:pt x="29920" y="13158"/>
                    <a:pt x="30217" y="12807"/>
                  </a:cubicBezTo>
                  <a:cubicBezTo>
                    <a:pt x="30406" y="12591"/>
                    <a:pt x="30622" y="12402"/>
                    <a:pt x="30865" y="12267"/>
                  </a:cubicBezTo>
                  <a:cubicBezTo>
                    <a:pt x="31000" y="12159"/>
                    <a:pt x="31135" y="12132"/>
                    <a:pt x="31297" y="12105"/>
                  </a:cubicBezTo>
                  <a:cubicBezTo>
                    <a:pt x="31345" y="12096"/>
                    <a:pt x="31393" y="12092"/>
                    <a:pt x="31441" y="12092"/>
                  </a:cubicBezTo>
                  <a:close/>
                  <a:moveTo>
                    <a:pt x="21672" y="16934"/>
                  </a:moveTo>
                  <a:cubicBezTo>
                    <a:pt x="21813" y="16934"/>
                    <a:pt x="21941" y="17015"/>
                    <a:pt x="21981" y="17154"/>
                  </a:cubicBezTo>
                  <a:cubicBezTo>
                    <a:pt x="22035" y="17290"/>
                    <a:pt x="22062" y="17425"/>
                    <a:pt x="22062" y="17533"/>
                  </a:cubicBezTo>
                  <a:cubicBezTo>
                    <a:pt x="22062" y="17938"/>
                    <a:pt x="21954" y="18343"/>
                    <a:pt x="21765" y="18721"/>
                  </a:cubicBezTo>
                  <a:lnTo>
                    <a:pt x="21738" y="18694"/>
                  </a:lnTo>
                  <a:cubicBezTo>
                    <a:pt x="21630" y="18910"/>
                    <a:pt x="21495" y="19099"/>
                    <a:pt x="21252" y="19153"/>
                  </a:cubicBezTo>
                  <a:cubicBezTo>
                    <a:pt x="21223" y="19162"/>
                    <a:pt x="21194" y="19167"/>
                    <a:pt x="21164" y="19167"/>
                  </a:cubicBezTo>
                  <a:cubicBezTo>
                    <a:pt x="21027" y="19167"/>
                    <a:pt x="20891" y="19070"/>
                    <a:pt x="20847" y="18937"/>
                  </a:cubicBezTo>
                  <a:cubicBezTo>
                    <a:pt x="20712" y="18424"/>
                    <a:pt x="20766" y="17884"/>
                    <a:pt x="21036" y="17452"/>
                  </a:cubicBezTo>
                  <a:cubicBezTo>
                    <a:pt x="21144" y="17235"/>
                    <a:pt x="21306" y="17046"/>
                    <a:pt x="21522" y="16965"/>
                  </a:cubicBezTo>
                  <a:cubicBezTo>
                    <a:pt x="21571" y="16944"/>
                    <a:pt x="21622" y="16934"/>
                    <a:pt x="21672" y="16934"/>
                  </a:cubicBezTo>
                  <a:close/>
                  <a:moveTo>
                    <a:pt x="38946" y="21441"/>
                  </a:moveTo>
                  <a:cubicBezTo>
                    <a:pt x="39379" y="21441"/>
                    <a:pt x="39811" y="21523"/>
                    <a:pt x="40208" y="21691"/>
                  </a:cubicBezTo>
                  <a:lnTo>
                    <a:pt x="40343" y="21799"/>
                  </a:lnTo>
                  <a:cubicBezTo>
                    <a:pt x="40505" y="21907"/>
                    <a:pt x="40505" y="22150"/>
                    <a:pt x="40343" y="22285"/>
                  </a:cubicBezTo>
                  <a:cubicBezTo>
                    <a:pt x="40208" y="22366"/>
                    <a:pt x="40073" y="22447"/>
                    <a:pt x="39938" y="22474"/>
                  </a:cubicBezTo>
                  <a:cubicBezTo>
                    <a:pt x="39704" y="22538"/>
                    <a:pt x="39469" y="22568"/>
                    <a:pt x="39237" y="22568"/>
                  </a:cubicBezTo>
                  <a:cubicBezTo>
                    <a:pt x="38880" y="22568"/>
                    <a:pt x="38526" y="22497"/>
                    <a:pt x="38183" y="22366"/>
                  </a:cubicBezTo>
                  <a:cubicBezTo>
                    <a:pt x="38048" y="22312"/>
                    <a:pt x="37940" y="22204"/>
                    <a:pt x="37832" y="22096"/>
                  </a:cubicBezTo>
                  <a:cubicBezTo>
                    <a:pt x="37670" y="21934"/>
                    <a:pt x="37751" y="21637"/>
                    <a:pt x="37967" y="21583"/>
                  </a:cubicBezTo>
                  <a:cubicBezTo>
                    <a:pt x="38283" y="21489"/>
                    <a:pt x="38615" y="21441"/>
                    <a:pt x="38946" y="21441"/>
                  </a:cubicBezTo>
                  <a:close/>
                  <a:moveTo>
                    <a:pt x="9181" y="21610"/>
                  </a:moveTo>
                  <a:cubicBezTo>
                    <a:pt x="9235" y="21718"/>
                    <a:pt x="9316" y="21799"/>
                    <a:pt x="9289" y="21853"/>
                  </a:cubicBezTo>
                  <a:cubicBezTo>
                    <a:pt x="9235" y="22258"/>
                    <a:pt x="9181" y="22663"/>
                    <a:pt x="9100" y="23068"/>
                  </a:cubicBezTo>
                  <a:cubicBezTo>
                    <a:pt x="9073" y="23122"/>
                    <a:pt x="8992" y="23203"/>
                    <a:pt x="8911" y="23203"/>
                  </a:cubicBezTo>
                  <a:cubicBezTo>
                    <a:pt x="8897" y="23206"/>
                    <a:pt x="8884" y="23207"/>
                    <a:pt x="8871" y="23207"/>
                  </a:cubicBezTo>
                  <a:cubicBezTo>
                    <a:pt x="8765" y="23207"/>
                    <a:pt x="8722" y="23111"/>
                    <a:pt x="8722" y="23014"/>
                  </a:cubicBezTo>
                  <a:cubicBezTo>
                    <a:pt x="8695" y="22609"/>
                    <a:pt x="8749" y="22204"/>
                    <a:pt x="8911" y="21826"/>
                  </a:cubicBezTo>
                  <a:cubicBezTo>
                    <a:pt x="8938" y="21745"/>
                    <a:pt x="9073" y="21691"/>
                    <a:pt x="9181" y="21610"/>
                  </a:cubicBezTo>
                  <a:close/>
                  <a:moveTo>
                    <a:pt x="17632" y="18952"/>
                  </a:moveTo>
                  <a:cubicBezTo>
                    <a:pt x="17956" y="18952"/>
                    <a:pt x="18261" y="19177"/>
                    <a:pt x="18335" y="19531"/>
                  </a:cubicBezTo>
                  <a:cubicBezTo>
                    <a:pt x="18443" y="19909"/>
                    <a:pt x="18470" y="20287"/>
                    <a:pt x="18416" y="20665"/>
                  </a:cubicBezTo>
                  <a:cubicBezTo>
                    <a:pt x="18335" y="21610"/>
                    <a:pt x="18065" y="22555"/>
                    <a:pt x="17660" y="23419"/>
                  </a:cubicBezTo>
                  <a:lnTo>
                    <a:pt x="17687" y="23392"/>
                  </a:lnTo>
                  <a:lnTo>
                    <a:pt x="17687" y="23392"/>
                  </a:lnTo>
                  <a:cubicBezTo>
                    <a:pt x="17471" y="23716"/>
                    <a:pt x="17282" y="24013"/>
                    <a:pt x="17093" y="24310"/>
                  </a:cubicBezTo>
                  <a:cubicBezTo>
                    <a:pt x="16877" y="24607"/>
                    <a:pt x="16580" y="24796"/>
                    <a:pt x="16229" y="24850"/>
                  </a:cubicBezTo>
                  <a:cubicBezTo>
                    <a:pt x="16187" y="24860"/>
                    <a:pt x="16146" y="24864"/>
                    <a:pt x="16105" y="24864"/>
                  </a:cubicBezTo>
                  <a:cubicBezTo>
                    <a:pt x="15907" y="24864"/>
                    <a:pt x="15725" y="24759"/>
                    <a:pt x="15635" y="24580"/>
                  </a:cubicBezTo>
                  <a:cubicBezTo>
                    <a:pt x="15473" y="24310"/>
                    <a:pt x="15392" y="24013"/>
                    <a:pt x="15392" y="23716"/>
                  </a:cubicBezTo>
                  <a:cubicBezTo>
                    <a:pt x="15365" y="23230"/>
                    <a:pt x="15392" y="22717"/>
                    <a:pt x="15527" y="22231"/>
                  </a:cubicBezTo>
                  <a:cubicBezTo>
                    <a:pt x="15689" y="21286"/>
                    <a:pt x="16067" y="20395"/>
                    <a:pt x="16634" y="19612"/>
                  </a:cubicBezTo>
                  <a:cubicBezTo>
                    <a:pt x="16796" y="19396"/>
                    <a:pt x="16985" y="19234"/>
                    <a:pt x="17201" y="19099"/>
                  </a:cubicBezTo>
                  <a:cubicBezTo>
                    <a:pt x="17336" y="18998"/>
                    <a:pt x="17486" y="18952"/>
                    <a:pt x="17632" y="18952"/>
                  </a:cubicBezTo>
                  <a:close/>
                  <a:moveTo>
                    <a:pt x="46282" y="27720"/>
                  </a:moveTo>
                  <a:cubicBezTo>
                    <a:pt x="46544" y="27720"/>
                    <a:pt x="46805" y="27755"/>
                    <a:pt x="47067" y="27821"/>
                  </a:cubicBezTo>
                  <a:cubicBezTo>
                    <a:pt x="47229" y="27848"/>
                    <a:pt x="47283" y="27956"/>
                    <a:pt x="47229" y="28199"/>
                  </a:cubicBezTo>
                  <a:lnTo>
                    <a:pt x="46986" y="28199"/>
                  </a:lnTo>
                  <a:cubicBezTo>
                    <a:pt x="46662" y="28172"/>
                    <a:pt x="46311" y="28145"/>
                    <a:pt x="45987" y="28091"/>
                  </a:cubicBezTo>
                  <a:cubicBezTo>
                    <a:pt x="45825" y="28064"/>
                    <a:pt x="45690" y="27983"/>
                    <a:pt x="45771" y="27767"/>
                  </a:cubicBezTo>
                  <a:cubicBezTo>
                    <a:pt x="45941" y="27735"/>
                    <a:pt x="46112" y="27720"/>
                    <a:pt x="46282" y="27720"/>
                  </a:cubicBezTo>
                  <a:close/>
                  <a:moveTo>
                    <a:pt x="35453" y="25850"/>
                  </a:moveTo>
                  <a:cubicBezTo>
                    <a:pt x="36937" y="25850"/>
                    <a:pt x="38400" y="25990"/>
                    <a:pt x="39830" y="26417"/>
                  </a:cubicBezTo>
                  <a:cubicBezTo>
                    <a:pt x="40343" y="26579"/>
                    <a:pt x="40829" y="26768"/>
                    <a:pt x="41342" y="26930"/>
                  </a:cubicBezTo>
                  <a:cubicBezTo>
                    <a:pt x="41639" y="27119"/>
                    <a:pt x="41909" y="27335"/>
                    <a:pt x="42179" y="27551"/>
                  </a:cubicBezTo>
                  <a:cubicBezTo>
                    <a:pt x="42611" y="27902"/>
                    <a:pt x="42503" y="28577"/>
                    <a:pt x="41990" y="28766"/>
                  </a:cubicBezTo>
                  <a:cubicBezTo>
                    <a:pt x="41666" y="28901"/>
                    <a:pt x="41342" y="29009"/>
                    <a:pt x="41018" y="29063"/>
                  </a:cubicBezTo>
                  <a:cubicBezTo>
                    <a:pt x="40428" y="29155"/>
                    <a:pt x="39837" y="29197"/>
                    <a:pt x="39247" y="29197"/>
                  </a:cubicBezTo>
                  <a:cubicBezTo>
                    <a:pt x="38973" y="29197"/>
                    <a:pt x="38700" y="29188"/>
                    <a:pt x="38426" y="29171"/>
                  </a:cubicBezTo>
                  <a:cubicBezTo>
                    <a:pt x="36914" y="29090"/>
                    <a:pt x="35402" y="28793"/>
                    <a:pt x="33943" y="28280"/>
                  </a:cubicBezTo>
                  <a:cubicBezTo>
                    <a:pt x="33646" y="28172"/>
                    <a:pt x="33349" y="28037"/>
                    <a:pt x="33079" y="27875"/>
                  </a:cubicBezTo>
                  <a:cubicBezTo>
                    <a:pt x="32890" y="27767"/>
                    <a:pt x="32701" y="27632"/>
                    <a:pt x="32566" y="27470"/>
                  </a:cubicBezTo>
                  <a:cubicBezTo>
                    <a:pt x="32215" y="27011"/>
                    <a:pt x="32107" y="26498"/>
                    <a:pt x="32782" y="26201"/>
                  </a:cubicBezTo>
                  <a:cubicBezTo>
                    <a:pt x="32944" y="26120"/>
                    <a:pt x="33133" y="26066"/>
                    <a:pt x="33322" y="26012"/>
                  </a:cubicBezTo>
                  <a:cubicBezTo>
                    <a:pt x="33619" y="25931"/>
                    <a:pt x="33943" y="25877"/>
                    <a:pt x="34267" y="25877"/>
                  </a:cubicBezTo>
                  <a:cubicBezTo>
                    <a:pt x="34664" y="25860"/>
                    <a:pt x="35059" y="25850"/>
                    <a:pt x="35453" y="25850"/>
                  </a:cubicBezTo>
                  <a:close/>
                  <a:moveTo>
                    <a:pt x="26052" y="29479"/>
                  </a:moveTo>
                  <a:cubicBezTo>
                    <a:pt x="26457" y="29479"/>
                    <a:pt x="26858" y="29533"/>
                    <a:pt x="27247" y="29657"/>
                  </a:cubicBezTo>
                  <a:cubicBezTo>
                    <a:pt x="27544" y="29738"/>
                    <a:pt x="27814" y="29900"/>
                    <a:pt x="28003" y="30143"/>
                  </a:cubicBezTo>
                  <a:cubicBezTo>
                    <a:pt x="28300" y="30575"/>
                    <a:pt x="28165" y="30953"/>
                    <a:pt x="27679" y="31061"/>
                  </a:cubicBezTo>
                  <a:cubicBezTo>
                    <a:pt x="27571" y="31088"/>
                    <a:pt x="27463" y="31115"/>
                    <a:pt x="27355" y="31115"/>
                  </a:cubicBezTo>
                  <a:cubicBezTo>
                    <a:pt x="27286" y="31118"/>
                    <a:pt x="27217" y="31119"/>
                    <a:pt x="27149" y="31119"/>
                  </a:cubicBezTo>
                  <a:cubicBezTo>
                    <a:pt x="26521" y="31119"/>
                    <a:pt x="25916" y="31005"/>
                    <a:pt x="25356" y="30737"/>
                  </a:cubicBezTo>
                  <a:cubicBezTo>
                    <a:pt x="25221" y="30656"/>
                    <a:pt x="25113" y="30548"/>
                    <a:pt x="25005" y="30467"/>
                  </a:cubicBezTo>
                  <a:cubicBezTo>
                    <a:pt x="24708" y="30170"/>
                    <a:pt x="24843" y="29684"/>
                    <a:pt x="25221" y="29576"/>
                  </a:cubicBezTo>
                  <a:cubicBezTo>
                    <a:pt x="25275" y="29549"/>
                    <a:pt x="25356" y="29522"/>
                    <a:pt x="25410" y="29522"/>
                  </a:cubicBezTo>
                  <a:cubicBezTo>
                    <a:pt x="25625" y="29494"/>
                    <a:pt x="25839" y="29479"/>
                    <a:pt x="26052" y="29479"/>
                  </a:cubicBezTo>
                  <a:close/>
                  <a:moveTo>
                    <a:pt x="33619" y="31736"/>
                  </a:moveTo>
                  <a:lnTo>
                    <a:pt x="33619" y="31736"/>
                  </a:lnTo>
                  <a:cubicBezTo>
                    <a:pt x="34186" y="31790"/>
                    <a:pt x="34645" y="31790"/>
                    <a:pt x="35105" y="31790"/>
                  </a:cubicBezTo>
                  <a:cubicBezTo>
                    <a:pt x="35240" y="31790"/>
                    <a:pt x="35375" y="31817"/>
                    <a:pt x="35483" y="31871"/>
                  </a:cubicBezTo>
                  <a:cubicBezTo>
                    <a:pt x="35537" y="31925"/>
                    <a:pt x="35591" y="32006"/>
                    <a:pt x="35591" y="32087"/>
                  </a:cubicBezTo>
                  <a:cubicBezTo>
                    <a:pt x="35564" y="32168"/>
                    <a:pt x="35510" y="32222"/>
                    <a:pt x="35429" y="32249"/>
                  </a:cubicBezTo>
                  <a:cubicBezTo>
                    <a:pt x="35266" y="32266"/>
                    <a:pt x="35104" y="32275"/>
                    <a:pt x="34942" y="32275"/>
                  </a:cubicBezTo>
                  <a:cubicBezTo>
                    <a:pt x="34593" y="32275"/>
                    <a:pt x="34249" y="32234"/>
                    <a:pt x="33916" y="32141"/>
                  </a:cubicBezTo>
                  <a:cubicBezTo>
                    <a:pt x="33835" y="32114"/>
                    <a:pt x="33754" y="32087"/>
                    <a:pt x="33700" y="32006"/>
                  </a:cubicBezTo>
                  <a:cubicBezTo>
                    <a:pt x="33646" y="31979"/>
                    <a:pt x="33646" y="31871"/>
                    <a:pt x="33619" y="31736"/>
                  </a:cubicBezTo>
                  <a:close/>
                  <a:moveTo>
                    <a:pt x="40559" y="31763"/>
                  </a:moveTo>
                  <a:cubicBezTo>
                    <a:pt x="40964" y="31817"/>
                    <a:pt x="41369" y="31844"/>
                    <a:pt x="41774" y="31898"/>
                  </a:cubicBezTo>
                  <a:cubicBezTo>
                    <a:pt x="41936" y="31925"/>
                    <a:pt x="41990" y="32060"/>
                    <a:pt x="41990" y="32249"/>
                  </a:cubicBezTo>
                  <a:cubicBezTo>
                    <a:pt x="41963" y="32276"/>
                    <a:pt x="41909" y="32330"/>
                    <a:pt x="41828" y="32357"/>
                  </a:cubicBezTo>
                  <a:cubicBezTo>
                    <a:pt x="41763" y="32362"/>
                    <a:pt x="41697" y="32364"/>
                    <a:pt x="41631" y="32364"/>
                  </a:cubicBezTo>
                  <a:cubicBezTo>
                    <a:pt x="41293" y="32364"/>
                    <a:pt x="40957" y="32304"/>
                    <a:pt x="40640" y="32168"/>
                  </a:cubicBezTo>
                  <a:cubicBezTo>
                    <a:pt x="40586" y="32141"/>
                    <a:pt x="40505" y="32087"/>
                    <a:pt x="40478" y="32006"/>
                  </a:cubicBezTo>
                  <a:cubicBezTo>
                    <a:pt x="40451" y="31952"/>
                    <a:pt x="40451" y="31898"/>
                    <a:pt x="40478" y="31844"/>
                  </a:cubicBezTo>
                  <a:cubicBezTo>
                    <a:pt x="40478" y="31790"/>
                    <a:pt x="40532" y="31763"/>
                    <a:pt x="40559" y="31763"/>
                  </a:cubicBezTo>
                  <a:close/>
                  <a:moveTo>
                    <a:pt x="27813" y="6489"/>
                  </a:moveTo>
                  <a:cubicBezTo>
                    <a:pt x="27597" y="6921"/>
                    <a:pt x="27408" y="7298"/>
                    <a:pt x="27166" y="7649"/>
                  </a:cubicBezTo>
                  <a:cubicBezTo>
                    <a:pt x="26571" y="8675"/>
                    <a:pt x="26139" y="9810"/>
                    <a:pt x="25869" y="10944"/>
                  </a:cubicBezTo>
                  <a:cubicBezTo>
                    <a:pt x="25653" y="11835"/>
                    <a:pt x="25437" y="12726"/>
                    <a:pt x="25302" y="13617"/>
                  </a:cubicBezTo>
                  <a:cubicBezTo>
                    <a:pt x="24978" y="15642"/>
                    <a:pt x="24681" y="17668"/>
                    <a:pt x="24411" y="19693"/>
                  </a:cubicBezTo>
                  <a:cubicBezTo>
                    <a:pt x="24168" y="21421"/>
                    <a:pt x="23736" y="23122"/>
                    <a:pt x="23088" y="24742"/>
                  </a:cubicBezTo>
                  <a:cubicBezTo>
                    <a:pt x="23007" y="24931"/>
                    <a:pt x="22899" y="25147"/>
                    <a:pt x="22845" y="25283"/>
                  </a:cubicBezTo>
                  <a:cubicBezTo>
                    <a:pt x="22791" y="25418"/>
                    <a:pt x="22683" y="25580"/>
                    <a:pt x="22683" y="25769"/>
                  </a:cubicBezTo>
                  <a:cubicBezTo>
                    <a:pt x="22717" y="25777"/>
                    <a:pt x="22750" y="25781"/>
                    <a:pt x="22780" y="25781"/>
                  </a:cubicBezTo>
                  <a:cubicBezTo>
                    <a:pt x="22942" y="25781"/>
                    <a:pt x="23055" y="25675"/>
                    <a:pt x="23169" y="25607"/>
                  </a:cubicBezTo>
                  <a:cubicBezTo>
                    <a:pt x="24006" y="25174"/>
                    <a:pt x="24843" y="24715"/>
                    <a:pt x="25653" y="24256"/>
                  </a:cubicBezTo>
                  <a:cubicBezTo>
                    <a:pt x="28030" y="22879"/>
                    <a:pt x="30406" y="21502"/>
                    <a:pt x="32755" y="20071"/>
                  </a:cubicBezTo>
                  <a:cubicBezTo>
                    <a:pt x="35618" y="18370"/>
                    <a:pt x="38372" y="16479"/>
                    <a:pt x="40991" y="14373"/>
                  </a:cubicBezTo>
                  <a:cubicBezTo>
                    <a:pt x="42206" y="13428"/>
                    <a:pt x="43314" y="12375"/>
                    <a:pt x="44367" y="11268"/>
                  </a:cubicBezTo>
                  <a:cubicBezTo>
                    <a:pt x="44772" y="10836"/>
                    <a:pt x="45123" y="10350"/>
                    <a:pt x="45420" y="9837"/>
                  </a:cubicBezTo>
                  <a:lnTo>
                    <a:pt x="45663" y="9972"/>
                  </a:lnTo>
                  <a:cubicBezTo>
                    <a:pt x="44502" y="11619"/>
                    <a:pt x="43125" y="13104"/>
                    <a:pt x="41585" y="14400"/>
                  </a:cubicBezTo>
                  <a:cubicBezTo>
                    <a:pt x="38993" y="16641"/>
                    <a:pt x="36239" y="18721"/>
                    <a:pt x="33403" y="20638"/>
                  </a:cubicBezTo>
                  <a:cubicBezTo>
                    <a:pt x="31972" y="21610"/>
                    <a:pt x="30487" y="22555"/>
                    <a:pt x="29002" y="23473"/>
                  </a:cubicBezTo>
                  <a:cubicBezTo>
                    <a:pt x="27733" y="24256"/>
                    <a:pt x="26436" y="24958"/>
                    <a:pt x="25140" y="25688"/>
                  </a:cubicBezTo>
                  <a:cubicBezTo>
                    <a:pt x="24087" y="26255"/>
                    <a:pt x="23034" y="26849"/>
                    <a:pt x="21954" y="27389"/>
                  </a:cubicBezTo>
                  <a:cubicBezTo>
                    <a:pt x="20766" y="28010"/>
                    <a:pt x="19551" y="28577"/>
                    <a:pt x="18335" y="29144"/>
                  </a:cubicBezTo>
                  <a:cubicBezTo>
                    <a:pt x="17660" y="29468"/>
                    <a:pt x="16985" y="29819"/>
                    <a:pt x="16283" y="30089"/>
                  </a:cubicBezTo>
                  <a:cubicBezTo>
                    <a:pt x="15149" y="30548"/>
                    <a:pt x="13961" y="30980"/>
                    <a:pt x="12773" y="31412"/>
                  </a:cubicBezTo>
                  <a:lnTo>
                    <a:pt x="12260" y="31601"/>
                  </a:lnTo>
                  <a:cubicBezTo>
                    <a:pt x="12314" y="31655"/>
                    <a:pt x="12368" y="31709"/>
                    <a:pt x="12395" y="31709"/>
                  </a:cubicBezTo>
                  <a:cubicBezTo>
                    <a:pt x="14015" y="31817"/>
                    <a:pt x="15608" y="32141"/>
                    <a:pt x="17147" y="32654"/>
                  </a:cubicBezTo>
                  <a:cubicBezTo>
                    <a:pt x="18551" y="33086"/>
                    <a:pt x="19929" y="33546"/>
                    <a:pt x="21333" y="34005"/>
                  </a:cubicBezTo>
                  <a:cubicBezTo>
                    <a:pt x="23493" y="34734"/>
                    <a:pt x="25734" y="35301"/>
                    <a:pt x="27976" y="35679"/>
                  </a:cubicBezTo>
                  <a:cubicBezTo>
                    <a:pt x="28111" y="35733"/>
                    <a:pt x="28246" y="35787"/>
                    <a:pt x="28354" y="35841"/>
                  </a:cubicBezTo>
                  <a:cubicBezTo>
                    <a:pt x="28192" y="35895"/>
                    <a:pt x="28111" y="35949"/>
                    <a:pt x="28057" y="35949"/>
                  </a:cubicBezTo>
                  <a:cubicBezTo>
                    <a:pt x="27733" y="35922"/>
                    <a:pt x="27409" y="35895"/>
                    <a:pt x="27084" y="35841"/>
                  </a:cubicBezTo>
                  <a:cubicBezTo>
                    <a:pt x="24627" y="35436"/>
                    <a:pt x="22197" y="34896"/>
                    <a:pt x="19821" y="34221"/>
                  </a:cubicBezTo>
                  <a:cubicBezTo>
                    <a:pt x="18632" y="33870"/>
                    <a:pt x="17417" y="33519"/>
                    <a:pt x="16202" y="33194"/>
                  </a:cubicBezTo>
                  <a:cubicBezTo>
                    <a:pt x="15095" y="32924"/>
                    <a:pt x="13934" y="32681"/>
                    <a:pt x="12800" y="32411"/>
                  </a:cubicBezTo>
                  <a:cubicBezTo>
                    <a:pt x="12489" y="32344"/>
                    <a:pt x="12172" y="32310"/>
                    <a:pt x="11851" y="32310"/>
                  </a:cubicBezTo>
                  <a:cubicBezTo>
                    <a:pt x="11531" y="32310"/>
                    <a:pt x="11206" y="32344"/>
                    <a:pt x="10882" y="32411"/>
                  </a:cubicBezTo>
                  <a:cubicBezTo>
                    <a:pt x="9910" y="32627"/>
                    <a:pt x="8911" y="32843"/>
                    <a:pt x="7912" y="33086"/>
                  </a:cubicBezTo>
                  <a:cubicBezTo>
                    <a:pt x="7634" y="33152"/>
                    <a:pt x="7346" y="33188"/>
                    <a:pt x="7060" y="33188"/>
                  </a:cubicBezTo>
                  <a:cubicBezTo>
                    <a:pt x="6874" y="33188"/>
                    <a:pt x="6689" y="33172"/>
                    <a:pt x="6508" y="33140"/>
                  </a:cubicBezTo>
                  <a:cubicBezTo>
                    <a:pt x="6400" y="33086"/>
                    <a:pt x="6292" y="33059"/>
                    <a:pt x="6157" y="33005"/>
                  </a:cubicBezTo>
                  <a:cubicBezTo>
                    <a:pt x="7858" y="32492"/>
                    <a:pt x="9451" y="32060"/>
                    <a:pt x="10963" y="31385"/>
                  </a:cubicBezTo>
                  <a:cubicBezTo>
                    <a:pt x="11261" y="30683"/>
                    <a:pt x="11450" y="29927"/>
                    <a:pt x="11585" y="29171"/>
                  </a:cubicBezTo>
                  <a:cubicBezTo>
                    <a:pt x="11747" y="28010"/>
                    <a:pt x="11909" y="26822"/>
                    <a:pt x="12044" y="25634"/>
                  </a:cubicBezTo>
                  <a:cubicBezTo>
                    <a:pt x="12071" y="25174"/>
                    <a:pt x="12071" y="24742"/>
                    <a:pt x="12044" y="24283"/>
                  </a:cubicBezTo>
                  <a:cubicBezTo>
                    <a:pt x="11963" y="22285"/>
                    <a:pt x="11990" y="20287"/>
                    <a:pt x="12152" y="18289"/>
                  </a:cubicBezTo>
                  <a:cubicBezTo>
                    <a:pt x="12206" y="17344"/>
                    <a:pt x="12368" y="16452"/>
                    <a:pt x="12611" y="15561"/>
                  </a:cubicBezTo>
                  <a:cubicBezTo>
                    <a:pt x="12719" y="15237"/>
                    <a:pt x="12854" y="14940"/>
                    <a:pt x="13016" y="14670"/>
                  </a:cubicBezTo>
                  <a:cubicBezTo>
                    <a:pt x="13043" y="14589"/>
                    <a:pt x="13178" y="14562"/>
                    <a:pt x="13286" y="14508"/>
                  </a:cubicBezTo>
                  <a:lnTo>
                    <a:pt x="13286" y="14697"/>
                  </a:lnTo>
                  <a:cubicBezTo>
                    <a:pt x="12746" y="15804"/>
                    <a:pt x="12638" y="16965"/>
                    <a:pt x="12611" y="18154"/>
                  </a:cubicBezTo>
                  <a:cubicBezTo>
                    <a:pt x="12530" y="20098"/>
                    <a:pt x="12584" y="22042"/>
                    <a:pt x="12719" y="23986"/>
                  </a:cubicBezTo>
                  <a:cubicBezTo>
                    <a:pt x="12854" y="26012"/>
                    <a:pt x="12638" y="28037"/>
                    <a:pt x="12098" y="29981"/>
                  </a:cubicBezTo>
                  <a:cubicBezTo>
                    <a:pt x="12017" y="30332"/>
                    <a:pt x="11882" y="30629"/>
                    <a:pt x="11774" y="30953"/>
                  </a:cubicBezTo>
                  <a:cubicBezTo>
                    <a:pt x="11808" y="30999"/>
                    <a:pt x="11847" y="31016"/>
                    <a:pt x="11887" y="31016"/>
                  </a:cubicBezTo>
                  <a:cubicBezTo>
                    <a:pt x="11941" y="31016"/>
                    <a:pt x="11997" y="30984"/>
                    <a:pt x="12044" y="30953"/>
                  </a:cubicBezTo>
                  <a:cubicBezTo>
                    <a:pt x="13124" y="30494"/>
                    <a:pt x="14177" y="30008"/>
                    <a:pt x="15230" y="29522"/>
                  </a:cubicBezTo>
                  <a:cubicBezTo>
                    <a:pt x="16040" y="29171"/>
                    <a:pt x="16823" y="28820"/>
                    <a:pt x="17606" y="28442"/>
                  </a:cubicBezTo>
                  <a:cubicBezTo>
                    <a:pt x="18956" y="27767"/>
                    <a:pt x="20307" y="27092"/>
                    <a:pt x="21657" y="26444"/>
                  </a:cubicBezTo>
                  <a:cubicBezTo>
                    <a:pt x="21873" y="26336"/>
                    <a:pt x="22062" y="26120"/>
                    <a:pt x="22116" y="25850"/>
                  </a:cubicBezTo>
                  <a:cubicBezTo>
                    <a:pt x="22872" y="23689"/>
                    <a:pt x="23466" y="21448"/>
                    <a:pt x="23898" y="19180"/>
                  </a:cubicBezTo>
                  <a:cubicBezTo>
                    <a:pt x="24276" y="17019"/>
                    <a:pt x="24654" y="14859"/>
                    <a:pt x="25086" y="12699"/>
                  </a:cubicBezTo>
                  <a:cubicBezTo>
                    <a:pt x="25302" y="11673"/>
                    <a:pt x="25653" y="10647"/>
                    <a:pt x="25923" y="9648"/>
                  </a:cubicBezTo>
                  <a:cubicBezTo>
                    <a:pt x="25950" y="9513"/>
                    <a:pt x="26004" y="9378"/>
                    <a:pt x="26085" y="9270"/>
                  </a:cubicBezTo>
                  <a:cubicBezTo>
                    <a:pt x="26517" y="8432"/>
                    <a:pt x="26976" y="7595"/>
                    <a:pt x="27436" y="6758"/>
                  </a:cubicBezTo>
                  <a:cubicBezTo>
                    <a:pt x="27487" y="6604"/>
                    <a:pt x="27636" y="6499"/>
                    <a:pt x="27813" y="6489"/>
                  </a:cubicBezTo>
                  <a:close/>
                  <a:moveTo>
                    <a:pt x="13232" y="35949"/>
                  </a:moveTo>
                  <a:cubicBezTo>
                    <a:pt x="13394" y="35949"/>
                    <a:pt x="13583" y="35949"/>
                    <a:pt x="13745" y="36003"/>
                  </a:cubicBezTo>
                  <a:cubicBezTo>
                    <a:pt x="13934" y="36084"/>
                    <a:pt x="14096" y="36138"/>
                    <a:pt x="14285" y="36219"/>
                  </a:cubicBezTo>
                  <a:cubicBezTo>
                    <a:pt x="14393" y="36300"/>
                    <a:pt x="14528" y="36381"/>
                    <a:pt x="14636" y="36462"/>
                  </a:cubicBezTo>
                  <a:cubicBezTo>
                    <a:pt x="14744" y="36516"/>
                    <a:pt x="14798" y="36651"/>
                    <a:pt x="14771" y="36786"/>
                  </a:cubicBezTo>
                  <a:cubicBezTo>
                    <a:pt x="14717" y="36921"/>
                    <a:pt x="14609" y="37002"/>
                    <a:pt x="14474" y="37002"/>
                  </a:cubicBezTo>
                  <a:cubicBezTo>
                    <a:pt x="13988" y="36948"/>
                    <a:pt x="13529" y="36786"/>
                    <a:pt x="13124" y="36516"/>
                  </a:cubicBezTo>
                  <a:cubicBezTo>
                    <a:pt x="13070" y="36489"/>
                    <a:pt x="13043" y="36462"/>
                    <a:pt x="13043" y="36408"/>
                  </a:cubicBezTo>
                  <a:cubicBezTo>
                    <a:pt x="12989" y="36327"/>
                    <a:pt x="12989" y="36219"/>
                    <a:pt x="12989" y="36111"/>
                  </a:cubicBezTo>
                  <a:cubicBezTo>
                    <a:pt x="13043" y="36030"/>
                    <a:pt x="13124" y="35949"/>
                    <a:pt x="13232" y="35949"/>
                  </a:cubicBezTo>
                  <a:close/>
                  <a:moveTo>
                    <a:pt x="29299" y="39385"/>
                  </a:moveTo>
                  <a:cubicBezTo>
                    <a:pt x="29501" y="39385"/>
                    <a:pt x="29704" y="39419"/>
                    <a:pt x="29893" y="39486"/>
                  </a:cubicBezTo>
                  <a:cubicBezTo>
                    <a:pt x="30244" y="39648"/>
                    <a:pt x="30487" y="39972"/>
                    <a:pt x="30541" y="40350"/>
                  </a:cubicBezTo>
                  <a:cubicBezTo>
                    <a:pt x="30568" y="40539"/>
                    <a:pt x="30433" y="40728"/>
                    <a:pt x="30244" y="40755"/>
                  </a:cubicBezTo>
                  <a:cubicBezTo>
                    <a:pt x="30149" y="40769"/>
                    <a:pt x="30062" y="40776"/>
                    <a:pt x="29977" y="40776"/>
                  </a:cubicBezTo>
                  <a:cubicBezTo>
                    <a:pt x="29893" y="40776"/>
                    <a:pt x="29812" y="40769"/>
                    <a:pt x="29731" y="40755"/>
                  </a:cubicBezTo>
                  <a:cubicBezTo>
                    <a:pt x="29542" y="40701"/>
                    <a:pt x="29353" y="40647"/>
                    <a:pt x="29191" y="40566"/>
                  </a:cubicBezTo>
                  <a:lnTo>
                    <a:pt x="29164" y="40566"/>
                  </a:lnTo>
                  <a:cubicBezTo>
                    <a:pt x="29002" y="40458"/>
                    <a:pt x="28840" y="40350"/>
                    <a:pt x="28678" y="40215"/>
                  </a:cubicBezTo>
                  <a:cubicBezTo>
                    <a:pt x="28597" y="40107"/>
                    <a:pt x="28543" y="39972"/>
                    <a:pt x="28516" y="39837"/>
                  </a:cubicBezTo>
                  <a:cubicBezTo>
                    <a:pt x="28462" y="39675"/>
                    <a:pt x="28543" y="39540"/>
                    <a:pt x="28705" y="39486"/>
                  </a:cubicBezTo>
                  <a:cubicBezTo>
                    <a:pt x="28894" y="39419"/>
                    <a:pt x="29096" y="39385"/>
                    <a:pt x="29299" y="39385"/>
                  </a:cubicBezTo>
                  <a:close/>
                  <a:moveTo>
                    <a:pt x="19829" y="38427"/>
                  </a:moveTo>
                  <a:cubicBezTo>
                    <a:pt x="19880" y="38427"/>
                    <a:pt x="19931" y="38429"/>
                    <a:pt x="19983" y="38433"/>
                  </a:cubicBezTo>
                  <a:cubicBezTo>
                    <a:pt x="20415" y="38487"/>
                    <a:pt x="20874" y="38568"/>
                    <a:pt x="21306" y="38676"/>
                  </a:cubicBezTo>
                  <a:cubicBezTo>
                    <a:pt x="21981" y="38865"/>
                    <a:pt x="22629" y="39054"/>
                    <a:pt x="23277" y="39297"/>
                  </a:cubicBezTo>
                  <a:cubicBezTo>
                    <a:pt x="23844" y="39486"/>
                    <a:pt x="24384" y="39810"/>
                    <a:pt x="24816" y="40215"/>
                  </a:cubicBezTo>
                  <a:cubicBezTo>
                    <a:pt x="25086" y="40485"/>
                    <a:pt x="25302" y="40836"/>
                    <a:pt x="25383" y="41214"/>
                  </a:cubicBezTo>
                  <a:cubicBezTo>
                    <a:pt x="25491" y="41458"/>
                    <a:pt x="25329" y="41755"/>
                    <a:pt x="25059" y="41836"/>
                  </a:cubicBezTo>
                  <a:cubicBezTo>
                    <a:pt x="24924" y="41890"/>
                    <a:pt x="24735" y="41944"/>
                    <a:pt x="24573" y="41944"/>
                  </a:cubicBezTo>
                  <a:cubicBezTo>
                    <a:pt x="24168" y="41944"/>
                    <a:pt x="23763" y="41917"/>
                    <a:pt x="23358" y="41890"/>
                  </a:cubicBezTo>
                  <a:cubicBezTo>
                    <a:pt x="22251" y="41674"/>
                    <a:pt x="21198" y="41323"/>
                    <a:pt x="20199" y="40836"/>
                  </a:cubicBezTo>
                  <a:cubicBezTo>
                    <a:pt x="19794" y="40593"/>
                    <a:pt x="19254" y="40350"/>
                    <a:pt x="18956" y="39810"/>
                  </a:cubicBezTo>
                  <a:cubicBezTo>
                    <a:pt x="18875" y="39675"/>
                    <a:pt x="18821" y="39540"/>
                    <a:pt x="18767" y="39405"/>
                  </a:cubicBezTo>
                  <a:cubicBezTo>
                    <a:pt x="18632" y="39108"/>
                    <a:pt x="18767" y="38784"/>
                    <a:pt x="19037" y="38649"/>
                  </a:cubicBezTo>
                  <a:cubicBezTo>
                    <a:pt x="19287" y="38490"/>
                    <a:pt x="19557" y="38427"/>
                    <a:pt x="19829" y="38427"/>
                  </a:cubicBezTo>
                  <a:close/>
                  <a:moveTo>
                    <a:pt x="27517" y="43024"/>
                  </a:moveTo>
                  <a:cubicBezTo>
                    <a:pt x="27922" y="43078"/>
                    <a:pt x="28327" y="43159"/>
                    <a:pt x="28732" y="43240"/>
                  </a:cubicBezTo>
                  <a:cubicBezTo>
                    <a:pt x="28813" y="43240"/>
                    <a:pt x="28867" y="43348"/>
                    <a:pt x="28948" y="43429"/>
                  </a:cubicBezTo>
                  <a:cubicBezTo>
                    <a:pt x="28948" y="43456"/>
                    <a:pt x="28894" y="43564"/>
                    <a:pt x="28867" y="43591"/>
                  </a:cubicBezTo>
                  <a:cubicBezTo>
                    <a:pt x="28840" y="43604"/>
                    <a:pt x="28819" y="43611"/>
                    <a:pt x="28799" y="43611"/>
                  </a:cubicBezTo>
                  <a:cubicBezTo>
                    <a:pt x="28779" y="43611"/>
                    <a:pt x="28759" y="43604"/>
                    <a:pt x="28732" y="43591"/>
                  </a:cubicBezTo>
                  <a:cubicBezTo>
                    <a:pt x="28354" y="43510"/>
                    <a:pt x="27949" y="43429"/>
                    <a:pt x="27544" y="43321"/>
                  </a:cubicBezTo>
                  <a:cubicBezTo>
                    <a:pt x="27517" y="43321"/>
                    <a:pt x="27490" y="43294"/>
                    <a:pt x="27382" y="43240"/>
                  </a:cubicBezTo>
                  <a:cubicBezTo>
                    <a:pt x="27355" y="43186"/>
                    <a:pt x="27355" y="43159"/>
                    <a:pt x="27382" y="43132"/>
                  </a:cubicBezTo>
                  <a:cubicBezTo>
                    <a:pt x="27409" y="43078"/>
                    <a:pt x="27463" y="43024"/>
                    <a:pt x="27517" y="43024"/>
                  </a:cubicBezTo>
                  <a:close/>
                  <a:moveTo>
                    <a:pt x="47517" y="1"/>
                  </a:moveTo>
                  <a:cubicBezTo>
                    <a:pt x="46979" y="1"/>
                    <a:pt x="46460" y="64"/>
                    <a:pt x="45960" y="223"/>
                  </a:cubicBezTo>
                  <a:cubicBezTo>
                    <a:pt x="44502" y="601"/>
                    <a:pt x="43179" y="1439"/>
                    <a:pt x="42179" y="2573"/>
                  </a:cubicBezTo>
                  <a:cubicBezTo>
                    <a:pt x="41126" y="3788"/>
                    <a:pt x="40127" y="5003"/>
                    <a:pt x="39074" y="6218"/>
                  </a:cubicBezTo>
                  <a:cubicBezTo>
                    <a:pt x="38372" y="7055"/>
                    <a:pt x="37589" y="7811"/>
                    <a:pt x="36725" y="8486"/>
                  </a:cubicBezTo>
                  <a:cubicBezTo>
                    <a:pt x="36320" y="8810"/>
                    <a:pt x="35861" y="9080"/>
                    <a:pt x="35375" y="9242"/>
                  </a:cubicBezTo>
                  <a:cubicBezTo>
                    <a:pt x="35190" y="9335"/>
                    <a:pt x="34993" y="9377"/>
                    <a:pt x="34800" y="9377"/>
                  </a:cubicBezTo>
                  <a:cubicBezTo>
                    <a:pt x="34711" y="9377"/>
                    <a:pt x="34623" y="9368"/>
                    <a:pt x="34537" y="9351"/>
                  </a:cubicBezTo>
                  <a:cubicBezTo>
                    <a:pt x="34294" y="9053"/>
                    <a:pt x="34132" y="8729"/>
                    <a:pt x="34078" y="8351"/>
                  </a:cubicBezTo>
                  <a:cubicBezTo>
                    <a:pt x="33862" y="7352"/>
                    <a:pt x="33700" y="6326"/>
                    <a:pt x="33592" y="5300"/>
                  </a:cubicBezTo>
                  <a:cubicBezTo>
                    <a:pt x="33565" y="4814"/>
                    <a:pt x="33484" y="4328"/>
                    <a:pt x="33376" y="3815"/>
                  </a:cubicBezTo>
                  <a:cubicBezTo>
                    <a:pt x="33241" y="3059"/>
                    <a:pt x="32836" y="2357"/>
                    <a:pt x="32242" y="1844"/>
                  </a:cubicBezTo>
                  <a:cubicBezTo>
                    <a:pt x="31121" y="953"/>
                    <a:pt x="29939" y="496"/>
                    <a:pt x="28698" y="496"/>
                  </a:cubicBezTo>
                  <a:cubicBezTo>
                    <a:pt x="27905" y="496"/>
                    <a:pt x="27089" y="682"/>
                    <a:pt x="26247" y="1060"/>
                  </a:cubicBezTo>
                  <a:cubicBezTo>
                    <a:pt x="25410" y="1439"/>
                    <a:pt x="24654" y="1952"/>
                    <a:pt x="23979" y="2546"/>
                  </a:cubicBezTo>
                  <a:cubicBezTo>
                    <a:pt x="23439" y="3005"/>
                    <a:pt x="22980" y="3545"/>
                    <a:pt x="22575" y="4139"/>
                  </a:cubicBezTo>
                  <a:cubicBezTo>
                    <a:pt x="21981" y="5057"/>
                    <a:pt x="21549" y="6056"/>
                    <a:pt x="21279" y="7109"/>
                  </a:cubicBezTo>
                  <a:cubicBezTo>
                    <a:pt x="21036" y="8135"/>
                    <a:pt x="20820" y="9188"/>
                    <a:pt x="20604" y="10269"/>
                  </a:cubicBezTo>
                  <a:cubicBezTo>
                    <a:pt x="20442" y="11241"/>
                    <a:pt x="20199" y="12186"/>
                    <a:pt x="19875" y="13131"/>
                  </a:cubicBezTo>
                  <a:cubicBezTo>
                    <a:pt x="19632" y="13752"/>
                    <a:pt x="19281" y="14346"/>
                    <a:pt x="18821" y="14805"/>
                  </a:cubicBezTo>
                  <a:cubicBezTo>
                    <a:pt x="18551" y="15062"/>
                    <a:pt x="18288" y="15197"/>
                    <a:pt x="18028" y="15197"/>
                  </a:cubicBezTo>
                  <a:cubicBezTo>
                    <a:pt x="17768" y="15197"/>
                    <a:pt x="17512" y="15062"/>
                    <a:pt x="17255" y="14778"/>
                  </a:cubicBezTo>
                  <a:cubicBezTo>
                    <a:pt x="16931" y="14400"/>
                    <a:pt x="16688" y="13968"/>
                    <a:pt x="16499" y="13509"/>
                  </a:cubicBezTo>
                  <a:cubicBezTo>
                    <a:pt x="16067" y="12510"/>
                    <a:pt x="15554" y="11565"/>
                    <a:pt x="14906" y="10701"/>
                  </a:cubicBezTo>
                  <a:cubicBezTo>
                    <a:pt x="14717" y="10431"/>
                    <a:pt x="14528" y="10188"/>
                    <a:pt x="14285" y="9945"/>
                  </a:cubicBezTo>
                  <a:cubicBezTo>
                    <a:pt x="14042" y="9702"/>
                    <a:pt x="13745" y="9513"/>
                    <a:pt x="13421" y="9432"/>
                  </a:cubicBezTo>
                  <a:cubicBezTo>
                    <a:pt x="12977" y="9271"/>
                    <a:pt x="12516" y="9190"/>
                    <a:pt x="12056" y="9190"/>
                  </a:cubicBezTo>
                  <a:cubicBezTo>
                    <a:pt x="11509" y="9190"/>
                    <a:pt x="10964" y="9305"/>
                    <a:pt x="10450" y="9540"/>
                  </a:cubicBezTo>
                  <a:cubicBezTo>
                    <a:pt x="9451" y="9918"/>
                    <a:pt x="8587" y="10647"/>
                    <a:pt x="7993" y="11538"/>
                  </a:cubicBezTo>
                  <a:cubicBezTo>
                    <a:pt x="7669" y="12105"/>
                    <a:pt x="7453" y="12672"/>
                    <a:pt x="7318" y="13293"/>
                  </a:cubicBezTo>
                  <a:cubicBezTo>
                    <a:pt x="6967" y="14967"/>
                    <a:pt x="6832" y="16668"/>
                    <a:pt x="6859" y="18370"/>
                  </a:cubicBezTo>
                  <a:cubicBezTo>
                    <a:pt x="6886" y="20152"/>
                    <a:pt x="6967" y="21907"/>
                    <a:pt x="7021" y="23689"/>
                  </a:cubicBezTo>
                  <a:cubicBezTo>
                    <a:pt x="7156" y="26795"/>
                    <a:pt x="5995" y="29819"/>
                    <a:pt x="3835" y="32087"/>
                  </a:cubicBezTo>
                  <a:cubicBezTo>
                    <a:pt x="2754" y="33194"/>
                    <a:pt x="1647" y="34275"/>
                    <a:pt x="540" y="35382"/>
                  </a:cubicBezTo>
                  <a:cubicBezTo>
                    <a:pt x="405" y="35517"/>
                    <a:pt x="270" y="35652"/>
                    <a:pt x="135" y="35787"/>
                  </a:cubicBezTo>
                  <a:cubicBezTo>
                    <a:pt x="27" y="35895"/>
                    <a:pt x="0" y="36057"/>
                    <a:pt x="54" y="36192"/>
                  </a:cubicBezTo>
                  <a:cubicBezTo>
                    <a:pt x="214" y="36336"/>
                    <a:pt x="412" y="36414"/>
                    <a:pt x="609" y="36414"/>
                  </a:cubicBezTo>
                  <a:cubicBezTo>
                    <a:pt x="744" y="36414"/>
                    <a:pt x="878" y="36377"/>
                    <a:pt x="999" y="36300"/>
                  </a:cubicBezTo>
                  <a:cubicBezTo>
                    <a:pt x="1296" y="36138"/>
                    <a:pt x="1593" y="36030"/>
                    <a:pt x="1890" y="35922"/>
                  </a:cubicBezTo>
                  <a:cubicBezTo>
                    <a:pt x="2538" y="35644"/>
                    <a:pt x="3206" y="35505"/>
                    <a:pt x="3894" y="35505"/>
                  </a:cubicBezTo>
                  <a:cubicBezTo>
                    <a:pt x="4009" y="35505"/>
                    <a:pt x="4124" y="35509"/>
                    <a:pt x="4240" y="35517"/>
                  </a:cubicBezTo>
                  <a:cubicBezTo>
                    <a:pt x="4915" y="35571"/>
                    <a:pt x="5563" y="35679"/>
                    <a:pt x="6211" y="35841"/>
                  </a:cubicBezTo>
                  <a:cubicBezTo>
                    <a:pt x="6778" y="36030"/>
                    <a:pt x="7345" y="36246"/>
                    <a:pt x="7912" y="36516"/>
                  </a:cubicBezTo>
                  <a:cubicBezTo>
                    <a:pt x="8830" y="36894"/>
                    <a:pt x="9694" y="37434"/>
                    <a:pt x="10477" y="38082"/>
                  </a:cubicBezTo>
                  <a:cubicBezTo>
                    <a:pt x="11071" y="38595"/>
                    <a:pt x="11639" y="39162"/>
                    <a:pt x="12260" y="39675"/>
                  </a:cubicBezTo>
                  <a:cubicBezTo>
                    <a:pt x="12773" y="40107"/>
                    <a:pt x="13340" y="40512"/>
                    <a:pt x="13853" y="40971"/>
                  </a:cubicBezTo>
                  <a:cubicBezTo>
                    <a:pt x="14501" y="41539"/>
                    <a:pt x="15230" y="42079"/>
                    <a:pt x="15959" y="42538"/>
                  </a:cubicBezTo>
                  <a:cubicBezTo>
                    <a:pt x="17093" y="43267"/>
                    <a:pt x="18254" y="43942"/>
                    <a:pt x="19443" y="44536"/>
                  </a:cubicBezTo>
                  <a:cubicBezTo>
                    <a:pt x="20334" y="44968"/>
                    <a:pt x="21252" y="45319"/>
                    <a:pt x="22197" y="45616"/>
                  </a:cubicBezTo>
                  <a:cubicBezTo>
                    <a:pt x="23007" y="45886"/>
                    <a:pt x="23817" y="46048"/>
                    <a:pt x="24654" y="46183"/>
                  </a:cubicBezTo>
                  <a:cubicBezTo>
                    <a:pt x="25165" y="46262"/>
                    <a:pt x="25683" y="46301"/>
                    <a:pt x="26201" y="46301"/>
                  </a:cubicBezTo>
                  <a:cubicBezTo>
                    <a:pt x="27108" y="46301"/>
                    <a:pt x="28017" y="46181"/>
                    <a:pt x="28894" y="45940"/>
                  </a:cubicBezTo>
                  <a:cubicBezTo>
                    <a:pt x="29785" y="45670"/>
                    <a:pt x="30649" y="45319"/>
                    <a:pt x="31459" y="44887"/>
                  </a:cubicBezTo>
                  <a:cubicBezTo>
                    <a:pt x="31972" y="44644"/>
                    <a:pt x="32431" y="44320"/>
                    <a:pt x="32836" y="43942"/>
                  </a:cubicBezTo>
                  <a:cubicBezTo>
                    <a:pt x="33970" y="42754"/>
                    <a:pt x="34699" y="41242"/>
                    <a:pt x="34915" y="39621"/>
                  </a:cubicBezTo>
                  <a:cubicBezTo>
                    <a:pt x="35078" y="38838"/>
                    <a:pt x="34942" y="38001"/>
                    <a:pt x="34564" y="37299"/>
                  </a:cubicBezTo>
                  <a:cubicBezTo>
                    <a:pt x="34240" y="36705"/>
                    <a:pt x="33862" y="36165"/>
                    <a:pt x="33403" y="35679"/>
                  </a:cubicBezTo>
                  <a:cubicBezTo>
                    <a:pt x="32863" y="35085"/>
                    <a:pt x="32242" y="34572"/>
                    <a:pt x="31594" y="34113"/>
                  </a:cubicBezTo>
                  <a:cubicBezTo>
                    <a:pt x="31432" y="34005"/>
                    <a:pt x="31270" y="33870"/>
                    <a:pt x="31162" y="33708"/>
                  </a:cubicBezTo>
                  <a:cubicBezTo>
                    <a:pt x="31324" y="33681"/>
                    <a:pt x="31486" y="33654"/>
                    <a:pt x="31648" y="33627"/>
                  </a:cubicBezTo>
                  <a:cubicBezTo>
                    <a:pt x="32053" y="33654"/>
                    <a:pt x="32458" y="33681"/>
                    <a:pt x="32863" y="33762"/>
                  </a:cubicBezTo>
                  <a:cubicBezTo>
                    <a:pt x="33997" y="34032"/>
                    <a:pt x="35132" y="34356"/>
                    <a:pt x="36239" y="34653"/>
                  </a:cubicBezTo>
                  <a:cubicBezTo>
                    <a:pt x="37526" y="35009"/>
                    <a:pt x="38858" y="35177"/>
                    <a:pt x="40190" y="35177"/>
                  </a:cubicBezTo>
                  <a:cubicBezTo>
                    <a:pt x="40674" y="35177"/>
                    <a:pt x="41158" y="35155"/>
                    <a:pt x="41639" y="35112"/>
                  </a:cubicBezTo>
                  <a:cubicBezTo>
                    <a:pt x="42152" y="35058"/>
                    <a:pt x="42692" y="34977"/>
                    <a:pt x="43206" y="34815"/>
                  </a:cubicBezTo>
                  <a:cubicBezTo>
                    <a:pt x="45501" y="34140"/>
                    <a:pt x="47499" y="32681"/>
                    <a:pt x="48876" y="30737"/>
                  </a:cubicBezTo>
                  <a:cubicBezTo>
                    <a:pt x="49416" y="30008"/>
                    <a:pt x="49821" y="29198"/>
                    <a:pt x="50145" y="28334"/>
                  </a:cubicBezTo>
                  <a:cubicBezTo>
                    <a:pt x="50766" y="26309"/>
                    <a:pt x="49983" y="24094"/>
                    <a:pt x="48201" y="22906"/>
                  </a:cubicBezTo>
                  <a:cubicBezTo>
                    <a:pt x="47499" y="22447"/>
                    <a:pt x="46770" y="22069"/>
                    <a:pt x="46014" y="21799"/>
                  </a:cubicBezTo>
                  <a:cubicBezTo>
                    <a:pt x="45636" y="21664"/>
                    <a:pt x="45258" y="21502"/>
                    <a:pt x="44880" y="21340"/>
                  </a:cubicBezTo>
                  <a:cubicBezTo>
                    <a:pt x="44664" y="21259"/>
                    <a:pt x="44448" y="21151"/>
                    <a:pt x="44151" y="21016"/>
                  </a:cubicBezTo>
                  <a:cubicBezTo>
                    <a:pt x="44556" y="20557"/>
                    <a:pt x="45042" y="20179"/>
                    <a:pt x="45609" y="19909"/>
                  </a:cubicBezTo>
                  <a:cubicBezTo>
                    <a:pt x="46932" y="19315"/>
                    <a:pt x="48201" y="18640"/>
                    <a:pt x="49443" y="17884"/>
                  </a:cubicBezTo>
                  <a:cubicBezTo>
                    <a:pt x="51226" y="16857"/>
                    <a:pt x="52684" y="15345"/>
                    <a:pt x="53656" y="13536"/>
                  </a:cubicBezTo>
                  <a:cubicBezTo>
                    <a:pt x="54574" y="11862"/>
                    <a:pt x="55114" y="10026"/>
                    <a:pt x="55249" y="8135"/>
                  </a:cubicBezTo>
                  <a:cubicBezTo>
                    <a:pt x="55357" y="6596"/>
                    <a:pt x="55033" y="5057"/>
                    <a:pt x="54331" y="3680"/>
                  </a:cubicBezTo>
                  <a:cubicBezTo>
                    <a:pt x="54115" y="3221"/>
                    <a:pt x="53845" y="2789"/>
                    <a:pt x="53494" y="2384"/>
                  </a:cubicBezTo>
                  <a:cubicBezTo>
                    <a:pt x="52954" y="1844"/>
                    <a:pt x="52333" y="1358"/>
                    <a:pt x="51631" y="1006"/>
                  </a:cubicBezTo>
                  <a:cubicBezTo>
                    <a:pt x="50442" y="412"/>
                    <a:pt x="49146" y="61"/>
                    <a:pt x="47823" y="7"/>
                  </a:cubicBezTo>
                  <a:cubicBezTo>
                    <a:pt x="47721" y="3"/>
                    <a:pt x="47619" y="1"/>
                    <a:pt x="4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6" name="Google Shape;1186;p10"/>
          <p:cNvSpPr/>
          <p:nvPr/>
        </p:nvSpPr>
        <p:spPr>
          <a:xfrm rot="-465160">
            <a:off x="-474329" y="4194678"/>
            <a:ext cx="39757" cy="142246"/>
          </a:xfrm>
          <a:custGeom>
            <a:avLst/>
            <a:gdLst/>
            <a:ahLst/>
            <a:cxnLst/>
            <a:rect l="l" t="t" r="r" b="b"/>
            <a:pathLst>
              <a:path w="1540" h="5510" extrusionOk="0">
                <a:moveTo>
                  <a:pt x="1216" y="0"/>
                </a:moveTo>
                <a:cubicBezTo>
                  <a:pt x="1162" y="0"/>
                  <a:pt x="1081" y="27"/>
                  <a:pt x="1027" y="54"/>
                </a:cubicBezTo>
                <a:cubicBezTo>
                  <a:pt x="541" y="432"/>
                  <a:pt x="217" y="1000"/>
                  <a:pt x="163" y="1621"/>
                </a:cubicBezTo>
                <a:cubicBezTo>
                  <a:pt x="82" y="2458"/>
                  <a:pt x="28" y="3295"/>
                  <a:pt x="1" y="4105"/>
                </a:cubicBezTo>
                <a:cubicBezTo>
                  <a:pt x="28" y="4456"/>
                  <a:pt x="55" y="4780"/>
                  <a:pt x="109" y="5131"/>
                </a:cubicBezTo>
                <a:cubicBezTo>
                  <a:pt x="109" y="5320"/>
                  <a:pt x="244" y="5482"/>
                  <a:pt x="433" y="5509"/>
                </a:cubicBezTo>
                <a:cubicBezTo>
                  <a:pt x="676" y="5293"/>
                  <a:pt x="865" y="5023"/>
                  <a:pt x="946" y="4699"/>
                </a:cubicBezTo>
                <a:cubicBezTo>
                  <a:pt x="1351" y="3538"/>
                  <a:pt x="1540" y="2323"/>
                  <a:pt x="1486" y="1108"/>
                </a:cubicBezTo>
                <a:cubicBezTo>
                  <a:pt x="1459" y="811"/>
                  <a:pt x="1432" y="540"/>
                  <a:pt x="1351" y="270"/>
                </a:cubicBezTo>
                <a:cubicBezTo>
                  <a:pt x="1324" y="162"/>
                  <a:pt x="1270" y="81"/>
                  <a:pt x="12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7" name="Google Shape;1187;p10"/>
          <p:cNvGrpSpPr/>
          <p:nvPr/>
        </p:nvGrpSpPr>
        <p:grpSpPr>
          <a:xfrm>
            <a:off x="518725" y="3712511"/>
            <a:ext cx="2472006" cy="2599436"/>
            <a:chOff x="518725" y="3712511"/>
            <a:chExt cx="2472006" cy="2599436"/>
          </a:xfrm>
        </p:grpSpPr>
        <p:sp>
          <p:nvSpPr>
            <p:cNvPr id="1188" name="Google Shape;1188;p10"/>
            <p:cNvSpPr/>
            <p:nvPr/>
          </p:nvSpPr>
          <p:spPr>
            <a:xfrm rot="-3178197" flipH="1">
              <a:off x="687005" y="4269438"/>
              <a:ext cx="2135445" cy="1485582"/>
            </a:xfrm>
            <a:custGeom>
              <a:avLst/>
              <a:gdLst/>
              <a:ahLst/>
              <a:cxnLst/>
              <a:rect l="l" t="t" r="r" b="b"/>
              <a:pathLst>
                <a:path w="61218" h="42588" extrusionOk="0">
                  <a:moveTo>
                    <a:pt x="24198" y="13569"/>
                  </a:moveTo>
                  <a:cubicBezTo>
                    <a:pt x="24227" y="13569"/>
                    <a:pt x="24254" y="13584"/>
                    <a:pt x="24294" y="13614"/>
                  </a:cubicBezTo>
                  <a:lnTo>
                    <a:pt x="24294" y="13614"/>
                  </a:lnTo>
                  <a:cubicBezTo>
                    <a:pt x="24290" y="13614"/>
                    <a:pt x="24286" y="13614"/>
                    <a:pt x="24283" y="13614"/>
                  </a:cubicBezTo>
                  <a:cubicBezTo>
                    <a:pt x="24199" y="13614"/>
                    <a:pt x="24111" y="13694"/>
                    <a:pt x="24007" y="13694"/>
                  </a:cubicBezTo>
                  <a:cubicBezTo>
                    <a:pt x="23935" y="13694"/>
                    <a:pt x="23839" y="13742"/>
                    <a:pt x="23751" y="13742"/>
                  </a:cubicBezTo>
                  <a:cubicBezTo>
                    <a:pt x="23707" y="13742"/>
                    <a:pt x="23665" y="13730"/>
                    <a:pt x="23629" y="13694"/>
                  </a:cubicBezTo>
                  <a:cubicBezTo>
                    <a:pt x="23546" y="13777"/>
                    <a:pt x="23447" y="13891"/>
                    <a:pt x="23308" y="13891"/>
                  </a:cubicBezTo>
                  <a:cubicBezTo>
                    <a:pt x="23266" y="13891"/>
                    <a:pt x="23220" y="13881"/>
                    <a:pt x="23170" y="13856"/>
                  </a:cubicBezTo>
                  <a:lnTo>
                    <a:pt x="23629" y="13667"/>
                  </a:lnTo>
                  <a:cubicBezTo>
                    <a:pt x="23649" y="13682"/>
                    <a:pt x="23672" y="13688"/>
                    <a:pt x="23695" y="13688"/>
                  </a:cubicBezTo>
                  <a:cubicBezTo>
                    <a:pt x="23761" y="13688"/>
                    <a:pt x="23837" y="13643"/>
                    <a:pt x="23906" y="13643"/>
                  </a:cubicBezTo>
                  <a:cubicBezTo>
                    <a:pt x="23942" y="13643"/>
                    <a:pt x="23977" y="13656"/>
                    <a:pt x="24007" y="13694"/>
                  </a:cubicBezTo>
                  <a:cubicBezTo>
                    <a:pt x="24106" y="13609"/>
                    <a:pt x="24153" y="13569"/>
                    <a:pt x="24198" y="13569"/>
                  </a:cubicBezTo>
                  <a:close/>
                  <a:moveTo>
                    <a:pt x="23170" y="13856"/>
                  </a:moveTo>
                  <a:lnTo>
                    <a:pt x="23170" y="13856"/>
                  </a:lnTo>
                  <a:cubicBezTo>
                    <a:pt x="23062" y="13937"/>
                    <a:pt x="22927" y="14018"/>
                    <a:pt x="22765" y="14045"/>
                  </a:cubicBezTo>
                  <a:lnTo>
                    <a:pt x="23170" y="13856"/>
                  </a:lnTo>
                  <a:close/>
                  <a:moveTo>
                    <a:pt x="22414" y="14153"/>
                  </a:moveTo>
                  <a:lnTo>
                    <a:pt x="22360" y="14207"/>
                  </a:lnTo>
                  <a:cubicBezTo>
                    <a:pt x="22333" y="14234"/>
                    <a:pt x="22306" y="14234"/>
                    <a:pt x="22306" y="14234"/>
                  </a:cubicBezTo>
                  <a:cubicBezTo>
                    <a:pt x="22333" y="14207"/>
                    <a:pt x="22360" y="14180"/>
                    <a:pt x="22387" y="14153"/>
                  </a:cubicBezTo>
                  <a:close/>
                  <a:moveTo>
                    <a:pt x="21928" y="14315"/>
                  </a:moveTo>
                  <a:lnTo>
                    <a:pt x="21928" y="14342"/>
                  </a:lnTo>
                  <a:lnTo>
                    <a:pt x="21874" y="14369"/>
                  </a:lnTo>
                  <a:lnTo>
                    <a:pt x="21874" y="14342"/>
                  </a:lnTo>
                  <a:cubicBezTo>
                    <a:pt x="21901" y="14315"/>
                    <a:pt x="21928" y="14315"/>
                    <a:pt x="21928" y="14315"/>
                  </a:cubicBezTo>
                  <a:close/>
                  <a:moveTo>
                    <a:pt x="21388" y="14531"/>
                  </a:moveTo>
                  <a:cubicBezTo>
                    <a:pt x="21361" y="14558"/>
                    <a:pt x="21361" y="14558"/>
                    <a:pt x="21334" y="14558"/>
                  </a:cubicBezTo>
                  <a:lnTo>
                    <a:pt x="21361" y="14531"/>
                  </a:lnTo>
                  <a:close/>
                  <a:moveTo>
                    <a:pt x="22495" y="20390"/>
                  </a:moveTo>
                  <a:lnTo>
                    <a:pt x="22495" y="20390"/>
                  </a:lnTo>
                  <a:cubicBezTo>
                    <a:pt x="22400" y="20532"/>
                    <a:pt x="22306" y="20612"/>
                    <a:pt x="22158" y="20612"/>
                  </a:cubicBezTo>
                  <a:cubicBezTo>
                    <a:pt x="22136" y="20612"/>
                    <a:pt x="22114" y="20610"/>
                    <a:pt x="22090" y="20607"/>
                  </a:cubicBezTo>
                  <a:cubicBezTo>
                    <a:pt x="22036" y="20607"/>
                    <a:pt x="21982" y="20634"/>
                    <a:pt x="21955" y="20661"/>
                  </a:cubicBezTo>
                  <a:cubicBezTo>
                    <a:pt x="21928" y="20661"/>
                    <a:pt x="21874" y="20634"/>
                    <a:pt x="21874" y="20634"/>
                  </a:cubicBezTo>
                  <a:cubicBezTo>
                    <a:pt x="21901" y="20634"/>
                    <a:pt x="21928" y="20607"/>
                    <a:pt x="21928" y="20607"/>
                  </a:cubicBezTo>
                  <a:lnTo>
                    <a:pt x="22090" y="20607"/>
                  </a:lnTo>
                  <a:lnTo>
                    <a:pt x="22495" y="20390"/>
                  </a:lnTo>
                  <a:close/>
                  <a:moveTo>
                    <a:pt x="46177" y="20066"/>
                  </a:moveTo>
                  <a:lnTo>
                    <a:pt x="46285" y="20093"/>
                  </a:lnTo>
                  <a:cubicBezTo>
                    <a:pt x="46204" y="20282"/>
                    <a:pt x="46204" y="20499"/>
                    <a:pt x="46015" y="20661"/>
                  </a:cubicBezTo>
                  <a:lnTo>
                    <a:pt x="46177" y="20066"/>
                  </a:lnTo>
                  <a:close/>
                  <a:moveTo>
                    <a:pt x="21415" y="20769"/>
                  </a:moveTo>
                  <a:cubicBezTo>
                    <a:pt x="21442" y="20769"/>
                    <a:pt x="21469" y="20796"/>
                    <a:pt x="21469" y="20796"/>
                  </a:cubicBezTo>
                  <a:lnTo>
                    <a:pt x="21442" y="20796"/>
                  </a:lnTo>
                  <a:cubicBezTo>
                    <a:pt x="21424" y="20796"/>
                    <a:pt x="21406" y="20808"/>
                    <a:pt x="21396" y="20808"/>
                  </a:cubicBezTo>
                  <a:cubicBezTo>
                    <a:pt x="21391" y="20808"/>
                    <a:pt x="21388" y="20805"/>
                    <a:pt x="21388" y="20796"/>
                  </a:cubicBezTo>
                  <a:cubicBezTo>
                    <a:pt x="21415" y="20796"/>
                    <a:pt x="21415" y="20769"/>
                    <a:pt x="21415" y="20769"/>
                  </a:cubicBezTo>
                  <a:close/>
                  <a:moveTo>
                    <a:pt x="45880" y="21336"/>
                  </a:moveTo>
                  <a:cubicBezTo>
                    <a:pt x="45880" y="21336"/>
                    <a:pt x="45907" y="21363"/>
                    <a:pt x="45907" y="21363"/>
                  </a:cubicBezTo>
                  <a:cubicBezTo>
                    <a:pt x="45907" y="21363"/>
                    <a:pt x="45907" y="21390"/>
                    <a:pt x="45907" y="21417"/>
                  </a:cubicBezTo>
                  <a:lnTo>
                    <a:pt x="45880" y="21417"/>
                  </a:lnTo>
                  <a:lnTo>
                    <a:pt x="45880" y="21336"/>
                  </a:lnTo>
                  <a:close/>
                  <a:moveTo>
                    <a:pt x="37022" y="23955"/>
                  </a:moveTo>
                  <a:lnTo>
                    <a:pt x="36915" y="24009"/>
                  </a:lnTo>
                  <a:lnTo>
                    <a:pt x="36915" y="24009"/>
                  </a:lnTo>
                  <a:cubicBezTo>
                    <a:pt x="36924" y="24000"/>
                    <a:pt x="36933" y="23991"/>
                    <a:pt x="36941" y="23982"/>
                  </a:cubicBezTo>
                  <a:lnTo>
                    <a:pt x="37022" y="23955"/>
                  </a:lnTo>
                  <a:close/>
                  <a:moveTo>
                    <a:pt x="39754" y="23631"/>
                  </a:moveTo>
                  <a:lnTo>
                    <a:pt x="39426" y="24036"/>
                  </a:lnTo>
                  <a:cubicBezTo>
                    <a:pt x="39304" y="24182"/>
                    <a:pt x="39183" y="24306"/>
                    <a:pt x="39041" y="24448"/>
                  </a:cubicBezTo>
                  <a:lnTo>
                    <a:pt x="39041" y="24448"/>
                  </a:lnTo>
                  <a:cubicBezTo>
                    <a:pt x="39177" y="24142"/>
                    <a:pt x="39385" y="23863"/>
                    <a:pt x="39642" y="23658"/>
                  </a:cubicBezTo>
                  <a:cubicBezTo>
                    <a:pt x="39661" y="23638"/>
                    <a:pt x="39709" y="23633"/>
                    <a:pt x="39754" y="23631"/>
                  </a:cubicBezTo>
                  <a:close/>
                  <a:moveTo>
                    <a:pt x="38970" y="24527"/>
                  </a:moveTo>
                  <a:lnTo>
                    <a:pt x="38847" y="24691"/>
                  </a:lnTo>
                  <a:lnTo>
                    <a:pt x="38847" y="24691"/>
                  </a:lnTo>
                  <a:cubicBezTo>
                    <a:pt x="38840" y="24612"/>
                    <a:pt x="38907" y="24565"/>
                    <a:pt x="38970" y="24527"/>
                  </a:cubicBezTo>
                  <a:close/>
                  <a:moveTo>
                    <a:pt x="38759" y="24783"/>
                  </a:moveTo>
                  <a:lnTo>
                    <a:pt x="38624" y="24919"/>
                  </a:lnTo>
                  <a:lnTo>
                    <a:pt x="38624" y="24919"/>
                  </a:lnTo>
                  <a:cubicBezTo>
                    <a:pt x="38643" y="24848"/>
                    <a:pt x="38698" y="24813"/>
                    <a:pt x="38759" y="24783"/>
                  </a:cubicBezTo>
                  <a:close/>
                  <a:moveTo>
                    <a:pt x="38539" y="25028"/>
                  </a:moveTo>
                  <a:lnTo>
                    <a:pt x="38444" y="25171"/>
                  </a:lnTo>
                  <a:lnTo>
                    <a:pt x="38444" y="25171"/>
                  </a:lnTo>
                  <a:cubicBezTo>
                    <a:pt x="38429" y="25108"/>
                    <a:pt x="38481" y="25065"/>
                    <a:pt x="38539" y="25028"/>
                  </a:cubicBezTo>
                  <a:close/>
                  <a:moveTo>
                    <a:pt x="38399" y="25242"/>
                  </a:moveTo>
                  <a:lnTo>
                    <a:pt x="38399" y="25242"/>
                  </a:lnTo>
                  <a:cubicBezTo>
                    <a:pt x="38354" y="25307"/>
                    <a:pt x="38282" y="25367"/>
                    <a:pt x="38204" y="25405"/>
                  </a:cubicBezTo>
                  <a:lnTo>
                    <a:pt x="38204" y="25405"/>
                  </a:lnTo>
                  <a:lnTo>
                    <a:pt x="38399" y="25242"/>
                  </a:lnTo>
                  <a:close/>
                  <a:moveTo>
                    <a:pt x="38099" y="25495"/>
                  </a:moveTo>
                  <a:cubicBezTo>
                    <a:pt x="38079" y="25618"/>
                    <a:pt x="37991" y="25650"/>
                    <a:pt x="37896" y="25680"/>
                  </a:cubicBezTo>
                  <a:lnTo>
                    <a:pt x="37896" y="25680"/>
                  </a:lnTo>
                  <a:lnTo>
                    <a:pt x="38099" y="25495"/>
                  </a:lnTo>
                  <a:close/>
                  <a:moveTo>
                    <a:pt x="37812" y="25768"/>
                  </a:moveTo>
                  <a:cubicBezTo>
                    <a:pt x="37815" y="25856"/>
                    <a:pt x="37775" y="25917"/>
                    <a:pt x="37704" y="25961"/>
                  </a:cubicBezTo>
                  <a:lnTo>
                    <a:pt x="37704" y="25961"/>
                  </a:lnTo>
                  <a:cubicBezTo>
                    <a:pt x="37729" y="25897"/>
                    <a:pt x="37770" y="25832"/>
                    <a:pt x="37812" y="25768"/>
                  </a:cubicBezTo>
                  <a:close/>
                  <a:moveTo>
                    <a:pt x="37668" y="26008"/>
                  </a:moveTo>
                  <a:lnTo>
                    <a:pt x="37668" y="26008"/>
                  </a:lnTo>
                  <a:cubicBezTo>
                    <a:pt x="37652" y="26096"/>
                    <a:pt x="37561" y="26145"/>
                    <a:pt x="37511" y="26193"/>
                  </a:cubicBezTo>
                  <a:lnTo>
                    <a:pt x="37511" y="26193"/>
                  </a:lnTo>
                  <a:cubicBezTo>
                    <a:pt x="37527" y="26116"/>
                    <a:pt x="37601" y="26067"/>
                    <a:pt x="37668" y="26008"/>
                  </a:cubicBezTo>
                  <a:close/>
                  <a:moveTo>
                    <a:pt x="37466" y="26250"/>
                  </a:moveTo>
                  <a:lnTo>
                    <a:pt x="37316" y="26437"/>
                  </a:lnTo>
                  <a:lnTo>
                    <a:pt x="37316" y="26437"/>
                  </a:lnTo>
                  <a:cubicBezTo>
                    <a:pt x="37313" y="26343"/>
                    <a:pt x="37395" y="26293"/>
                    <a:pt x="37466" y="26250"/>
                  </a:cubicBezTo>
                  <a:close/>
                  <a:moveTo>
                    <a:pt x="37281" y="26495"/>
                  </a:moveTo>
                  <a:lnTo>
                    <a:pt x="37281" y="26495"/>
                  </a:lnTo>
                  <a:cubicBezTo>
                    <a:pt x="37266" y="26520"/>
                    <a:pt x="37239" y="26547"/>
                    <a:pt x="37239" y="26547"/>
                  </a:cubicBezTo>
                  <a:lnTo>
                    <a:pt x="37212" y="26547"/>
                  </a:lnTo>
                  <a:lnTo>
                    <a:pt x="37281" y="26495"/>
                  </a:lnTo>
                  <a:close/>
                  <a:moveTo>
                    <a:pt x="30990" y="26887"/>
                  </a:moveTo>
                  <a:cubicBezTo>
                    <a:pt x="30833" y="27054"/>
                    <a:pt x="30633" y="27175"/>
                    <a:pt x="30434" y="27249"/>
                  </a:cubicBezTo>
                  <a:lnTo>
                    <a:pt x="30990" y="26887"/>
                  </a:lnTo>
                  <a:close/>
                  <a:moveTo>
                    <a:pt x="30434" y="27249"/>
                  </a:moveTo>
                  <a:cubicBezTo>
                    <a:pt x="30434" y="27384"/>
                    <a:pt x="30353" y="27492"/>
                    <a:pt x="30218" y="27492"/>
                  </a:cubicBezTo>
                  <a:lnTo>
                    <a:pt x="30434" y="27249"/>
                  </a:lnTo>
                  <a:close/>
                  <a:moveTo>
                    <a:pt x="36266" y="27573"/>
                  </a:moveTo>
                  <a:lnTo>
                    <a:pt x="36239" y="27600"/>
                  </a:lnTo>
                  <a:lnTo>
                    <a:pt x="36239" y="27573"/>
                  </a:lnTo>
                  <a:close/>
                  <a:moveTo>
                    <a:pt x="36023" y="27843"/>
                  </a:moveTo>
                  <a:lnTo>
                    <a:pt x="35996" y="27870"/>
                  </a:lnTo>
                  <a:lnTo>
                    <a:pt x="35969" y="27843"/>
                  </a:lnTo>
                  <a:close/>
                  <a:moveTo>
                    <a:pt x="29840" y="27816"/>
                  </a:moveTo>
                  <a:lnTo>
                    <a:pt x="29651" y="27924"/>
                  </a:lnTo>
                  <a:lnTo>
                    <a:pt x="29651" y="27897"/>
                  </a:lnTo>
                  <a:lnTo>
                    <a:pt x="29840" y="27816"/>
                  </a:lnTo>
                  <a:close/>
                  <a:moveTo>
                    <a:pt x="29300" y="28275"/>
                  </a:moveTo>
                  <a:lnTo>
                    <a:pt x="29137" y="28356"/>
                  </a:lnTo>
                  <a:cubicBezTo>
                    <a:pt x="29191" y="28329"/>
                    <a:pt x="29191" y="28302"/>
                    <a:pt x="29191" y="28302"/>
                  </a:cubicBezTo>
                  <a:cubicBezTo>
                    <a:pt x="29218" y="28275"/>
                    <a:pt x="29246" y="28275"/>
                    <a:pt x="29300" y="28275"/>
                  </a:cubicBezTo>
                  <a:close/>
                  <a:moveTo>
                    <a:pt x="28624" y="28762"/>
                  </a:moveTo>
                  <a:lnTo>
                    <a:pt x="28624" y="28789"/>
                  </a:lnTo>
                  <a:lnTo>
                    <a:pt x="28516" y="28843"/>
                  </a:lnTo>
                  <a:lnTo>
                    <a:pt x="28516" y="28816"/>
                  </a:lnTo>
                  <a:lnTo>
                    <a:pt x="28624" y="28762"/>
                  </a:lnTo>
                  <a:close/>
                  <a:moveTo>
                    <a:pt x="27976" y="29275"/>
                  </a:moveTo>
                  <a:lnTo>
                    <a:pt x="27949" y="29302"/>
                  </a:lnTo>
                  <a:lnTo>
                    <a:pt x="27895" y="29302"/>
                  </a:lnTo>
                  <a:cubicBezTo>
                    <a:pt x="27895" y="29302"/>
                    <a:pt x="27922" y="29275"/>
                    <a:pt x="27949" y="29275"/>
                  </a:cubicBezTo>
                  <a:close/>
                  <a:moveTo>
                    <a:pt x="57303" y="2176"/>
                  </a:moveTo>
                  <a:cubicBezTo>
                    <a:pt x="57347" y="2176"/>
                    <a:pt x="57386" y="2200"/>
                    <a:pt x="57410" y="2271"/>
                  </a:cubicBezTo>
                  <a:lnTo>
                    <a:pt x="57140" y="2460"/>
                  </a:lnTo>
                  <a:cubicBezTo>
                    <a:pt x="56735" y="2703"/>
                    <a:pt x="56303" y="2919"/>
                    <a:pt x="55898" y="3162"/>
                  </a:cubicBezTo>
                  <a:cubicBezTo>
                    <a:pt x="55439" y="3459"/>
                    <a:pt x="55034" y="3756"/>
                    <a:pt x="54629" y="4107"/>
                  </a:cubicBezTo>
                  <a:cubicBezTo>
                    <a:pt x="53765" y="4945"/>
                    <a:pt x="52981" y="5836"/>
                    <a:pt x="52306" y="6808"/>
                  </a:cubicBezTo>
                  <a:cubicBezTo>
                    <a:pt x="51334" y="8185"/>
                    <a:pt x="50470" y="9643"/>
                    <a:pt x="49741" y="11155"/>
                  </a:cubicBezTo>
                  <a:cubicBezTo>
                    <a:pt x="48499" y="13748"/>
                    <a:pt x="47419" y="16421"/>
                    <a:pt x="46555" y="19148"/>
                  </a:cubicBezTo>
                  <a:cubicBezTo>
                    <a:pt x="46528" y="19283"/>
                    <a:pt x="46447" y="19418"/>
                    <a:pt x="46339" y="19526"/>
                  </a:cubicBezTo>
                  <a:cubicBezTo>
                    <a:pt x="46393" y="19256"/>
                    <a:pt x="46474" y="18959"/>
                    <a:pt x="46582" y="18689"/>
                  </a:cubicBezTo>
                  <a:cubicBezTo>
                    <a:pt x="47122" y="16988"/>
                    <a:pt x="47716" y="15314"/>
                    <a:pt x="48337" y="13667"/>
                  </a:cubicBezTo>
                  <a:cubicBezTo>
                    <a:pt x="48742" y="12560"/>
                    <a:pt x="49201" y="11479"/>
                    <a:pt x="49741" y="10426"/>
                  </a:cubicBezTo>
                  <a:cubicBezTo>
                    <a:pt x="49903" y="10102"/>
                    <a:pt x="50038" y="9778"/>
                    <a:pt x="50173" y="9454"/>
                  </a:cubicBezTo>
                  <a:cubicBezTo>
                    <a:pt x="50551" y="8509"/>
                    <a:pt x="51010" y="7591"/>
                    <a:pt x="51523" y="6727"/>
                  </a:cubicBezTo>
                  <a:cubicBezTo>
                    <a:pt x="51577" y="6619"/>
                    <a:pt x="51631" y="6511"/>
                    <a:pt x="51685" y="6376"/>
                  </a:cubicBezTo>
                  <a:lnTo>
                    <a:pt x="51685" y="6376"/>
                  </a:lnTo>
                  <a:cubicBezTo>
                    <a:pt x="51199" y="6700"/>
                    <a:pt x="50794" y="7105"/>
                    <a:pt x="50443" y="7537"/>
                  </a:cubicBezTo>
                  <a:cubicBezTo>
                    <a:pt x="49228" y="8887"/>
                    <a:pt x="48121" y="10318"/>
                    <a:pt x="47068" y="11803"/>
                  </a:cubicBezTo>
                  <a:cubicBezTo>
                    <a:pt x="46042" y="13370"/>
                    <a:pt x="44988" y="14909"/>
                    <a:pt x="44097" y="16556"/>
                  </a:cubicBezTo>
                  <a:cubicBezTo>
                    <a:pt x="43422" y="17744"/>
                    <a:pt x="42747" y="18932"/>
                    <a:pt x="42072" y="20120"/>
                  </a:cubicBezTo>
                  <a:cubicBezTo>
                    <a:pt x="41478" y="21147"/>
                    <a:pt x="40830" y="22146"/>
                    <a:pt x="40128" y="23091"/>
                  </a:cubicBezTo>
                  <a:cubicBezTo>
                    <a:pt x="39994" y="23251"/>
                    <a:pt x="39913" y="23439"/>
                    <a:pt x="39780" y="23600"/>
                  </a:cubicBezTo>
                  <a:lnTo>
                    <a:pt x="39780" y="23600"/>
                  </a:lnTo>
                  <a:lnTo>
                    <a:pt x="39723" y="23523"/>
                  </a:lnTo>
                  <a:cubicBezTo>
                    <a:pt x="39723" y="23469"/>
                    <a:pt x="39750" y="23415"/>
                    <a:pt x="39804" y="23361"/>
                  </a:cubicBezTo>
                  <a:cubicBezTo>
                    <a:pt x="40776" y="21984"/>
                    <a:pt x="41667" y="20526"/>
                    <a:pt x="42450" y="19040"/>
                  </a:cubicBezTo>
                  <a:cubicBezTo>
                    <a:pt x="43179" y="17663"/>
                    <a:pt x="43908" y="16259"/>
                    <a:pt x="44664" y="14882"/>
                  </a:cubicBezTo>
                  <a:cubicBezTo>
                    <a:pt x="45394" y="13505"/>
                    <a:pt x="46231" y="12154"/>
                    <a:pt x="47122" y="10831"/>
                  </a:cubicBezTo>
                  <a:cubicBezTo>
                    <a:pt x="47176" y="10750"/>
                    <a:pt x="47230" y="10669"/>
                    <a:pt x="47257" y="10561"/>
                  </a:cubicBezTo>
                  <a:lnTo>
                    <a:pt x="47257" y="10561"/>
                  </a:lnTo>
                  <a:cubicBezTo>
                    <a:pt x="47068" y="10696"/>
                    <a:pt x="46879" y="10831"/>
                    <a:pt x="46717" y="11020"/>
                  </a:cubicBezTo>
                  <a:cubicBezTo>
                    <a:pt x="45367" y="12343"/>
                    <a:pt x="44016" y="13667"/>
                    <a:pt x="42666" y="15017"/>
                  </a:cubicBezTo>
                  <a:cubicBezTo>
                    <a:pt x="41559" y="16124"/>
                    <a:pt x="40452" y="17231"/>
                    <a:pt x="39480" y="18419"/>
                  </a:cubicBezTo>
                  <a:cubicBezTo>
                    <a:pt x="37968" y="20228"/>
                    <a:pt x="36320" y="21930"/>
                    <a:pt x="34700" y="23631"/>
                  </a:cubicBezTo>
                  <a:cubicBezTo>
                    <a:pt x="34673" y="23658"/>
                    <a:pt x="34619" y="23712"/>
                    <a:pt x="34592" y="23739"/>
                  </a:cubicBezTo>
                  <a:cubicBezTo>
                    <a:pt x="34052" y="24171"/>
                    <a:pt x="33566" y="24630"/>
                    <a:pt x="33080" y="25089"/>
                  </a:cubicBezTo>
                  <a:cubicBezTo>
                    <a:pt x="32445" y="25724"/>
                    <a:pt x="31784" y="26281"/>
                    <a:pt x="31072" y="26811"/>
                  </a:cubicBezTo>
                  <a:lnTo>
                    <a:pt x="31072" y="26811"/>
                  </a:lnTo>
                  <a:cubicBezTo>
                    <a:pt x="31084" y="26776"/>
                    <a:pt x="31089" y="26729"/>
                    <a:pt x="31109" y="26709"/>
                  </a:cubicBezTo>
                  <a:cubicBezTo>
                    <a:pt x="31784" y="26088"/>
                    <a:pt x="32459" y="25494"/>
                    <a:pt x="33107" y="24873"/>
                  </a:cubicBezTo>
                  <a:cubicBezTo>
                    <a:pt x="34214" y="23847"/>
                    <a:pt x="35267" y="22767"/>
                    <a:pt x="36212" y="21633"/>
                  </a:cubicBezTo>
                  <a:cubicBezTo>
                    <a:pt x="36860" y="20823"/>
                    <a:pt x="37536" y="20039"/>
                    <a:pt x="38184" y="19256"/>
                  </a:cubicBezTo>
                  <a:cubicBezTo>
                    <a:pt x="39750" y="17393"/>
                    <a:pt x="41262" y="15503"/>
                    <a:pt x="42963" y="13748"/>
                  </a:cubicBezTo>
                  <a:cubicBezTo>
                    <a:pt x="43044" y="13640"/>
                    <a:pt x="43125" y="13505"/>
                    <a:pt x="43206" y="13370"/>
                  </a:cubicBezTo>
                  <a:lnTo>
                    <a:pt x="43206" y="13370"/>
                  </a:lnTo>
                  <a:lnTo>
                    <a:pt x="42315" y="14072"/>
                  </a:lnTo>
                  <a:cubicBezTo>
                    <a:pt x="41181" y="14936"/>
                    <a:pt x="40047" y="15800"/>
                    <a:pt x="38832" y="16556"/>
                  </a:cubicBezTo>
                  <a:cubicBezTo>
                    <a:pt x="37779" y="17231"/>
                    <a:pt x="36698" y="17933"/>
                    <a:pt x="35672" y="18635"/>
                  </a:cubicBezTo>
                  <a:cubicBezTo>
                    <a:pt x="34349" y="19553"/>
                    <a:pt x="32972" y="20390"/>
                    <a:pt x="31595" y="21174"/>
                  </a:cubicBezTo>
                  <a:cubicBezTo>
                    <a:pt x="31163" y="21444"/>
                    <a:pt x="30704" y="21714"/>
                    <a:pt x="30272" y="21984"/>
                  </a:cubicBezTo>
                  <a:cubicBezTo>
                    <a:pt x="29002" y="22767"/>
                    <a:pt x="27733" y="23577"/>
                    <a:pt x="26437" y="24360"/>
                  </a:cubicBezTo>
                  <a:cubicBezTo>
                    <a:pt x="25060" y="25170"/>
                    <a:pt x="23629" y="25953"/>
                    <a:pt x="22252" y="26709"/>
                  </a:cubicBezTo>
                  <a:cubicBezTo>
                    <a:pt x="20901" y="27465"/>
                    <a:pt x="19524" y="28194"/>
                    <a:pt x="18147" y="28951"/>
                  </a:cubicBezTo>
                  <a:lnTo>
                    <a:pt x="13422" y="31516"/>
                  </a:lnTo>
                  <a:lnTo>
                    <a:pt x="12935" y="31786"/>
                  </a:lnTo>
                  <a:cubicBezTo>
                    <a:pt x="12989" y="31705"/>
                    <a:pt x="13070" y="31624"/>
                    <a:pt x="13151" y="31597"/>
                  </a:cubicBezTo>
                  <a:cubicBezTo>
                    <a:pt x="14340" y="30895"/>
                    <a:pt x="15528" y="30220"/>
                    <a:pt x="16716" y="29545"/>
                  </a:cubicBezTo>
                  <a:cubicBezTo>
                    <a:pt x="18768" y="28410"/>
                    <a:pt x="20820" y="27357"/>
                    <a:pt x="22819" y="26142"/>
                  </a:cubicBezTo>
                  <a:cubicBezTo>
                    <a:pt x="23170" y="25899"/>
                    <a:pt x="23548" y="25710"/>
                    <a:pt x="23899" y="25521"/>
                  </a:cubicBezTo>
                  <a:cubicBezTo>
                    <a:pt x="25006" y="24873"/>
                    <a:pt x="26113" y="24279"/>
                    <a:pt x="27193" y="23604"/>
                  </a:cubicBezTo>
                  <a:cubicBezTo>
                    <a:pt x="29164" y="22389"/>
                    <a:pt x="31136" y="21147"/>
                    <a:pt x="33134" y="19904"/>
                  </a:cubicBezTo>
                  <a:cubicBezTo>
                    <a:pt x="33458" y="19688"/>
                    <a:pt x="33782" y="19472"/>
                    <a:pt x="34106" y="19256"/>
                  </a:cubicBezTo>
                  <a:lnTo>
                    <a:pt x="37995" y="16637"/>
                  </a:lnTo>
                  <a:cubicBezTo>
                    <a:pt x="38562" y="16259"/>
                    <a:pt x="39156" y="15881"/>
                    <a:pt x="39723" y="15476"/>
                  </a:cubicBezTo>
                  <a:cubicBezTo>
                    <a:pt x="40479" y="14909"/>
                    <a:pt x="41235" y="14342"/>
                    <a:pt x="41964" y="13748"/>
                  </a:cubicBezTo>
                  <a:cubicBezTo>
                    <a:pt x="43071" y="12857"/>
                    <a:pt x="44178" y="11965"/>
                    <a:pt x="45286" y="11074"/>
                  </a:cubicBezTo>
                  <a:cubicBezTo>
                    <a:pt x="45340" y="11020"/>
                    <a:pt x="45394" y="10966"/>
                    <a:pt x="45448" y="10912"/>
                  </a:cubicBezTo>
                  <a:cubicBezTo>
                    <a:pt x="45502" y="10858"/>
                    <a:pt x="45610" y="10831"/>
                    <a:pt x="45556" y="10696"/>
                  </a:cubicBezTo>
                  <a:lnTo>
                    <a:pt x="45556" y="10696"/>
                  </a:lnTo>
                  <a:cubicBezTo>
                    <a:pt x="45475" y="10723"/>
                    <a:pt x="45421" y="10723"/>
                    <a:pt x="45340" y="10750"/>
                  </a:cubicBezTo>
                  <a:cubicBezTo>
                    <a:pt x="43638" y="11155"/>
                    <a:pt x="41937" y="11668"/>
                    <a:pt x="40263" y="12235"/>
                  </a:cubicBezTo>
                  <a:cubicBezTo>
                    <a:pt x="38967" y="12668"/>
                    <a:pt x="37671" y="13154"/>
                    <a:pt x="36428" y="13748"/>
                  </a:cubicBezTo>
                  <a:cubicBezTo>
                    <a:pt x="35294" y="14315"/>
                    <a:pt x="34214" y="14963"/>
                    <a:pt x="33107" y="15584"/>
                  </a:cubicBezTo>
                  <a:cubicBezTo>
                    <a:pt x="32675" y="15827"/>
                    <a:pt x="32270" y="16097"/>
                    <a:pt x="31784" y="16394"/>
                  </a:cubicBezTo>
                  <a:cubicBezTo>
                    <a:pt x="31325" y="16664"/>
                    <a:pt x="30839" y="16934"/>
                    <a:pt x="30353" y="17177"/>
                  </a:cubicBezTo>
                  <a:cubicBezTo>
                    <a:pt x="29435" y="17663"/>
                    <a:pt x="28543" y="18176"/>
                    <a:pt x="27625" y="18635"/>
                  </a:cubicBezTo>
                  <a:cubicBezTo>
                    <a:pt x="26221" y="19337"/>
                    <a:pt x="24736" y="19904"/>
                    <a:pt x="23224" y="20309"/>
                  </a:cubicBezTo>
                  <a:cubicBezTo>
                    <a:pt x="23035" y="20363"/>
                    <a:pt x="22846" y="20417"/>
                    <a:pt x="22657" y="20471"/>
                  </a:cubicBezTo>
                  <a:cubicBezTo>
                    <a:pt x="22603" y="20471"/>
                    <a:pt x="22549" y="20417"/>
                    <a:pt x="22495" y="20390"/>
                  </a:cubicBezTo>
                  <a:lnTo>
                    <a:pt x="22549" y="20390"/>
                  </a:lnTo>
                  <a:cubicBezTo>
                    <a:pt x="23521" y="20093"/>
                    <a:pt x="24439" y="19769"/>
                    <a:pt x="25357" y="19364"/>
                  </a:cubicBezTo>
                  <a:cubicBezTo>
                    <a:pt x="26248" y="18959"/>
                    <a:pt x="27112" y="18527"/>
                    <a:pt x="27976" y="18122"/>
                  </a:cubicBezTo>
                  <a:cubicBezTo>
                    <a:pt x="29597" y="17312"/>
                    <a:pt x="31163" y="16448"/>
                    <a:pt x="32702" y="15530"/>
                  </a:cubicBezTo>
                  <a:cubicBezTo>
                    <a:pt x="33728" y="14909"/>
                    <a:pt x="34727" y="14288"/>
                    <a:pt x="35807" y="13775"/>
                  </a:cubicBezTo>
                  <a:cubicBezTo>
                    <a:pt x="36914" y="13235"/>
                    <a:pt x="38049" y="12695"/>
                    <a:pt x="39183" y="12208"/>
                  </a:cubicBezTo>
                  <a:cubicBezTo>
                    <a:pt x="40209" y="11776"/>
                    <a:pt x="41235" y="11398"/>
                    <a:pt x="42315" y="11020"/>
                  </a:cubicBezTo>
                  <a:cubicBezTo>
                    <a:pt x="43422" y="10669"/>
                    <a:pt x="44529" y="10345"/>
                    <a:pt x="45610" y="9886"/>
                  </a:cubicBezTo>
                  <a:cubicBezTo>
                    <a:pt x="46312" y="9616"/>
                    <a:pt x="47014" y="9265"/>
                    <a:pt x="47662" y="8887"/>
                  </a:cubicBezTo>
                  <a:cubicBezTo>
                    <a:pt x="47743" y="8833"/>
                    <a:pt x="47851" y="8806"/>
                    <a:pt x="47797" y="8671"/>
                  </a:cubicBezTo>
                  <a:lnTo>
                    <a:pt x="47797" y="8671"/>
                  </a:lnTo>
                  <a:cubicBezTo>
                    <a:pt x="47689" y="8698"/>
                    <a:pt x="47581" y="8725"/>
                    <a:pt x="47473" y="8752"/>
                  </a:cubicBezTo>
                  <a:cubicBezTo>
                    <a:pt x="46717" y="8995"/>
                    <a:pt x="45961" y="9157"/>
                    <a:pt x="45205" y="9265"/>
                  </a:cubicBezTo>
                  <a:cubicBezTo>
                    <a:pt x="42450" y="9643"/>
                    <a:pt x="39723" y="10102"/>
                    <a:pt x="37022" y="10615"/>
                  </a:cubicBezTo>
                  <a:cubicBezTo>
                    <a:pt x="35564" y="10885"/>
                    <a:pt x="34079" y="11236"/>
                    <a:pt x="32621" y="11533"/>
                  </a:cubicBezTo>
                  <a:cubicBezTo>
                    <a:pt x="32054" y="11668"/>
                    <a:pt x="31487" y="11803"/>
                    <a:pt x="30920" y="11938"/>
                  </a:cubicBezTo>
                  <a:cubicBezTo>
                    <a:pt x="28948" y="12424"/>
                    <a:pt x="26950" y="12938"/>
                    <a:pt x="24979" y="13424"/>
                  </a:cubicBezTo>
                  <a:lnTo>
                    <a:pt x="24763" y="13424"/>
                  </a:lnTo>
                  <a:lnTo>
                    <a:pt x="24378" y="13629"/>
                  </a:lnTo>
                  <a:lnTo>
                    <a:pt x="24378" y="13629"/>
                  </a:lnTo>
                  <a:cubicBezTo>
                    <a:pt x="24448" y="13504"/>
                    <a:pt x="24540" y="13419"/>
                    <a:pt x="24699" y="13419"/>
                  </a:cubicBezTo>
                  <a:cubicBezTo>
                    <a:pt x="24720" y="13419"/>
                    <a:pt x="24741" y="13421"/>
                    <a:pt x="24763" y="13424"/>
                  </a:cubicBezTo>
                  <a:cubicBezTo>
                    <a:pt x="24898" y="13370"/>
                    <a:pt x="25033" y="13316"/>
                    <a:pt x="25195" y="13262"/>
                  </a:cubicBezTo>
                  <a:cubicBezTo>
                    <a:pt x="26437" y="12938"/>
                    <a:pt x="27706" y="12587"/>
                    <a:pt x="28975" y="12262"/>
                  </a:cubicBezTo>
                  <a:cubicBezTo>
                    <a:pt x="31055" y="11722"/>
                    <a:pt x="33134" y="11182"/>
                    <a:pt x="35213" y="10723"/>
                  </a:cubicBezTo>
                  <a:cubicBezTo>
                    <a:pt x="37428" y="10237"/>
                    <a:pt x="39669" y="9805"/>
                    <a:pt x="41883" y="9373"/>
                  </a:cubicBezTo>
                  <a:cubicBezTo>
                    <a:pt x="43233" y="9103"/>
                    <a:pt x="44583" y="8887"/>
                    <a:pt x="45934" y="8509"/>
                  </a:cubicBezTo>
                  <a:cubicBezTo>
                    <a:pt x="47149" y="8185"/>
                    <a:pt x="48337" y="7807"/>
                    <a:pt x="49498" y="7348"/>
                  </a:cubicBezTo>
                  <a:cubicBezTo>
                    <a:pt x="49768" y="7240"/>
                    <a:pt x="49984" y="7105"/>
                    <a:pt x="50227" y="6916"/>
                  </a:cubicBezTo>
                  <a:lnTo>
                    <a:pt x="52360" y="5188"/>
                  </a:lnTo>
                  <a:cubicBezTo>
                    <a:pt x="52468" y="5107"/>
                    <a:pt x="52549" y="5026"/>
                    <a:pt x="52630" y="4918"/>
                  </a:cubicBezTo>
                  <a:lnTo>
                    <a:pt x="52630" y="4918"/>
                  </a:lnTo>
                  <a:lnTo>
                    <a:pt x="52306" y="5053"/>
                  </a:lnTo>
                  <a:cubicBezTo>
                    <a:pt x="50794" y="5701"/>
                    <a:pt x="49228" y="6214"/>
                    <a:pt x="47608" y="6538"/>
                  </a:cubicBezTo>
                  <a:cubicBezTo>
                    <a:pt x="46312" y="6781"/>
                    <a:pt x="44988" y="6916"/>
                    <a:pt x="43665" y="6916"/>
                  </a:cubicBezTo>
                  <a:cubicBezTo>
                    <a:pt x="42315" y="6943"/>
                    <a:pt x="40938" y="6943"/>
                    <a:pt x="39588" y="6943"/>
                  </a:cubicBezTo>
                  <a:lnTo>
                    <a:pt x="38724" y="6943"/>
                  </a:lnTo>
                  <a:cubicBezTo>
                    <a:pt x="36590" y="6862"/>
                    <a:pt x="34430" y="6808"/>
                    <a:pt x="32297" y="6727"/>
                  </a:cubicBezTo>
                  <a:cubicBezTo>
                    <a:pt x="32108" y="6723"/>
                    <a:pt x="31919" y="6722"/>
                    <a:pt x="31730" y="6722"/>
                  </a:cubicBezTo>
                  <a:cubicBezTo>
                    <a:pt x="30407" y="6722"/>
                    <a:pt x="29087" y="6804"/>
                    <a:pt x="27787" y="6970"/>
                  </a:cubicBezTo>
                  <a:cubicBezTo>
                    <a:pt x="27760" y="6970"/>
                    <a:pt x="27727" y="6983"/>
                    <a:pt x="27696" y="6983"/>
                  </a:cubicBezTo>
                  <a:cubicBezTo>
                    <a:pt x="27666" y="6983"/>
                    <a:pt x="27639" y="6970"/>
                    <a:pt x="27625" y="6916"/>
                  </a:cubicBezTo>
                  <a:cubicBezTo>
                    <a:pt x="27841" y="6835"/>
                    <a:pt x="28111" y="6781"/>
                    <a:pt x="28354" y="6754"/>
                  </a:cubicBezTo>
                  <a:cubicBezTo>
                    <a:pt x="29486" y="6612"/>
                    <a:pt x="30617" y="6533"/>
                    <a:pt x="31749" y="6533"/>
                  </a:cubicBezTo>
                  <a:cubicBezTo>
                    <a:pt x="31914" y="6533"/>
                    <a:pt x="32078" y="6534"/>
                    <a:pt x="32243" y="6538"/>
                  </a:cubicBezTo>
                  <a:cubicBezTo>
                    <a:pt x="33863" y="6565"/>
                    <a:pt x="35483" y="6592"/>
                    <a:pt x="37103" y="6646"/>
                  </a:cubicBezTo>
                  <a:cubicBezTo>
                    <a:pt x="37747" y="6670"/>
                    <a:pt x="38390" y="6683"/>
                    <a:pt x="39036" y="6683"/>
                  </a:cubicBezTo>
                  <a:cubicBezTo>
                    <a:pt x="39827" y="6683"/>
                    <a:pt x="40621" y="6663"/>
                    <a:pt x="41424" y="6619"/>
                  </a:cubicBezTo>
                  <a:cubicBezTo>
                    <a:pt x="42693" y="6565"/>
                    <a:pt x="43962" y="6484"/>
                    <a:pt x="45259" y="6376"/>
                  </a:cubicBezTo>
                  <a:cubicBezTo>
                    <a:pt x="46744" y="6187"/>
                    <a:pt x="48229" y="5863"/>
                    <a:pt x="49687" y="5350"/>
                  </a:cubicBezTo>
                  <a:cubicBezTo>
                    <a:pt x="50929" y="4999"/>
                    <a:pt x="52144" y="4540"/>
                    <a:pt x="53306" y="3972"/>
                  </a:cubicBezTo>
                  <a:cubicBezTo>
                    <a:pt x="53981" y="3675"/>
                    <a:pt x="54656" y="3324"/>
                    <a:pt x="55331" y="3000"/>
                  </a:cubicBezTo>
                  <a:cubicBezTo>
                    <a:pt x="55925" y="2730"/>
                    <a:pt x="56519" y="2487"/>
                    <a:pt x="57140" y="2244"/>
                  </a:cubicBezTo>
                  <a:cubicBezTo>
                    <a:pt x="57185" y="2214"/>
                    <a:pt x="57247" y="2176"/>
                    <a:pt x="57303" y="2176"/>
                  </a:cubicBezTo>
                  <a:close/>
                  <a:moveTo>
                    <a:pt x="60483" y="1"/>
                  </a:moveTo>
                  <a:cubicBezTo>
                    <a:pt x="58931" y="1"/>
                    <a:pt x="57402" y="216"/>
                    <a:pt x="55898" y="624"/>
                  </a:cubicBezTo>
                  <a:cubicBezTo>
                    <a:pt x="54602" y="975"/>
                    <a:pt x="53306" y="1407"/>
                    <a:pt x="52063" y="1920"/>
                  </a:cubicBezTo>
                  <a:cubicBezTo>
                    <a:pt x="51550" y="2136"/>
                    <a:pt x="51064" y="2379"/>
                    <a:pt x="50551" y="2622"/>
                  </a:cubicBezTo>
                  <a:cubicBezTo>
                    <a:pt x="49444" y="3162"/>
                    <a:pt x="48310" y="3675"/>
                    <a:pt x="47149" y="4107"/>
                  </a:cubicBezTo>
                  <a:cubicBezTo>
                    <a:pt x="45691" y="4594"/>
                    <a:pt x="44178" y="4891"/>
                    <a:pt x="42666" y="4972"/>
                  </a:cubicBezTo>
                  <a:cubicBezTo>
                    <a:pt x="41714" y="5009"/>
                    <a:pt x="40761" y="5029"/>
                    <a:pt x="39812" y="5029"/>
                  </a:cubicBezTo>
                  <a:cubicBezTo>
                    <a:pt x="38715" y="5029"/>
                    <a:pt x="37622" y="5002"/>
                    <a:pt x="36536" y="4945"/>
                  </a:cubicBezTo>
                  <a:cubicBezTo>
                    <a:pt x="35562" y="4903"/>
                    <a:pt x="34572" y="4846"/>
                    <a:pt x="33578" y="4846"/>
                  </a:cubicBezTo>
                  <a:cubicBezTo>
                    <a:pt x="33277" y="4846"/>
                    <a:pt x="32976" y="4851"/>
                    <a:pt x="32675" y="4864"/>
                  </a:cubicBezTo>
                  <a:cubicBezTo>
                    <a:pt x="30083" y="4891"/>
                    <a:pt x="27490" y="5269"/>
                    <a:pt x="24979" y="5998"/>
                  </a:cubicBezTo>
                  <a:cubicBezTo>
                    <a:pt x="23872" y="6322"/>
                    <a:pt x="22792" y="6727"/>
                    <a:pt x="21712" y="7186"/>
                  </a:cubicBezTo>
                  <a:cubicBezTo>
                    <a:pt x="21307" y="7348"/>
                    <a:pt x="20928" y="7510"/>
                    <a:pt x="20523" y="7672"/>
                  </a:cubicBezTo>
                  <a:cubicBezTo>
                    <a:pt x="20199" y="7861"/>
                    <a:pt x="19902" y="7996"/>
                    <a:pt x="19578" y="8185"/>
                  </a:cubicBezTo>
                  <a:cubicBezTo>
                    <a:pt x="19389" y="8320"/>
                    <a:pt x="19362" y="8401"/>
                    <a:pt x="19416" y="8590"/>
                  </a:cubicBezTo>
                  <a:cubicBezTo>
                    <a:pt x="19438" y="8763"/>
                    <a:pt x="19494" y="8849"/>
                    <a:pt x="19626" y="8849"/>
                  </a:cubicBezTo>
                  <a:cubicBezTo>
                    <a:pt x="19659" y="8849"/>
                    <a:pt x="19697" y="8844"/>
                    <a:pt x="19740" y="8833"/>
                  </a:cubicBezTo>
                  <a:cubicBezTo>
                    <a:pt x="20550" y="8725"/>
                    <a:pt x="21334" y="8725"/>
                    <a:pt x="22144" y="8590"/>
                  </a:cubicBezTo>
                  <a:cubicBezTo>
                    <a:pt x="23251" y="8401"/>
                    <a:pt x="24358" y="8320"/>
                    <a:pt x="25465" y="8320"/>
                  </a:cubicBezTo>
                  <a:lnTo>
                    <a:pt x="30461" y="8320"/>
                  </a:lnTo>
                  <a:cubicBezTo>
                    <a:pt x="31282" y="8320"/>
                    <a:pt x="32120" y="8355"/>
                    <a:pt x="32948" y="8355"/>
                  </a:cubicBezTo>
                  <a:cubicBezTo>
                    <a:pt x="33155" y="8355"/>
                    <a:pt x="33361" y="8352"/>
                    <a:pt x="33566" y="8347"/>
                  </a:cubicBezTo>
                  <a:cubicBezTo>
                    <a:pt x="34565" y="8347"/>
                    <a:pt x="35564" y="8239"/>
                    <a:pt x="36536" y="8185"/>
                  </a:cubicBezTo>
                  <a:cubicBezTo>
                    <a:pt x="37103" y="8131"/>
                    <a:pt x="37698" y="8077"/>
                    <a:pt x="38265" y="8050"/>
                  </a:cubicBezTo>
                  <a:cubicBezTo>
                    <a:pt x="38286" y="8043"/>
                    <a:pt x="38310" y="8039"/>
                    <a:pt x="38335" y="8039"/>
                  </a:cubicBezTo>
                  <a:cubicBezTo>
                    <a:pt x="38402" y="8039"/>
                    <a:pt x="38475" y="8064"/>
                    <a:pt x="38535" y="8104"/>
                  </a:cubicBezTo>
                  <a:cubicBezTo>
                    <a:pt x="38454" y="8131"/>
                    <a:pt x="38373" y="8158"/>
                    <a:pt x="38292" y="8185"/>
                  </a:cubicBezTo>
                  <a:cubicBezTo>
                    <a:pt x="36563" y="8752"/>
                    <a:pt x="34808" y="9211"/>
                    <a:pt x="33053" y="9643"/>
                  </a:cubicBezTo>
                  <a:cubicBezTo>
                    <a:pt x="31352" y="10048"/>
                    <a:pt x="29651" y="10507"/>
                    <a:pt x="27949" y="10939"/>
                  </a:cubicBezTo>
                  <a:cubicBezTo>
                    <a:pt x="27031" y="11182"/>
                    <a:pt x="26113" y="11398"/>
                    <a:pt x="25168" y="11614"/>
                  </a:cubicBezTo>
                  <a:cubicBezTo>
                    <a:pt x="23467" y="12019"/>
                    <a:pt x="21766" y="12560"/>
                    <a:pt x="20118" y="13181"/>
                  </a:cubicBezTo>
                  <a:cubicBezTo>
                    <a:pt x="18768" y="13694"/>
                    <a:pt x="17445" y="14234"/>
                    <a:pt x="16149" y="14882"/>
                  </a:cubicBezTo>
                  <a:cubicBezTo>
                    <a:pt x="14664" y="15584"/>
                    <a:pt x="13232" y="16421"/>
                    <a:pt x="11828" y="17339"/>
                  </a:cubicBezTo>
                  <a:cubicBezTo>
                    <a:pt x="11072" y="17852"/>
                    <a:pt x="10289" y="18365"/>
                    <a:pt x="9506" y="18878"/>
                  </a:cubicBezTo>
                  <a:cubicBezTo>
                    <a:pt x="9182" y="19067"/>
                    <a:pt x="8858" y="19310"/>
                    <a:pt x="8561" y="19580"/>
                  </a:cubicBezTo>
                  <a:lnTo>
                    <a:pt x="8615" y="20093"/>
                  </a:lnTo>
                  <a:cubicBezTo>
                    <a:pt x="8728" y="20191"/>
                    <a:pt x="8871" y="20239"/>
                    <a:pt x="9013" y="20239"/>
                  </a:cubicBezTo>
                  <a:cubicBezTo>
                    <a:pt x="9109" y="20239"/>
                    <a:pt x="9204" y="20218"/>
                    <a:pt x="9290" y="20174"/>
                  </a:cubicBezTo>
                  <a:cubicBezTo>
                    <a:pt x="9722" y="20066"/>
                    <a:pt x="10154" y="19931"/>
                    <a:pt x="10586" y="19796"/>
                  </a:cubicBezTo>
                  <a:cubicBezTo>
                    <a:pt x="12233" y="19256"/>
                    <a:pt x="13881" y="18689"/>
                    <a:pt x="15555" y="18149"/>
                  </a:cubicBezTo>
                  <a:cubicBezTo>
                    <a:pt x="17472" y="17501"/>
                    <a:pt x="19470" y="16934"/>
                    <a:pt x="21469" y="16502"/>
                  </a:cubicBezTo>
                  <a:cubicBezTo>
                    <a:pt x="22171" y="16340"/>
                    <a:pt x="22873" y="16151"/>
                    <a:pt x="23575" y="16016"/>
                  </a:cubicBezTo>
                  <a:cubicBezTo>
                    <a:pt x="25114" y="15638"/>
                    <a:pt x="26680" y="15314"/>
                    <a:pt x="28219" y="14963"/>
                  </a:cubicBezTo>
                  <a:cubicBezTo>
                    <a:pt x="29489" y="14666"/>
                    <a:pt x="30758" y="14288"/>
                    <a:pt x="32000" y="13910"/>
                  </a:cubicBezTo>
                  <a:cubicBezTo>
                    <a:pt x="32135" y="13856"/>
                    <a:pt x="32270" y="13829"/>
                    <a:pt x="32405" y="13802"/>
                  </a:cubicBezTo>
                  <a:lnTo>
                    <a:pt x="32405" y="13802"/>
                  </a:lnTo>
                  <a:cubicBezTo>
                    <a:pt x="32351" y="14018"/>
                    <a:pt x="32135" y="13964"/>
                    <a:pt x="32000" y="14045"/>
                  </a:cubicBezTo>
                  <a:cubicBezTo>
                    <a:pt x="31865" y="14126"/>
                    <a:pt x="31730" y="14207"/>
                    <a:pt x="31568" y="14261"/>
                  </a:cubicBezTo>
                  <a:cubicBezTo>
                    <a:pt x="30758" y="14639"/>
                    <a:pt x="29948" y="14990"/>
                    <a:pt x="29137" y="15341"/>
                  </a:cubicBezTo>
                  <a:cubicBezTo>
                    <a:pt x="27679" y="15962"/>
                    <a:pt x="26167" y="16610"/>
                    <a:pt x="24709" y="17177"/>
                  </a:cubicBezTo>
                  <a:cubicBezTo>
                    <a:pt x="23278" y="17717"/>
                    <a:pt x="21847" y="18311"/>
                    <a:pt x="20388" y="18851"/>
                  </a:cubicBezTo>
                  <a:cubicBezTo>
                    <a:pt x="18768" y="19472"/>
                    <a:pt x="17175" y="20174"/>
                    <a:pt x="15609" y="20904"/>
                  </a:cubicBezTo>
                  <a:cubicBezTo>
                    <a:pt x="13773" y="21768"/>
                    <a:pt x="11963" y="22740"/>
                    <a:pt x="10235" y="23793"/>
                  </a:cubicBezTo>
                  <a:cubicBezTo>
                    <a:pt x="9344" y="24333"/>
                    <a:pt x="8480" y="24927"/>
                    <a:pt x="7616" y="25521"/>
                  </a:cubicBezTo>
                  <a:cubicBezTo>
                    <a:pt x="6617" y="26223"/>
                    <a:pt x="5618" y="26952"/>
                    <a:pt x="4645" y="27681"/>
                  </a:cubicBezTo>
                  <a:cubicBezTo>
                    <a:pt x="4321" y="27924"/>
                    <a:pt x="3997" y="28194"/>
                    <a:pt x="3700" y="28465"/>
                  </a:cubicBezTo>
                  <a:cubicBezTo>
                    <a:pt x="3484" y="28627"/>
                    <a:pt x="3349" y="28816"/>
                    <a:pt x="3268" y="29059"/>
                  </a:cubicBezTo>
                  <a:cubicBezTo>
                    <a:pt x="3451" y="29460"/>
                    <a:pt x="3571" y="29615"/>
                    <a:pt x="3839" y="29615"/>
                  </a:cubicBezTo>
                  <a:cubicBezTo>
                    <a:pt x="3967" y="29615"/>
                    <a:pt x="4129" y="29579"/>
                    <a:pt x="4348" y="29518"/>
                  </a:cubicBezTo>
                  <a:cubicBezTo>
                    <a:pt x="4726" y="29383"/>
                    <a:pt x="5077" y="29248"/>
                    <a:pt x="5429" y="29086"/>
                  </a:cubicBezTo>
                  <a:cubicBezTo>
                    <a:pt x="7238" y="28302"/>
                    <a:pt x="9047" y="27492"/>
                    <a:pt x="10856" y="26736"/>
                  </a:cubicBezTo>
                  <a:cubicBezTo>
                    <a:pt x="12071" y="26250"/>
                    <a:pt x="13340" y="25845"/>
                    <a:pt x="14583" y="25413"/>
                  </a:cubicBezTo>
                  <a:cubicBezTo>
                    <a:pt x="16689" y="24684"/>
                    <a:pt x="18822" y="23955"/>
                    <a:pt x="20901" y="23118"/>
                  </a:cubicBezTo>
                  <a:cubicBezTo>
                    <a:pt x="22792" y="22335"/>
                    <a:pt x="24682" y="21552"/>
                    <a:pt x="26545" y="20742"/>
                  </a:cubicBezTo>
                  <a:cubicBezTo>
                    <a:pt x="28462" y="19904"/>
                    <a:pt x="30299" y="18959"/>
                    <a:pt x="32108" y="17906"/>
                  </a:cubicBezTo>
                  <a:lnTo>
                    <a:pt x="35348" y="16097"/>
                  </a:lnTo>
                  <a:cubicBezTo>
                    <a:pt x="35537" y="15989"/>
                    <a:pt x="35699" y="15908"/>
                    <a:pt x="35888" y="15827"/>
                  </a:cubicBezTo>
                  <a:lnTo>
                    <a:pt x="35888" y="15827"/>
                  </a:lnTo>
                  <a:cubicBezTo>
                    <a:pt x="35807" y="15908"/>
                    <a:pt x="35726" y="15989"/>
                    <a:pt x="35591" y="16097"/>
                  </a:cubicBezTo>
                  <a:cubicBezTo>
                    <a:pt x="35456" y="16178"/>
                    <a:pt x="35321" y="16286"/>
                    <a:pt x="35213" y="16367"/>
                  </a:cubicBezTo>
                  <a:cubicBezTo>
                    <a:pt x="34079" y="17042"/>
                    <a:pt x="32945" y="17744"/>
                    <a:pt x="31811" y="18419"/>
                  </a:cubicBezTo>
                  <a:cubicBezTo>
                    <a:pt x="29516" y="19796"/>
                    <a:pt x="27193" y="21201"/>
                    <a:pt x="24871" y="22551"/>
                  </a:cubicBezTo>
                  <a:cubicBezTo>
                    <a:pt x="23332" y="23469"/>
                    <a:pt x="21739" y="24306"/>
                    <a:pt x="20172" y="25197"/>
                  </a:cubicBezTo>
                  <a:cubicBezTo>
                    <a:pt x="18147" y="26331"/>
                    <a:pt x="16122" y="27519"/>
                    <a:pt x="14178" y="28789"/>
                  </a:cubicBezTo>
                  <a:cubicBezTo>
                    <a:pt x="11612" y="30544"/>
                    <a:pt x="9182" y="32461"/>
                    <a:pt x="6887" y="34540"/>
                  </a:cubicBezTo>
                  <a:cubicBezTo>
                    <a:pt x="4969" y="36322"/>
                    <a:pt x="3214" y="38240"/>
                    <a:pt x="1594" y="40265"/>
                  </a:cubicBezTo>
                  <a:cubicBezTo>
                    <a:pt x="1162" y="40751"/>
                    <a:pt x="784" y="41264"/>
                    <a:pt x="379" y="41777"/>
                  </a:cubicBezTo>
                  <a:cubicBezTo>
                    <a:pt x="271" y="41912"/>
                    <a:pt x="190" y="42047"/>
                    <a:pt x="82" y="42209"/>
                  </a:cubicBezTo>
                  <a:cubicBezTo>
                    <a:pt x="1" y="42344"/>
                    <a:pt x="28" y="42398"/>
                    <a:pt x="271" y="42587"/>
                  </a:cubicBezTo>
                  <a:cubicBezTo>
                    <a:pt x="460" y="42479"/>
                    <a:pt x="622" y="42371"/>
                    <a:pt x="811" y="42236"/>
                  </a:cubicBezTo>
                  <a:cubicBezTo>
                    <a:pt x="1648" y="41615"/>
                    <a:pt x="2512" y="40994"/>
                    <a:pt x="3349" y="40319"/>
                  </a:cubicBezTo>
                  <a:cubicBezTo>
                    <a:pt x="4348" y="39536"/>
                    <a:pt x="5347" y="38780"/>
                    <a:pt x="6374" y="38051"/>
                  </a:cubicBezTo>
                  <a:cubicBezTo>
                    <a:pt x="7508" y="37268"/>
                    <a:pt x="8669" y="36485"/>
                    <a:pt x="9857" y="35782"/>
                  </a:cubicBezTo>
                  <a:cubicBezTo>
                    <a:pt x="10802" y="35188"/>
                    <a:pt x="11801" y="34702"/>
                    <a:pt x="12827" y="34162"/>
                  </a:cubicBezTo>
                  <a:cubicBezTo>
                    <a:pt x="13449" y="33838"/>
                    <a:pt x="14070" y="33541"/>
                    <a:pt x="14664" y="33244"/>
                  </a:cubicBezTo>
                  <a:lnTo>
                    <a:pt x="18957" y="31057"/>
                  </a:lnTo>
                  <a:cubicBezTo>
                    <a:pt x="19578" y="30706"/>
                    <a:pt x="20199" y="30382"/>
                    <a:pt x="20820" y="30031"/>
                  </a:cubicBezTo>
                  <a:cubicBezTo>
                    <a:pt x="23278" y="28735"/>
                    <a:pt x="25681" y="27384"/>
                    <a:pt x="28030" y="25926"/>
                  </a:cubicBezTo>
                  <a:cubicBezTo>
                    <a:pt x="28840" y="25413"/>
                    <a:pt x="29678" y="24954"/>
                    <a:pt x="30488" y="24468"/>
                  </a:cubicBezTo>
                  <a:lnTo>
                    <a:pt x="31190" y="24036"/>
                  </a:lnTo>
                  <a:lnTo>
                    <a:pt x="31190" y="24036"/>
                  </a:lnTo>
                  <a:cubicBezTo>
                    <a:pt x="31217" y="24198"/>
                    <a:pt x="31082" y="24252"/>
                    <a:pt x="31001" y="24333"/>
                  </a:cubicBezTo>
                  <a:cubicBezTo>
                    <a:pt x="29678" y="25386"/>
                    <a:pt x="28408" y="26439"/>
                    <a:pt x="27085" y="27546"/>
                  </a:cubicBezTo>
                  <a:cubicBezTo>
                    <a:pt x="25762" y="28681"/>
                    <a:pt x="24439" y="29788"/>
                    <a:pt x="23143" y="30922"/>
                  </a:cubicBezTo>
                  <a:cubicBezTo>
                    <a:pt x="22117" y="31813"/>
                    <a:pt x="21144" y="32704"/>
                    <a:pt x="20172" y="33622"/>
                  </a:cubicBezTo>
                  <a:cubicBezTo>
                    <a:pt x="18687" y="35080"/>
                    <a:pt x="17364" y="36674"/>
                    <a:pt x="16176" y="38375"/>
                  </a:cubicBezTo>
                  <a:cubicBezTo>
                    <a:pt x="15393" y="39482"/>
                    <a:pt x="14610" y="40616"/>
                    <a:pt x="13827" y="41723"/>
                  </a:cubicBezTo>
                  <a:cubicBezTo>
                    <a:pt x="13719" y="41885"/>
                    <a:pt x="13638" y="42047"/>
                    <a:pt x="13557" y="42209"/>
                  </a:cubicBezTo>
                  <a:cubicBezTo>
                    <a:pt x="13503" y="42263"/>
                    <a:pt x="13557" y="42371"/>
                    <a:pt x="13611" y="42425"/>
                  </a:cubicBezTo>
                  <a:cubicBezTo>
                    <a:pt x="13651" y="42439"/>
                    <a:pt x="13692" y="42445"/>
                    <a:pt x="13729" y="42445"/>
                  </a:cubicBezTo>
                  <a:cubicBezTo>
                    <a:pt x="13766" y="42445"/>
                    <a:pt x="13800" y="42439"/>
                    <a:pt x="13827" y="42425"/>
                  </a:cubicBezTo>
                  <a:cubicBezTo>
                    <a:pt x="13962" y="42344"/>
                    <a:pt x="14070" y="42236"/>
                    <a:pt x="14178" y="42128"/>
                  </a:cubicBezTo>
                  <a:cubicBezTo>
                    <a:pt x="15312" y="41156"/>
                    <a:pt x="16446" y="40157"/>
                    <a:pt x="17580" y="39212"/>
                  </a:cubicBezTo>
                  <a:cubicBezTo>
                    <a:pt x="18525" y="38429"/>
                    <a:pt x="19497" y="37700"/>
                    <a:pt x="20469" y="36944"/>
                  </a:cubicBezTo>
                  <a:cubicBezTo>
                    <a:pt x="22468" y="35431"/>
                    <a:pt x="24466" y="33919"/>
                    <a:pt x="26437" y="32407"/>
                  </a:cubicBezTo>
                  <a:cubicBezTo>
                    <a:pt x="27517" y="31597"/>
                    <a:pt x="28597" y="30787"/>
                    <a:pt x="29678" y="30004"/>
                  </a:cubicBezTo>
                  <a:cubicBezTo>
                    <a:pt x="32081" y="28248"/>
                    <a:pt x="34376" y="26385"/>
                    <a:pt x="36563" y="24360"/>
                  </a:cubicBezTo>
                  <a:cubicBezTo>
                    <a:pt x="36689" y="24259"/>
                    <a:pt x="36792" y="24135"/>
                    <a:pt x="36915" y="24009"/>
                  </a:cubicBezTo>
                  <a:lnTo>
                    <a:pt x="36915" y="24009"/>
                  </a:lnTo>
                  <a:cubicBezTo>
                    <a:pt x="37022" y="24144"/>
                    <a:pt x="36860" y="24225"/>
                    <a:pt x="36779" y="24306"/>
                  </a:cubicBezTo>
                  <a:cubicBezTo>
                    <a:pt x="36347" y="24792"/>
                    <a:pt x="35915" y="25278"/>
                    <a:pt x="35456" y="25737"/>
                  </a:cubicBezTo>
                  <a:cubicBezTo>
                    <a:pt x="34106" y="27141"/>
                    <a:pt x="32756" y="28600"/>
                    <a:pt x="31514" y="30085"/>
                  </a:cubicBezTo>
                  <a:cubicBezTo>
                    <a:pt x="30218" y="31651"/>
                    <a:pt x="29056" y="33298"/>
                    <a:pt x="28057" y="35053"/>
                  </a:cubicBezTo>
                  <a:cubicBezTo>
                    <a:pt x="27085" y="36728"/>
                    <a:pt x="26221" y="38456"/>
                    <a:pt x="25465" y="40238"/>
                  </a:cubicBezTo>
                  <a:cubicBezTo>
                    <a:pt x="25222" y="40778"/>
                    <a:pt x="24979" y="41291"/>
                    <a:pt x="24736" y="41831"/>
                  </a:cubicBezTo>
                  <a:cubicBezTo>
                    <a:pt x="24682" y="41939"/>
                    <a:pt x="24655" y="42074"/>
                    <a:pt x="24601" y="42182"/>
                  </a:cubicBezTo>
                  <a:cubicBezTo>
                    <a:pt x="24520" y="42398"/>
                    <a:pt x="24574" y="42506"/>
                    <a:pt x="24790" y="42560"/>
                  </a:cubicBezTo>
                  <a:cubicBezTo>
                    <a:pt x="24871" y="42506"/>
                    <a:pt x="24979" y="42452"/>
                    <a:pt x="25060" y="42371"/>
                  </a:cubicBezTo>
                  <a:cubicBezTo>
                    <a:pt x="25195" y="42209"/>
                    <a:pt x="25330" y="42020"/>
                    <a:pt x="25465" y="41831"/>
                  </a:cubicBezTo>
                  <a:cubicBezTo>
                    <a:pt x="26248" y="40724"/>
                    <a:pt x="27085" y="39617"/>
                    <a:pt x="28003" y="38591"/>
                  </a:cubicBezTo>
                  <a:cubicBezTo>
                    <a:pt x="29516" y="36863"/>
                    <a:pt x="31028" y="35134"/>
                    <a:pt x="32648" y="33514"/>
                  </a:cubicBezTo>
                  <a:cubicBezTo>
                    <a:pt x="33458" y="32677"/>
                    <a:pt x="34268" y="31867"/>
                    <a:pt x="35105" y="31084"/>
                  </a:cubicBezTo>
                  <a:cubicBezTo>
                    <a:pt x="36104" y="30139"/>
                    <a:pt x="37076" y="29167"/>
                    <a:pt x="38022" y="28167"/>
                  </a:cubicBezTo>
                  <a:cubicBezTo>
                    <a:pt x="38562" y="27627"/>
                    <a:pt x="39075" y="27087"/>
                    <a:pt x="39615" y="26547"/>
                  </a:cubicBezTo>
                  <a:cubicBezTo>
                    <a:pt x="40803" y="25386"/>
                    <a:pt x="41883" y="24144"/>
                    <a:pt x="42882" y="22848"/>
                  </a:cubicBezTo>
                  <a:lnTo>
                    <a:pt x="44016" y="21417"/>
                  </a:lnTo>
                  <a:lnTo>
                    <a:pt x="44016" y="21417"/>
                  </a:lnTo>
                  <a:cubicBezTo>
                    <a:pt x="44124" y="21552"/>
                    <a:pt x="44016" y="21660"/>
                    <a:pt x="43989" y="21768"/>
                  </a:cubicBezTo>
                  <a:cubicBezTo>
                    <a:pt x="43530" y="23118"/>
                    <a:pt x="43152" y="24495"/>
                    <a:pt x="42909" y="25899"/>
                  </a:cubicBezTo>
                  <a:cubicBezTo>
                    <a:pt x="42828" y="26412"/>
                    <a:pt x="42774" y="26925"/>
                    <a:pt x="42747" y="27438"/>
                  </a:cubicBezTo>
                  <a:cubicBezTo>
                    <a:pt x="42666" y="28465"/>
                    <a:pt x="42612" y="29464"/>
                    <a:pt x="42585" y="30490"/>
                  </a:cubicBezTo>
                  <a:cubicBezTo>
                    <a:pt x="42558" y="31813"/>
                    <a:pt x="42747" y="33109"/>
                    <a:pt x="43152" y="34378"/>
                  </a:cubicBezTo>
                  <a:cubicBezTo>
                    <a:pt x="43260" y="34756"/>
                    <a:pt x="43422" y="35134"/>
                    <a:pt x="43557" y="35485"/>
                  </a:cubicBezTo>
                  <a:cubicBezTo>
                    <a:pt x="43607" y="35610"/>
                    <a:pt x="43657" y="35758"/>
                    <a:pt x="43878" y="35758"/>
                  </a:cubicBezTo>
                  <a:cubicBezTo>
                    <a:pt x="43896" y="35758"/>
                    <a:pt x="43915" y="35757"/>
                    <a:pt x="43935" y="35755"/>
                  </a:cubicBezTo>
                  <a:cubicBezTo>
                    <a:pt x="43989" y="35701"/>
                    <a:pt x="44016" y="35620"/>
                    <a:pt x="44043" y="35539"/>
                  </a:cubicBezTo>
                  <a:cubicBezTo>
                    <a:pt x="44097" y="35323"/>
                    <a:pt x="44124" y="35107"/>
                    <a:pt x="44151" y="34891"/>
                  </a:cubicBezTo>
                  <a:cubicBezTo>
                    <a:pt x="44313" y="33811"/>
                    <a:pt x="44448" y="32704"/>
                    <a:pt x="44610" y="31597"/>
                  </a:cubicBezTo>
                  <a:cubicBezTo>
                    <a:pt x="44853" y="30031"/>
                    <a:pt x="45232" y="28492"/>
                    <a:pt x="45772" y="27006"/>
                  </a:cubicBezTo>
                  <a:cubicBezTo>
                    <a:pt x="46717" y="24252"/>
                    <a:pt x="47851" y="21552"/>
                    <a:pt x="49147" y="18959"/>
                  </a:cubicBezTo>
                  <a:cubicBezTo>
                    <a:pt x="49498" y="18284"/>
                    <a:pt x="49957" y="17636"/>
                    <a:pt x="50362" y="16961"/>
                  </a:cubicBezTo>
                  <a:cubicBezTo>
                    <a:pt x="51361" y="15368"/>
                    <a:pt x="52252" y="13721"/>
                    <a:pt x="53063" y="12019"/>
                  </a:cubicBezTo>
                  <a:cubicBezTo>
                    <a:pt x="53360" y="11398"/>
                    <a:pt x="53657" y="10750"/>
                    <a:pt x="53981" y="10102"/>
                  </a:cubicBezTo>
                  <a:cubicBezTo>
                    <a:pt x="54224" y="9670"/>
                    <a:pt x="54467" y="9238"/>
                    <a:pt x="54737" y="8833"/>
                  </a:cubicBezTo>
                  <a:cubicBezTo>
                    <a:pt x="55574" y="7375"/>
                    <a:pt x="56492" y="5944"/>
                    <a:pt x="57491" y="4594"/>
                  </a:cubicBezTo>
                  <a:cubicBezTo>
                    <a:pt x="58490" y="3270"/>
                    <a:pt x="59597" y="2001"/>
                    <a:pt x="60812" y="840"/>
                  </a:cubicBezTo>
                  <a:cubicBezTo>
                    <a:pt x="61029" y="678"/>
                    <a:pt x="61164" y="462"/>
                    <a:pt x="61218" y="192"/>
                  </a:cubicBezTo>
                  <a:cubicBezTo>
                    <a:pt x="61137" y="3"/>
                    <a:pt x="60947" y="3"/>
                    <a:pt x="60758" y="3"/>
                  </a:cubicBezTo>
                  <a:cubicBezTo>
                    <a:pt x="60667" y="1"/>
                    <a:pt x="60575" y="1"/>
                    <a:pt x="60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10"/>
            <p:cNvSpPr/>
            <p:nvPr/>
          </p:nvSpPr>
          <p:spPr>
            <a:xfrm rot="-7582567" flipH="1">
              <a:off x="2680809" y="4457972"/>
              <a:ext cx="46731" cy="37798"/>
            </a:xfrm>
            <a:custGeom>
              <a:avLst/>
              <a:gdLst/>
              <a:ahLst/>
              <a:cxnLst/>
              <a:rect l="l" t="t" r="r" b="b"/>
              <a:pathLst>
                <a:path w="1810" h="1464" extrusionOk="0">
                  <a:moveTo>
                    <a:pt x="888" y="1"/>
                  </a:moveTo>
                  <a:cubicBezTo>
                    <a:pt x="695" y="1"/>
                    <a:pt x="500" y="55"/>
                    <a:pt x="324" y="163"/>
                  </a:cubicBezTo>
                  <a:cubicBezTo>
                    <a:pt x="108" y="271"/>
                    <a:pt x="0" y="514"/>
                    <a:pt x="54" y="757"/>
                  </a:cubicBezTo>
                  <a:cubicBezTo>
                    <a:pt x="27" y="865"/>
                    <a:pt x="54" y="973"/>
                    <a:pt x="135" y="1054"/>
                  </a:cubicBezTo>
                  <a:cubicBezTo>
                    <a:pt x="305" y="1328"/>
                    <a:pt x="587" y="1463"/>
                    <a:pt x="871" y="1463"/>
                  </a:cubicBezTo>
                  <a:cubicBezTo>
                    <a:pt x="1175" y="1463"/>
                    <a:pt x="1480" y="1307"/>
                    <a:pt x="1647" y="1000"/>
                  </a:cubicBezTo>
                  <a:cubicBezTo>
                    <a:pt x="1809" y="730"/>
                    <a:pt x="1728" y="325"/>
                    <a:pt x="1431" y="163"/>
                  </a:cubicBezTo>
                  <a:cubicBezTo>
                    <a:pt x="1269" y="55"/>
                    <a:pt x="1080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10"/>
            <p:cNvSpPr/>
            <p:nvPr/>
          </p:nvSpPr>
          <p:spPr>
            <a:xfrm rot="1580057">
              <a:off x="1787724" y="4350052"/>
              <a:ext cx="55093" cy="51014"/>
            </a:xfrm>
            <a:custGeom>
              <a:avLst/>
              <a:gdLst/>
              <a:ahLst/>
              <a:cxnLst/>
              <a:rect l="l" t="t" r="r" b="b"/>
              <a:pathLst>
                <a:path w="2134" h="1976" extrusionOk="0">
                  <a:moveTo>
                    <a:pt x="1266" y="328"/>
                  </a:moveTo>
                  <a:cubicBezTo>
                    <a:pt x="1658" y="328"/>
                    <a:pt x="1913" y="982"/>
                    <a:pt x="1675" y="1246"/>
                  </a:cubicBezTo>
                  <a:cubicBezTo>
                    <a:pt x="1513" y="1435"/>
                    <a:pt x="1297" y="1570"/>
                    <a:pt x="1027" y="1597"/>
                  </a:cubicBezTo>
                  <a:cubicBezTo>
                    <a:pt x="865" y="1597"/>
                    <a:pt x="730" y="1570"/>
                    <a:pt x="568" y="1516"/>
                  </a:cubicBezTo>
                  <a:cubicBezTo>
                    <a:pt x="406" y="1435"/>
                    <a:pt x="325" y="1246"/>
                    <a:pt x="379" y="1084"/>
                  </a:cubicBezTo>
                  <a:cubicBezTo>
                    <a:pt x="433" y="922"/>
                    <a:pt x="541" y="760"/>
                    <a:pt x="649" y="652"/>
                  </a:cubicBezTo>
                  <a:cubicBezTo>
                    <a:pt x="730" y="598"/>
                    <a:pt x="811" y="544"/>
                    <a:pt x="865" y="490"/>
                  </a:cubicBezTo>
                  <a:cubicBezTo>
                    <a:pt x="946" y="328"/>
                    <a:pt x="1081" y="328"/>
                    <a:pt x="1243" y="328"/>
                  </a:cubicBezTo>
                  <a:cubicBezTo>
                    <a:pt x="1251" y="328"/>
                    <a:pt x="1258" y="328"/>
                    <a:pt x="1266" y="328"/>
                  </a:cubicBezTo>
                  <a:close/>
                  <a:moveTo>
                    <a:pt x="1262" y="0"/>
                  </a:moveTo>
                  <a:cubicBezTo>
                    <a:pt x="1238" y="0"/>
                    <a:pt x="1213" y="2"/>
                    <a:pt x="1189" y="4"/>
                  </a:cubicBezTo>
                  <a:cubicBezTo>
                    <a:pt x="757" y="4"/>
                    <a:pt x="379" y="247"/>
                    <a:pt x="163" y="625"/>
                  </a:cubicBezTo>
                  <a:cubicBezTo>
                    <a:pt x="55" y="814"/>
                    <a:pt x="1" y="1057"/>
                    <a:pt x="28" y="1273"/>
                  </a:cubicBezTo>
                  <a:cubicBezTo>
                    <a:pt x="82" y="1543"/>
                    <a:pt x="298" y="1787"/>
                    <a:pt x="568" y="1895"/>
                  </a:cubicBezTo>
                  <a:cubicBezTo>
                    <a:pt x="703" y="1949"/>
                    <a:pt x="865" y="1976"/>
                    <a:pt x="1000" y="1976"/>
                  </a:cubicBezTo>
                  <a:cubicBezTo>
                    <a:pt x="1243" y="1976"/>
                    <a:pt x="1459" y="1895"/>
                    <a:pt x="1648" y="1787"/>
                  </a:cubicBezTo>
                  <a:cubicBezTo>
                    <a:pt x="1972" y="1597"/>
                    <a:pt x="2134" y="1246"/>
                    <a:pt x="2080" y="895"/>
                  </a:cubicBezTo>
                  <a:cubicBezTo>
                    <a:pt x="2026" y="679"/>
                    <a:pt x="1945" y="463"/>
                    <a:pt x="1810" y="301"/>
                  </a:cubicBezTo>
                  <a:cubicBezTo>
                    <a:pt x="1688" y="107"/>
                    <a:pt x="1480" y="0"/>
                    <a:pt x="1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10"/>
            <p:cNvSpPr/>
            <p:nvPr/>
          </p:nvSpPr>
          <p:spPr>
            <a:xfrm rot="-6915292">
              <a:off x="2807722" y="4729064"/>
              <a:ext cx="74639" cy="150052"/>
            </a:xfrm>
            <a:custGeom>
              <a:avLst/>
              <a:gdLst/>
              <a:ahLst/>
              <a:cxnLst/>
              <a:rect l="l" t="t" r="r" b="b"/>
              <a:pathLst>
                <a:path w="2891" h="5812" extrusionOk="0">
                  <a:moveTo>
                    <a:pt x="2435" y="0"/>
                  </a:moveTo>
                  <a:cubicBezTo>
                    <a:pt x="2354" y="0"/>
                    <a:pt x="2261" y="28"/>
                    <a:pt x="2161" y="78"/>
                  </a:cubicBezTo>
                  <a:cubicBezTo>
                    <a:pt x="1837" y="240"/>
                    <a:pt x="1567" y="510"/>
                    <a:pt x="1378" y="834"/>
                  </a:cubicBezTo>
                  <a:cubicBezTo>
                    <a:pt x="595" y="1914"/>
                    <a:pt x="136" y="3210"/>
                    <a:pt x="1" y="4533"/>
                  </a:cubicBezTo>
                  <a:cubicBezTo>
                    <a:pt x="1" y="4831"/>
                    <a:pt x="28" y="5128"/>
                    <a:pt x="82" y="5425"/>
                  </a:cubicBezTo>
                  <a:cubicBezTo>
                    <a:pt x="151" y="5685"/>
                    <a:pt x="276" y="5811"/>
                    <a:pt x="443" y="5811"/>
                  </a:cubicBezTo>
                  <a:cubicBezTo>
                    <a:pt x="535" y="5811"/>
                    <a:pt x="641" y="5772"/>
                    <a:pt x="757" y="5695"/>
                  </a:cubicBezTo>
                  <a:cubicBezTo>
                    <a:pt x="892" y="5614"/>
                    <a:pt x="1000" y="5506"/>
                    <a:pt x="1108" y="5398"/>
                  </a:cubicBezTo>
                  <a:cubicBezTo>
                    <a:pt x="1513" y="4993"/>
                    <a:pt x="1837" y="4533"/>
                    <a:pt x="2080" y="4020"/>
                  </a:cubicBezTo>
                  <a:cubicBezTo>
                    <a:pt x="2242" y="3696"/>
                    <a:pt x="2431" y="3291"/>
                    <a:pt x="2566" y="2859"/>
                  </a:cubicBezTo>
                  <a:cubicBezTo>
                    <a:pt x="2782" y="2265"/>
                    <a:pt x="2890" y="1644"/>
                    <a:pt x="2890" y="1023"/>
                  </a:cubicBezTo>
                  <a:cubicBezTo>
                    <a:pt x="2863" y="753"/>
                    <a:pt x="2809" y="510"/>
                    <a:pt x="2728" y="267"/>
                  </a:cubicBezTo>
                  <a:cubicBezTo>
                    <a:pt x="2677" y="80"/>
                    <a:pt x="257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5575"/>
            <a:ext cx="77175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Barriecito"/>
              <a:buNone/>
              <a:defRPr sz="3900">
                <a:solidFill>
                  <a:schemeClr val="accent5"/>
                </a:solidFill>
                <a:latin typeface="Barriecito"/>
                <a:ea typeface="Barriecito"/>
                <a:cs typeface="Barriecito"/>
                <a:sym typeface="Barriecit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81074"/>
            <a:ext cx="7717500" cy="3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●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○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■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●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○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■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●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○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yne"/>
              <a:buChar char="■"/>
              <a:defRPr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" name="Google Shape;4506;p40"/>
          <p:cNvGrpSpPr/>
          <p:nvPr/>
        </p:nvGrpSpPr>
        <p:grpSpPr>
          <a:xfrm>
            <a:off x="5209599" y="2808679"/>
            <a:ext cx="3969277" cy="1304980"/>
            <a:chOff x="5209599" y="2808679"/>
            <a:chExt cx="3969277" cy="1304980"/>
          </a:xfrm>
        </p:grpSpPr>
        <p:sp>
          <p:nvSpPr>
            <p:cNvPr id="4507" name="Google Shape;4507;p40"/>
            <p:cNvSpPr/>
            <p:nvPr/>
          </p:nvSpPr>
          <p:spPr>
            <a:xfrm rot="-229798" flipH="1">
              <a:off x="5235569" y="3076240"/>
              <a:ext cx="3917336" cy="907603"/>
            </a:xfrm>
            <a:custGeom>
              <a:avLst/>
              <a:gdLst/>
              <a:ahLst/>
              <a:cxnLst/>
              <a:rect l="l" t="t" r="r" b="b"/>
              <a:pathLst>
                <a:path w="90776" h="19436" extrusionOk="0">
                  <a:moveTo>
                    <a:pt x="88630" y="0"/>
                  </a:moveTo>
                  <a:lnTo>
                    <a:pt x="88630" y="0"/>
                  </a:lnTo>
                  <a:cubicBezTo>
                    <a:pt x="87575" y="1281"/>
                    <a:pt x="69972" y="4344"/>
                    <a:pt x="67279" y="4344"/>
                  </a:cubicBezTo>
                  <a:cubicBezTo>
                    <a:pt x="67182" y="4344"/>
                    <a:pt x="67105" y="4340"/>
                    <a:pt x="67048" y="4332"/>
                  </a:cubicBezTo>
                  <a:cubicBezTo>
                    <a:pt x="64511" y="4020"/>
                    <a:pt x="59906" y="4332"/>
                    <a:pt x="57409" y="3903"/>
                  </a:cubicBezTo>
                  <a:cubicBezTo>
                    <a:pt x="55809" y="3634"/>
                    <a:pt x="54332" y="3516"/>
                    <a:pt x="52946" y="3516"/>
                  </a:cubicBezTo>
                  <a:cubicBezTo>
                    <a:pt x="43479" y="3516"/>
                    <a:pt x="38261" y="9006"/>
                    <a:pt x="27163" y="9211"/>
                  </a:cubicBezTo>
                  <a:cubicBezTo>
                    <a:pt x="26941" y="9214"/>
                    <a:pt x="26718" y="9215"/>
                    <a:pt x="26495" y="9215"/>
                  </a:cubicBezTo>
                  <a:cubicBezTo>
                    <a:pt x="25650" y="9215"/>
                    <a:pt x="24802" y="9196"/>
                    <a:pt x="23955" y="9196"/>
                  </a:cubicBezTo>
                  <a:cubicBezTo>
                    <a:pt x="22438" y="9196"/>
                    <a:pt x="20923" y="9258"/>
                    <a:pt x="19436" y="9601"/>
                  </a:cubicBezTo>
                  <a:cubicBezTo>
                    <a:pt x="16899" y="10147"/>
                    <a:pt x="14753" y="11396"/>
                    <a:pt x="12450" y="12411"/>
                  </a:cubicBezTo>
                  <a:cubicBezTo>
                    <a:pt x="8470" y="14167"/>
                    <a:pt x="4294" y="15260"/>
                    <a:pt x="1" y="15611"/>
                  </a:cubicBezTo>
                  <a:cubicBezTo>
                    <a:pt x="40" y="16899"/>
                    <a:pt x="79" y="18187"/>
                    <a:pt x="118" y="19435"/>
                  </a:cubicBezTo>
                  <a:cubicBezTo>
                    <a:pt x="18399" y="14743"/>
                    <a:pt x="56143" y="6909"/>
                    <a:pt x="62849" y="6909"/>
                  </a:cubicBezTo>
                  <a:cubicBezTo>
                    <a:pt x="63114" y="6909"/>
                    <a:pt x="63331" y="6922"/>
                    <a:pt x="63497" y="6947"/>
                  </a:cubicBezTo>
                  <a:cubicBezTo>
                    <a:pt x="65604" y="7298"/>
                    <a:pt x="67672" y="7884"/>
                    <a:pt x="69780" y="8430"/>
                  </a:cubicBezTo>
                  <a:cubicBezTo>
                    <a:pt x="72785" y="9172"/>
                    <a:pt x="75868" y="9679"/>
                    <a:pt x="78990" y="9952"/>
                  </a:cubicBezTo>
                  <a:cubicBezTo>
                    <a:pt x="79466" y="10005"/>
                    <a:pt x="80450" y="10026"/>
                    <a:pt x="81524" y="10026"/>
                  </a:cubicBezTo>
                  <a:cubicBezTo>
                    <a:pt x="82829" y="10026"/>
                    <a:pt x="84265" y="9995"/>
                    <a:pt x="85078" y="9952"/>
                  </a:cubicBezTo>
                  <a:cubicBezTo>
                    <a:pt x="85429" y="9484"/>
                    <a:pt x="85781" y="8664"/>
                    <a:pt x="85156" y="8235"/>
                  </a:cubicBezTo>
                  <a:cubicBezTo>
                    <a:pt x="83985" y="8235"/>
                    <a:pt x="75907" y="6947"/>
                    <a:pt x="75048" y="6206"/>
                  </a:cubicBezTo>
                  <a:cubicBezTo>
                    <a:pt x="78990" y="4527"/>
                    <a:pt x="85390" y="2966"/>
                    <a:pt x="87225" y="2264"/>
                  </a:cubicBezTo>
                  <a:cubicBezTo>
                    <a:pt x="89059" y="1522"/>
                    <a:pt x="90776" y="2186"/>
                    <a:pt x="88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08" name="Google Shape;4508;p40"/>
            <p:cNvGrpSpPr/>
            <p:nvPr/>
          </p:nvGrpSpPr>
          <p:grpSpPr>
            <a:xfrm rot="-2172204">
              <a:off x="5349305" y="2918524"/>
              <a:ext cx="460636" cy="271283"/>
              <a:chOff x="5934883" y="2691621"/>
              <a:chExt cx="650277" cy="271281"/>
            </a:xfrm>
          </p:grpSpPr>
          <p:sp>
            <p:nvSpPr>
              <p:cNvPr id="4509" name="Google Shape;4509;p40"/>
              <p:cNvSpPr/>
              <p:nvPr/>
            </p:nvSpPr>
            <p:spPr>
              <a:xfrm>
                <a:off x="5934883" y="2691621"/>
                <a:ext cx="618929" cy="259037"/>
              </a:xfrm>
              <a:custGeom>
                <a:avLst/>
                <a:gdLst/>
                <a:ahLst/>
                <a:cxnLst/>
                <a:rect l="l" t="t" r="r" b="b"/>
                <a:pathLst>
                  <a:path w="8075" h="7426" extrusionOk="0">
                    <a:moveTo>
                      <a:pt x="7373" y="0"/>
                    </a:moveTo>
                    <a:cubicBezTo>
                      <a:pt x="7184" y="0"/>
                      <a:pt x="6995" y="54"/>
                      <a:pt x="6806" y="81"/>
                    </a:cubicBezTo>
                    <a:cubicBezTo>
                      <a:pt x="6563" y="135"/>
                      <a:pt x="6347" y="189"/>
                      <a:pt x="6131" y="243"/>
                    </a:cubicBezTo>
                    <a:cubicBezTo>
                      <a:pt x="5942" y="297"/>
                      <a:pt x="5699" y="378"/>
                      <a:pt x="5483" y="459"/>
                    </a:cubicBezTo>
                    <a:cubicBezTo>
                      <a:pt x="4942" y="648"/>
                      <a:pt x="4483" y="810"/>
                      <a:pt x="4024" y="1026"/>
                    </a:cubicBezTo>
                    <a:cubicBezTo>
                      <a:pt x="3565" y="1242"/>
                      <a:pt x="3160" y="1512"/>
                      <a:pt x="2809" y="1809"/>
                    </a:cubicBezTo>
                    <a:lnTo>
                      <a:pt x="2782" y="1809"/>
                    </a:lnTo>
                    <a:cubicBezTo>
                      <a:pt x="2674" y="1890"/>
                      <a:pt x="2593" y="1971"/>
                      <a:pt x="2485" y="2079"/>
                    </a:cubicBezTo>
                    <a:lnTo>
                      <a:pt x="2323" y="2241"/>
                    </a:lnTo>
                    <a:lnTo>
                      <a:pt x="2269" y="2295"/>
                    </a:lnTo>
                    <a:cubicBezTo>
                      <a:pt x="2134" y="2430"/>
                      <a:pt x="2026" y="2565"/>
                      <a:pt x="1891" y="2727"/>
                    </a:cubicBezTo>
                    <a:lnTo>
                      <a:pt x="1864" y="2754"/>
                    </a:lnTo>
                    <a:cubicBezTo>
                      <a:pt x="1729" y="2916"/>
                      <a:pt x="1594" y="3078"/>
                      <a:pt x="1486" y="3267"/>
                    </a:cubicBezTo>
                    <a:cubicBezTo>
                      <a:pt x="1432" y="3348"/>
                      <a:pt x="1405" y="3402"/>
                      <a:pt x="1378" y="3483"/>
                    </a:cubicBezTo>
                    <a:cubicBezTo>
                      <a:pt x="1324" y="3537"/>
                      <a:pt x="1243" y="3672"/>
                      <a:pt x="1189" y="3780"/>
                    </a:cubicBezTo>
                    <a:lnTo>
                      <a:pt x="1135" y="3861"/>
                    </a:lnTo>
                    <a:cubicBezTo>
                      <a:pt x="1054" y="4024"/>
                      <a:pt x="973" y="4186"/>
                      <a:pt x="892" y="4321"/>
                    </a:cubicBezTo>
                    <a:cubicBezTo>
                      <a:pt x="838" y="4429"/>
                      <a:pt x="784" y="4510"/>
                      <a:pt x="757" y="4618"/>
                    </a:cubicBezTo>
                    <a:cubicBezTo>
                      <a:pt x="703" y="4699"/>
                      <a:pt x="676" y="4807"/>
                      <a:pt x="622" y="4888"/>
                    </a:cubicBezTo>
                    <a:cubicBezTo>
                      <a:pt x="433" y="5266"/>
                      <a:pt x="298" y="5644"/>
                      <a:pt x="190" y="6076"/>
                    </a:cubicBezTo>
                    <a:cubicBezTo>
                      <a:pt x="136" y="6211"/>
                      <a:pt x="109" y="6346"/>
                      <a:pt x="82" y="6481"/>
                    </a:cubicBezTo>
                    <a:lnTo>
                      <a:pt x="82" y="6562"/>
                    </a:lnTo>
                    <a:cubicBezTo>
                      <a:pt x="82" y="6670"/>
                      <a:pt x="55" y="6778"/>
                      <a:pt x="28" y="6859"/>
                    </a:cubicBezTo>
                    <a:cubicBezTo>
                      <a:pt x="1" y="7021"/>
                      <a:pt x="1" y="7183"/>
                      <a:pt x="55" y="7318"/>
                    </a:cubicBezTo>
                    <a:cubicBezTo>
                      <a:pt x="28" y="7345"/>
                      <a:pt x="28" y="7399"/>
                      <a:pt x="28" y="7426"/>
                    </a:cubicBezTo>
                    <a:lnTo>
                      <a:pt x="136" y="7345"/>
                    </a:lnTo>
                    <a:lnTo>
                      <a:pt x="568" y="7021"/>
                    </a:lnTo>
                    <a:lnTo>
                      <a:pt x="946" y="6724"/>
                    </a:lnTo>
                    <a:lnTo>
                      <a:pt x="1432" y="6346"/>
                    </a:lnTo>
                    <a:lnTo>
                      <a:pt x="1891" y="5941"/>
                    </a:lnTo>
                    <a:lnTo>
                      <a:pt x="2296" y="5590"/>
                    </a:lnTo>
                    <a:lnTo>
                      <a:pt x="2674" y="5239"/>
                    </a:lnTo>
                    <a:lnTo>
                      <a:pt x="3484" y="4510"/>
                    </a:lnTo>
                    <a:cubicBezTo>
                      <a:pt x="3781" y="4267"/>
                      <a:pt x="4051" y="3997"/>
                      <a:pt x="4321" y="3726"/>
                    </a:cubicBezTo>
                    <a:cubicBezTo>
                      <a:pt x="4618" y="3483"/>
                      <a:pt x="4888" y="3213"/>
                      <a:pt x="5185" y="2943"/>
                    </a:cubicBezTo>
                    <a:lnTo>
                      <a:pt x="5591" y="2565"/>
                    </a:lnTo>
                    <a:cubicBezTo>
                      <a:pt x="5753" y="2430"/>
                      <a:pt x="5888" y="2295"/>
                      <a:pt x="6023" y="2160"/>
                    </a:cubicBezTo>
                    <a:cubicBezTo>
                      <a:pt x="6158" y="2025"/>
                      <a:pt x="6266" y="1890"/>
                      <a:pt x="6401" y="1782"/>
                    </a:cubicBezTo>
                    <a:lnTo>
                      <a:pt x="6752" y="1431"/>
                    </a:lnTo>
                    <a:lnTo>
                      <a:pt x="7157" y="1026"/>
                    </a:lnTo>
                    <a:lnTo>
                      <a:pt x="7589" y="567"/>
                    </a:lnTo>
                    <a:cubicBezTo>
                      <a:pt x="7697" y="459"/>
                      <a:pt x="7832" y="324"/>
                      <a:pt x="7940" y="189"/>
                    </a:cubicBezTo>
                    <a:lnTo>
                      <a:pt x="8075" y="54"/>
                    </a:lnTo>
                    <a:cubicBezTo>
                      <a:pt x="7967" y="27"/>
                      <a:pt x="7859" y="0"/>
                      <a:pt x="7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5947607" y="2696191"/>
                <a:ext cx="637554" cy="264967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7596" extrusionOk="0">
                    <a:moveTo>
                      <a:pt x="8183" y="0"/>
                    </a:moveTo>
                    <a:lnTo>
                      <a:pt x="8021" y="189"/>
                    </a:lnTo>
                    <a:cubicBezTo>
                      <a:pt x="7940" y="297"/>
                      <a:pt x="7832" y="432"/>
                      <a:pt x="7724" y="540"/>
                    </a:cubicBezTo>
                    <a:cubicBezTo>
                      <a:pt x="7454" y="810"/>
                      <a:pt x="7184" y="1107"/>
                      <a:pt x="6887" y="1404"/>
                    </a:cubicBezTo>
                    <a:lnTo>
                      <a:pt x="6536" y="1782"/>
                    </a:lnTo>
                    <a:cubicBezTo>
                      <a:pt x="6428" y="1890"/>
                      <a:pt x="6320" y="2025"/>
                      <a:pt x="6185" y="2133"/>
                    </a:cubicBezTo>
                    <a:cubicBezTo>
                      <a:pt x="6050" y="2268"/>
                      <a:pt x="5915" y="2403"/>
                      <a:pt x="5780" y="2511"/>
                    </a:cubicBezTo>
                    <a:lnTo>
                      <a:pt x="5348" y="2943"/>
                    </a:lnTo>
                    <a:lnTo>
                      <a:pt x="4537" y="3699"/>
                    </a:lnTo>
                    <a:cubicBezTo>
                      <a:pt x="3970" y="4213"/>
                      <a:pt x="3376" y="4726"/>
                      <a:pt x="2809" y="5212"/>
                    </a:cubicBezTo>
                    <a:lnTo>
                      <a:pt x="2404" y="5563"/>
                    </a:lnTo>
                    <a:lnTo>
                      <a:pt x="2026" y="5860"/>
                    </a:lnTo>
                    <a:lnTo>
                      <a:pt x="1567" y="6238"/>
                    </a:lnTo>
                    <a:lnTo>
                      <a:pt x="1081" y="6616"/>
                    </a:lnTo>
                    <a:lnTo>
                      <a:pt x="217" y="7345"/>
                    </a:lnTo>
                    <a:lnTo>
                      <a:pt x="1" y="7507"/>
                    </a:lnTo>
                    <a:cubicBezTo>
                      <a:pt x="45" y="7551"/>
                      <a:pt x="125" y="7595"/>
                      <a:pt x="197" y="7595"/>
                    </a:cubicBezTo>
                    <a:cubicBezTo>
                      <a:pt x="213" y="7595"/>
                      <a:pt x="229" y="7593"/>
                      <a:pt x="244" y="7588"/>
                    </a:cubicBezTo>
                    <a:lnTo>
                      <a:pt x="325" y="7588"/>
                    </a:lnTo>
                    <a:cubicBezTo>
                      <a:pt x="514" y="7588"/>
                      <a:pt x="703" y="7561"/>
                      <a:pt x="892" y="7534"/>
                    </a:cubicBezTo>
                    <a:cubicBezTo>
                      <a:pt x="1027" y="7507"/>
                      <a:pt x="1162" y="7480"/>
                      <a:pt x="1270" y="7426"/>
                    </a:cubicBezTo>
                    <a:lnTo>
                      <a:pt x="1405" y="7399"/>
                    </a:lnTo>
                    <a:cubicBezTo>
                      <a:pt x="1675" y="7345"/>
                      <a:pt x="1945" y="7237"/>
                      <a:pt x="2215" y="7129"/>
                    </a:cubicBezTo>
                    <a:cubicBezTo>
                      <a:pt x="2404" y="7021"/>
                      <a:pt x="2566" y="6913"/>
                      <a:pt x="2755" y="6805"/>
                    </a:cubicBezTo>
                    <a:lnTo>
                      <a:pt x="2836" y="6751"/>
                    </a:lnTo>
                    <a:lnTo>
                      <a:pt x="3187" y="6535"/>
                    </a:lnTo>
                    <a:lnTo>
                      <a:pt x="3430" y="6373"/>
                    </a:lnTo>
                    <a:cubicBezTo>
                      <a:pt x="3646" y="6265"/>
                      <a:pt x="3835" y="6130"/>
                      <a:pt x="4024" y="5995"/>
                    </a:cubicBezTo>
                    <a:cubicBezTo>
                      <a:pt x="4213" y="5833"/>
                      <a:pt x="4429" y="5671"/>
                      <a:pt x="4618" y="5536"/>
                    </a:cubicBezTo>
                    <a:lnTo>
                      <a:pt x="4672" y="5482"/>
                    </a:lnTo>
                    <a:cubicBezTo>
                      <a:pt x="4834" y="5320"/>
                      <a:pt x="5023" y="5158"/>
                      <a:pt x="5212" y="5023"/>
                    </a:cubicBezTo>
                    <a:lnTo>
                      <a:pt x="5321" y="4888"/>
                    </a:lnTo>
                    <a:cubicBezTo>
                      <a:pt x="5375" y="4861"/>
                      <a:pt x="5402" y="4807"/>
                      <a:pt x="5429" y="4780"/>
                    </a:cubicBezTo>
                    <a:cubicBezTo>
                      <a:pt x="5483" y="4726"/>
                      <a:pt x="5537" y="4672"/>
                      <a:pt x="5591" y="4591"/>
                    </a:cubicBezTo>
                    <a:lnTo>
                      <a:pt x="5645" y="4537"/>
                    </a:lnTo>
                    <a:lnTo>
                      <a:pt x="5834" y="4294"/>
                    </a:lnTo>
                    <a:cubicBezTo>
                      <a:pt x="6077" y="3970"/>
                      <a:pt x="6347" y="3618"/>
                      <a:pt x="6617" y="3294"/>
                    </a:cubicBezTo>
                    <a:cubicBezTo>
                      <a:pt x="6914" y="2889"/>
                      <a:pt x="7184" y="2484"/>
                      <a:pt x="7427" y="2106"/>
                    </a:cubicBezTo>
                    <a:cubicBezTo>
                      <a:pt x="7454" y="2052"/>
                      <a:pt x="7508" y="1998"/>
                      <a:pt x="7535" y="1944"/>
                    </a:cubicBezTo>
                    <a:cubicBezTo>
                      <a:pt x="7643" y="1809"/>
                      <a:pt x="7724" y="1674"/>
                      <a:pt x="7805" y="1512"/>
                    </a:cubicBezTo>
                    <a:cubicBezTo>
                      <a:pt x="7832" y="1431"/>
                      <a:pt x="7886" y="1350"/>
                      <a:pt x="7913" y="1269"/>
                    </a:cubicBezTo>
                    <a:lnTo>
                      <a:pt x="8102" y="891"/>
                    </a:lnTo>
                    <a:cubicBezTo>
                      <a:pt x="8156" y="810"/>
                      <a:pt x="8237" y="675"/>
                      <a:pt x="8291" y="540"/>
                    </a:cubicBezTo>
                    <a:cubicBezTo>
                      <a:pt x="8318" y="405"/>
                      <a:pt x="8318" y="297"/>
                      <a:pt x="8291" y="189"/>
                    </a:cubicBezTo>
                    <a:cubicBezTo>
                      <a:pt x="8264" y="135"/>
                      <a:pt x="8237" y="54"/>
                      <a:pt x="81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5936953" y="2694447"/>
                <a:ext cx="637554" cy="268456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7696" extrusionOk="0">
                    <a:moveTo>
                      <a:pt x="8048" y="0"/>
                    </a:moveTo>
                    <a:lnTo>
                      <a:pt x="7940" y="135"/>
                    </a:lnTo>
                    <a:cubicBezTo>
                      <a:pt x="7805" y="270"/>
                      <a:pt x="7697" y="378"/>
                      <a:pt x="7562" y="513"/>
                    </a:cubicBezTo>
                    <a:lnTo>
                      <a:pt x="7130" y="945"/>
                    </a:lnTo>
                    <a:lnTo>
                      <a:pt x="6725" y="1350"/>
                    </a:lnTo>
                    <a:lnTo>
                      <a:pt x="6374" y="1674"/>
                    </a:lnTo>
                    <a:cubicBezTo>
                      <a:pt x="6239" y="1809"/>
                      <a:pt x="6131" y="1944"/>
                      <a:pt x="5996" y="2079"/>
                    </a:cubicBezTo>
                    <a:cubicBezTo>
                      <a:pt x="5861" y="2187"/>
                      <a:pt x="5726" y="2349"/>
                      <a:pt x="5564" y="2484"/>
                    </a:cubicBezTo>
                    <a:lnTo>
                      <a:pt x="5158" y="2835"/>
                    </a:lnTo>
                    <a:cubicBezTo>
                      <a:pt x="4861" y="3132"/>
                      <a:pt x="4564" y="3402"/>
                      <a:pt x="4294" y="3672"/>
                    </a:cubicBezTo>
                    <a:cubicBezTo>
                      <a:pt x="4024" y="3916"/>
                      <a:pt x="3754" y="4186"/>
                      <a:pt x="3457" y="4429"/>
                    </a:cubicBezTo>
                    <a:lnTo>
                      <a:pt x="2647" y="5158"/>
                    </a:lnTo>
                    <a:lnTo>
                      <a:pt x="2269" y="5509"/>
                    </a:lnTo>
                    <a:lnTo>
                      <a:pt x="1864" y="5860"/>
                    </a:lnTo>
                    <a:lnTo>
                      <a:pt x="1405" y="6265"/>
                    </a:lnTo>
                    <a:lnTo>
                      <a:pt x="919" y="6643"/>
                    </a:lnTo>
                    <a:lnTo>
                      <a:pt x="541" y="6940"/>
                    </a:lnTo>
                    <a:lnTo>
                      <a:pt x="109" y="7291"/>
                    </a:lnTo>
                    <a:lnTo>
                      <a:pt x="1" y="7372"/>
                    </a:lnTo>
                    <a:lnTo>
                      <a:pt x="1" y="7399"/>
                    </a:lnTo>
                    <a:cubicBezTo>
                      <a:pt x="1" y="7507"/>
                      <a:pt x="55" y="7615"/>
                      <a:pt x="136" y="7696"/>
                    </a:cubicBezTo>
                    <a:lnTo>
                      <a:pt x="352" y="7507"/>
                    </a:lnTo>
                    <a:lnTo>
                      <a:pt x="1189" y="6805"/>
                    </a:lnTo>
                    <a:lnTo>
                      <a:pt x="1675" y="6427"/>
                    </a:lnTo>
                    <a:lnTo>
                      <a:pt x="2107" y="6076"/>
                    </a:lnTo>
                    <a:lnTo>
                      <a:pt x="2485" y="5752"/>
                    </a:lnTo>
                    <a:lnTo>
                      <a:pt x="2917" y="5401"/>
                    </a:lnTo>
                    <a:cubicBezTo>
                      <a:pt x="3484" y="4915"/>
                      <a:pt x="4078" y="4429"/>
                      <a:pt x="4618" y="3888"/>
                    </a:cubicBezTo>
                    <a:lnTo>
                      <a:pt x="5429" y="3132"/>
                    </a:lnTo>
                    <a:lnTo>
                      <a:pt x="5888" y="2727"/>
                    </a:lnTo>
                    <a:cubicBezTo>
                      <a:pt x="6023" y="2592"/>
                      <a:pt x="6158" y="2457"/>
                      <a:pt x="6293" y="2322"/>
                    </a:cubicBezTo>
                    <a:cubicBezTo>
                      <a:pt x="6401" y="2214"/>
                      <a:pt x="6536" y="2079"/>
                      <a:pt x="6644" y="1971"/>
                    </a:cubicBezTo>
                    <a:lnTo>
                      <a:pt x="6995" y="1593"/>
                    </a:lnTo>
                    <a:cubicBezTo>
                      <a:pt x="7265" y="1296"/>
                      <a:pt x="7562" y="999"/>
                      <a:pt x="7832" y="729"/>
                    </a:cubicBezTo>
                    <a:cubicBezTo>
                      <a:pt x="7940" y="621"/>
                      <a:pt x="8048" y="486"/>
                      <a:pt x="8156" y="378"/>
                    </a:cubicBezTo>
                    <a:lnTo>
                      <a:pt x="8318" y="216"/>
                    </a:lnTo>
                    <a:cubicBezTo>
                      <a:pt x="8318" y="189"/>
                      <a:pt x="8291" y="162"/>
                      <a:pt x="8264" y="135"/>
                    </a:cubicBezTo>
                    <a:cubicBezTo>
                      <a:pt x="8210" y="81"/>
                      <a:pt x="8129" y="27"/>
                      <a:pt x="8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512" name="Google Shape;4512;p40"/>
          <p:cNvSpPr/>
          <p:nvPr/>
        </p:nvSpPr>
        <p:spPr>
          <a:xfrm rot="-7496776" flipH="1">
            <a:off x="8010019" y="3462595"/>
            <a:ext cx="2135600" cy="1485689"/>
          </a:xfrm>
          <a:custGeom>
            <a:avLst/>
            <a:gdLst/>
            <a:ahLst/>
            <a:cxnLst/>
            <a:rect l="l" t="t" r="r" b="b"/>
            <a:pathLst>
              <a:path w="61218" h="42588" extrusionOk="0">
                <a:moveTo>
                  <a:pt x="24198" y="13569"/>
                </a:moveTo>
                <a:cubicBezTo>
                  <a:pt x="24227" y="13569"/>
                  <a:pt x="24254" y="13584"/>
                  <a:pt x="24294" y="13614"/>
                </a:cubicBezTo>
                <a:lnTo>
                  <a:pt x="24294" y="13614"/>
                </a:lnTo>
                <a:cubicBezTo>
                  <a:pt x="24290" y="13614"/>
                  <a:pt x="24286" y="13614"/>
                  <a:pt x="24283" y="13614"/>
                </a:cubicBezTo>
                <a:cubicBezTo>
                  <a:pt x="24199" y="13614"/>
                  <a:pt x="24111" y="13694"/>
                  <a:pt x="24007" y="13694"/>
                </a:cubicBezTo>
                <a:cubicBezTo>
                  <a:pt x="23935" y="13694"/>
                  <a:pt x="23839" y="13742"/>
                  <a:pt x="23751" y="13742"/>
                </a:cubicBezTo>
                <a:cubicBezTo>
                  <a:pt x="23707" y="13742"/>
                  <a:pt x="23665" y="13730"/>
                  <a:pt x="23629" y="13694"/>
                </a:cubicBezTo>
                <a:cubicBezTo>
                  <a:pt x="23546" y="13777"/>
                  <a:pt x="23447" y="13891"/>
                  <a:pt x="23308" y="13891"/>
                </a:cubicBezTo>
                <a:cubicBezTo>
                  <a:pt x="23266" y="13891"/>
                  <a:pt x="23220" y="13881"/>
                  <a:pt x="23170" y="13856"/>
                </a:cubicBezTo>
                <a:lnTo>
                  <a:pt x="23629" y="13667"/>
                </a:lnTo>
                <a:cubicBezTo>
                  <a:pt x="23649" y="13682"/>
                  <a:pt x="23672" y="13688"/>
                  <a:pt x="23695" y="13688"/>
                </a:cubicBezTo>
                <a:cubicBezTo>
                  <a:pt x="23761" y="13688"/>
                  <a:pt x="23837" y="13643"/>
                  <a:pt x="23906" y="13643"/>
                </a:cubicBezTo>
                <a:cubicBezTo>
                  <a:pt x="23942" y="13643"/>
                  <a:pt x="23977" y="13656"/>
                  <a:pt x="24007" y="13694"/>
                </a:cubicBezTo>
                <a:cubicBezTo>
                  <a:pt x="24106" y="13609"/>
                  <a:pt x="24153" y="13569"/>
                  <a:pt x="24198" y="13569"/>
                </a:cubicBezTo>
                <a:close/>
                <a:moveTo>
                  <a:pt x="23170" y="13856"/>
                </a:moveTo>
                <a:lnTo>
                  <a:pt x="23170" y="13856"/>
                </a:lnTo>
                <a:cubicBezTo>
                  <a:pt x="23062" y="13937"/>
                  <a:pt x="22927" y="14018"/>
                  <a:pt x="22765" y="14045"/>
                </a:cubicBezTo>
                <a:lnTo>
                  <a:pt x="23170" y="13856"/>
                </a:lnTo>
                <a:close/>
                <a:moveTo>
                  <a:pt x="22414" y="14153"/>
                </a:moveTo>
                <a:lnTo>
                  <a:pt x="22360" y="14207"/>
                </a:lnTo>
                <a:cubicBezTo>
                  <a:pt x="22333" y="14234"/>
                  <a:pt x="22306" y="14234"/>
                  <a:pt x="22306" y="14234"/>
                </a:cubicBezTo>
                <a:cubicBezTo>
                  <a:pt x="22333" y="14207"/>
                  <a:pt x="22360" y="14180"/>
                  <a:pt x="22387" y="14153"/>
                </a:cubicBezTo>
                <a:close/>
                <a:moveTo>
                  <a:pt x="21928" y="14315"/>
                </a:moveTo>
                <a:lnTo>
                  <a:pt x="21928" y="14342"/>
                </a:lnTo>
                <a:lnTo>
                  <a:pt x="21874" y="14369"/>
                </a:lnTo>
                <a:lnTo>
                  <a:pt x="21874" y="14342"/>
                </a:lnTo>
                <a:cubicBezTo>
                  <a:pt x="21901" y="14315"/>
                  <a:pt x="21928" y="14315"/>
                  <a:pt x="21928" y="14315"/>
                </a:cubicBezTo>
                <a:close/>
                <a:moveTo>
                  <a:pt x="21388" y="14531"/>
                </a:moveTo>
                <a:cubicBezTo>
                  <a:pt x="21361" y="14558"/>
                  <a:pt x="21361" y="14558"/>
                  <a:pt x="21334" y="14558"/>
                </a:cubicBezTo>
                <a:lnTo>
                  <a:pt x="21361" y="14531"/>
                </a:lnTo>
                <a:close/>
                <a:moveTo>
                  <a:pt x="22495" y="20390"/>
                </a:moveTo>
                <a:lnTo>
                  <a:pt x="22495" y="20390"/>
                </a:lnTo>
                <a:cubicBezTo>
                  <a:pt x="22400" y="20532"/>
                  <a:pt x="22306" y="20612"/>
                  <a:pt x="22158" y="20612"/>
                </a:cubicBezTo>
                <a:cubicBezTo>
                  <a:pt x="22136" y="20612"/>
                  <a:pt x="22114" y="20610"/>
                  <a:pt x="22090" y="20607"/>
                </a:cubicBezTo>
                <a:cubicBezTo>
                  <a:pt x="22036" y="20607"/>
                  <a:pt x="21982" y="20634"/>
                  <a:pt x="21955" y="20661"/>
                </a:cubicBezTo>
                <a:cubicBezTo>
                  <a:pt x="21928" y="20661"/>
                  <a:pt x="21874" y="20634"/>
                  <a:pt x="21874" y="20634"/>
                </a:cubicBezTo>
                <a:cubicBezTo>
                  <a:pt x="21901" y="20634"/>
                  <a:pt x="21928" y="20607"/>
                  <a:pt x="21928" y="20607"/>
                </a:cubicBezTo>
                <a:lnTo>
                  <a:pt x="22090" y="20607"/>
                </a:lnTo>
                <a:lnTo>
                  <a:pt x="22495" y="20390"/>
                </a:lnTo>
                <a:close/>
                <a:moveTo>
                  <a:pt x="46177" y="20066"/>
                </a:moveTo>
                <a:lnTo>
                  <a:pt x="46285" y="20093"/>
                </a:lnTo>
                <a:cubicBezTo>
                  <a:pt x="46204" y="20282"/>
                  <a:pt x="46204" y="20499"/>
                  <a:pt x="46015" y="20661"/>
                </a:cubicBezTo>
                <a:lnTo>
                  <a:pt x="46177" y="20066"/>
                </a:lnTo>
                <a:close/>
                <a:moveTo>
                  <a:pt x="21415" y="20769"/>
                </a:moveTo>
                <a:cubicBezTo>
                  <a:pt x="21442" y="20769"/>
                  <a:pt x="21469" y="20796"/>
                  <a:pt x="21469" y="20796"/>
                </a:cubicBezTo>
                <a:lnTo>
                  <a:pt x="21442" y="20796"/>
                </a:lnTo>
                <a:cubicBezTo>
                  <a:pt x="21424" y="20796"/>
                  <a:pt x="21406" y="20808"/>
                  <a:pt x="21396" y="20808"/>
                </a:cubicBezTo>
                <a:cubicBezTo>
                  <a:pt x="21391" y="20808"/>
                  <a:pt x="21388" y="20805"/>
                  <a:pt x="21388" y="20796"/>
                </a:cubicBezTo>
                <a:cubicBezTo>
                  <a:pt x="21415" y="20796"/>
                  <a:pt x="21415" y="20769"/>
                  <a:pt x="21415" y="20769"/>
                </a:cubicBezTo>
                <a:close/>
                <a:moveTo>
                  <a:pt x="45880" y="21336"/>
                </a:moveTo>
                <a:cubicBezTo>
                  <a:pt x="45880" y="21336"/>
                  <a:pt x="45907" y="21363"/>
                  <a:pt x="45907" y="21363"/>
                </a:cubicBezTo>
                <a:cubicBezTo>
                  <a:pt x="45907" y="21363"/>
                  <a:pt x="45907" y="21390"/>
                  <a:pt x="45907" y="21417"/>
                </a:cubicBezTo>
                <a:lnTo>
                  <a:pt x="45880" y="21417"/>
                </a:lnTo>
                <a:lnTo>
                  <a:pt x="45880" y="21336"/>
                </a:lnTo>
                <a:close/>
                <a:moveTo>
                  <a:pt x="37022" y="23955"/>
                </a:moveTo>
                <a:lnTo>
                  <a:pt x="36915" y="24009"/>
                </a:lnTo>
                <a:lnTo>
                  <a:pt x="36915" y="24009"/>
                </a:lnTo>
                <a:cubicBezTo>
                  <a:pt x="36924" y="24000"/>
                  <a:pt x="36933" y="23991"/>
                  <a:pt x="36941" y="23982"/>
                </a:cubicBezTo>
                <a:lnTo>
                  <a:pt x="37022" y="23955"/>
                </a:lnTo>
                <a:close/>
                <a:moveTo>
                  <a:pt x="39754" y="23631"/>
                </a:moveTo>
                <a:lnTo>
                  <a:pt x="39426" y="24036"/>
                </a:lnTo>
                <a:cubicBezTo>
                  <a:pt x="39304" y="24182"/>
                  <a:pt x="39183" y="24306"/>
                  <a:pt x="39041" y="24448"/>
                </a:cubicBezTo>
                <a:lnTo>
                  <a:pt x="39041" y="24448"/>
                </a:lnTo>
                <a:cubicBezTo>
                  <a:pt x="39177" y="24142"/>
                  <a:pt x="39385" y="23863"/>
                  <a:pt x="39642" y="23658"/>
                </a:cubicBezTo>
                <a:cubicBezTo>
                  <a:pt x="39661" y="23638"/>
                  <a:pt x="39709" y="23633"/>
                  <a:pt x="39754" y="23631"/>
                </a:cubicBezTo>
                <a:close/>
                <a:moveTo>
                  <a:pt x="38970" y="24527"/>
                </a:moveTo>
                <a:lnTo>
                  <a:pt x="38847" y="24691"/>
                </a:lnTo>
                <a:lnTo>
                  <a:pt x="38847" y="24691"/>
                </a:lnTo>
                <a:cubicBezTo>
                  <a:pt x="38840" y="24612"/>
                  <a:pt x="38907" y="24565"/>
                  <a:pt x="38970" y="24527"/>
                </a:cubicBezTo>
                <a:close/>
                <a:moveTo>
                  <a:pt x="38759" y="24783"/>
                </a:moveTo>
                <a:lnTo>
                  <a:pt x="38624" y="24919"/>
                </a:lnTo>
                <a:lnTo>
                  <a:pt x="38624" y="24919"/>
                </a:lnTo>
                <a:cubicBezTo>
                  <a:pt x="38643" y="24848"/>
                  <a:pt x="38698" y="24813"/>
                  <a:pt x="38759" y="24783"/>
                </a:cubicBezTo>
                <a:close/>
                <a:moveTo>
                  <a:pt x="38539" y="25028"/>
                </a:moveTo>
                <a:lnTo>
                  <a:pt x="38444" y="25171"/>
                </a:lnTo>
                <a:lnTo>
                  <a:pt x="38444" y="25171"/>
                </a:lnTo>
                <a:cubicBezTo>
                  <a:pt x="38429" y="25108"/>
                  <a:pt x="38481" y="25065"/>
                  <a:pt x="38539" y="25028"/>
                </a:cubicBezTo>
                <a:close/>
                <a:moveTo>
                  <a:pt x="38399" y="25242"/>
                </a:moveTo>
                <a:lnTo>
                  <a:pt x="38399" y="25242"/>
                </a:lnTo>
                <a:cubicBezTo>
                  <a:pt x="38354" y="25307"/>
                  <a:pt x="38282" y="25367"/>
                  <a:pt x="38204" y="25405"/>
                </a:cubicBezTo>
                <a:lnTo>
                  <a:pt x="38204" y="25405"/>
                </a:lnTo>
                <a:lnTo>
                  <a:pt x="38399" y="25242"/>
                </a:lnTo>
                <a:close/>
                <a:moveTo>
                  <a:pt x="38099" y="25495"/>
                </a:moveTo>
                <a:cubicBezTo>
                  <a:pt x="38079" y="25618"/>
                  <a:pt x="37991" y="25650"/>
                  <a:pt x="37896" y="25680"/>
                </a:cubicBezTo>
                <a:lnTo>
                  <a:pt x="37896" y="25680"/>
                </a:lnTo>
                <a:lnTo>
                  <a:pt x="38099" y="25495"/>
                </a:lnTo>
                <a:close/>
                <a:moveTo>
                  <a:pt x="37812" y="25768"/>
                </a:moveTo>
                <a:cubicBezTo>
                  <a:pt x="37815" y="25856"/>
                  <a:pt x="37775" y="25917"/>
                  <a:pt x="37704" y="25961"/>
                </a:cubicBezTo>
                <a:lnTo>
                  <a:pt x="37704" y="25961"/>
                </a:lnTo>
                <a:cubicBezTo>
                  <a:pt x="37729" y="25897"/>
                  <a:pt x="37770" y="25832"/>
                  <a:pt x="37812" y="25768"/>
                </a:cubicBezTo>
                <a:close/>
                <a:moveTo>
                  <a:pt x="37668" y="26008"/>
                </a:moveTo>
                <a:lnTo>
                  <a:pt x="37668" y="26008"/>
                </a:lnTo>
                <a:cubicBezTo>
                  <a:pt x="37652" y="26096"/>
                  <a:pt x="37561" y="26145"/>
                  <a:pt x="37511" y="26193"/>
                </a:cubicBezTo>
                <a:lnTo>
                  <a:pt x="37511" y="26193"/>
                </a:lnTo>
                <a:cubicBezTo>
                  <a:pt x="37527" y="26116"/>
                  <a:pt x="37601" y="26067"/>
                  <a:pt x="37668" y="26008"/>
                </a:cubicBezTo>
                <a:close/>
                <a:moveTo>
                  <a:pt x="37466" y="26250"/>
                </a:moveTo>
                <a:lnTo>
                  <a:pt x="37316" y="26437"/>
                </a:lnTo>
                <a:lnTo>
                  <a:pt x="37316" y="26437"/>
                </a:lnTo>
                <a:cubicBezTo>
                  <a:pt x="37313" y="26343"/>
                  <a:pt x="37395" y="26293"/>
                  <a:pt x="37466" y="26250"/>
                </a:cubicBezTo>
                <a:close/>
                <a:moveTo>
                  <a:pt x="37281" y="26495"/>
                </a:moveTo>
                <a:lnTo>
                  <a:pt x="37281" y="26495"/>
                </a:lnTo>
                <a:cubicBezTo>
                  <a:pt x="37266" y="26520"/>
                  <a:pt x="37239" y="26547"/>
                  <a:pt x="37239" y="26547"/>
                </a:cubicBezTo>
                <a:lnTo>
                  <a:pt x="37212" y="26547"/>
                </a:lnTo>
                <a:lnTo>
                  <a:pt x="37281" y="26495"/>
                </a:lnTo>
                <a:close/>
                <a:moveTo>
                  <a:pt x="30990" y="26887"/>
                </a:moveTo>
                <a:cubicBezTo>
                  <a:pt x="30833" y="27054"/>
                  <a:pt x="30633" y="27175"/>
                  <a:pt x="30434" y="27249"/>
                </a:cubicBezTo>
                <a:lnTo>
                  <a:pt x="30990" y="26887"/>
                </a:lnTo>
                <a:close/>
                <a:moveTo>
                  <a:pt x="30434" y="27249"/>
                </a:moveTo>
                <a:cubicBezTo>
                  <a:pt x="30434" y="27384"/>
                  <a:pt x="30353" y="27492"/>
                  <a:pt x="30218" y="27492"/>
                </a:cubicBezTo>
                <a:lnTo>
                  <a:pt x="30434" y="27249"/>
                </a:lnTo>
                <a:close/>
                <a:moveTo>
                  <a:pt x="36266" y="27573"/>
                </a:moveTo>
                <a:lnTo>
                  <a:pt x="36239" y="27600"/>
                </a:lnTo>
                <a:lnTo>
                  <a:pt x="36239" y="27573"/>
                </a:lnTo>
                <a:close/>
                <a:moveTo>
                  <a:pt x="36023" y="27843"/>
                </a:moveTo>
                <a:lnTo>
                  <a:pt x="35996" y="27870"/>
                </a:lnTo>
                <a:lnTo>
                  <a:pt x="35969" y="27843"/>
                </a:lnTo>
                <a:close/>
                <a:moveTo>
                  <a:pt x="29840" y="27816"/>
                </a:moveTo>
                <a:lnTo>
                  <a:pt x="29651" y="27924"/>
                </a:lnTo>
                <a:lnTo>
                  <a:pt x="29651" y="27897"/>
                </a:lnTo>
                <a:lnTo>
                  <a:pt x="29840" y="27816"/>
                </a:lnTo>
                <a:close/>
                <a:moveTo>
                  <a:pt x="29300" y="28275"/>
                </a:moveTo>
                <a:lnTo>
                  <a:pt x="29137" y="28356"/>
                </a:lnTo>
                <a:cubicBezTo>
                  <a:pt x="29191" y="28329"/>
                  <a:pt x="29191" y="28302"/>
                  <a:pt x="29191" y="28302"/>
                </a:cubicBezTo>
                <a:cubicBezTo>
                  <a:pt x="29218" y="28275"/>
                  <a:pt x="29246" y="28275"/>
                  <a:pt x="29300" y="28275"/>
                </a:cubicBezTo>
                <a:close/>
                <a:moveTo>
                  <a:pt x="28624" y="28762"/>
                </a:moveTo>
                <a:lnTo>
                  <a:pt x="28624" y="28789"/>
                </a:lnTo>
                <a:lnTo>
                  <a:pt x="28516" y="28843"/>
                </a:lnTo>
                <a:lnTo>
                  <a:pt x="28516" y="28816"/>
                </a:lnTo>
                <a:lnTo>
                  <a:pt x="28624" y="28762"/>
                </a:lnTo>
                <a:close/>
                <a:moveTo>
                  <a:pt x="27976" y="29275"/>
                </a:moveTo>
                <a:lnTo>
                  <a:pt x="27949" y="29302"/>
                </a:lnTo>
                <a:lnTo>
                  <a:pt x="27895" y="29302"/>
                </a:lnTo>
                <a:cubicBezTo>
                  <a:pt x="27895" y="29302"/>
                  <a:pt x="27922" y="29275"/>
                  <a:pt x="27949" y="29275"/>
                </a:cubicBezTo>
                <a:close/>
                <a:moveTo>
                  <a:pt x="57303" y="2176"/>
                </a:moveTo>
                <a:cubicBezTo>
                  <a:pt x="57347" y="2176"/>
                  <a:pt x="57386" y="2200"/>
                  <a:pt x="57410" y="2271"/>
                </a:cubicBezTo>
                <a:lnTo>
                  <a:pt x="57140" y="2460"/>
                </a:lnTo>
                <a:cubicBezTo>
                  <a:pt x="56735" y="2703"/>
                  <a:pt x="56303" y="2919"/>
                  <a:pt x="55898" y="3162"/>
                </a:cubicBezTo>
                <a:cubicBezTo>
                  <a:pt x="55439" y="3459"/>
                  <a:pt x="55034" y="3756"/>
                  <a:pt x="54629" y="4107"/>
                </a:cubicBezTo>
                <a:cubicBezTo>
                  <a:pt x="53765" y="4945"/>
                  <a:pt x="52981" y="5836"/>
                  <a:pt x="52306" y="6808"/>
                </a:cubicBezTo>
                <a:cubicBezTo>
                  <a:pt x="51334" y="8185"/>
                  <a:pt x="50470" y="9643"/>
                  <a:pt x="49741" y="11155"/>
                </a:cubicBezTo>
                <a:cubicBezTo>
                  <a:pt x="48499" y="13748"/>
                  <a:pt x="47419" y="16421"/>
                  <a:pt x="46555" y="19148"/>
                </a:cubicBezTo>
                <a:cubicBezTo>
                  <a:pt x="46528" y="19283"/>
                  <a:pt x="46447" y="19418"/>
                  <a:pt x="46339" y="19526"/>
                </a:cubicBezTo>
                <a:cubicBezTo>
                  <a:pt x="46393" y="19256"/>
                  <a:pt x="46474" y="18959"/>
                  <a:pt x="46582" y="18689"/>
                </a:cubicBezTo>
                <a:cubicBezTo>
                  <a:pt x="47122" y="16988"/>
                  <a:pt x="47716" y="15314"/>
                  <a:pt x="48337" y="13667"/>
                </a:cubicBezTo>
                <a:cubicBezTo>
                  <a:pt x="48742" y="12560"/>
                  <a:pt x="49201" y="11479"/>
                  <a:pt x="49741" y="10426"/>
                </a:cubicBezTo>
                <a:cubicBezTo>
                  <a:pt x="49903" y="10102"/>
                  <a:pt x="50038" y="9778"/>
                  <a:pt x="50173" y="9454"/>
                </a:cubicBezTo>
                <a:cubicBezTo>
                  <a:pt x="50551" y="8509"/>
                  <a:pt x="51010" y="7591"/>
                  <a:pt x="51523" y="6727"/>
                </a:cubicBezTo>
                <a:cubicBezTo>
                  <a:pt x="51577" y="6619"/>
                  <a:pt x="51631" y="6511"/>
                  <a:pt x="51685" y="6376"/>
                </a:cubicBezTo>
                <a:lnTo>
                  <a:pt x="51685" y="6376"/>
                </a:lnTo>
                <a:cubicBezTo>
                  <a:pt x="51199" y="6700"/>
                  <a:pt x="50794" y="7105"/>
                  <a:pt x="50443" y="7537"/>
                </a:cubicBezTo>
                <a:cubicBezTo>
                  <a:pt x="49228" y="8887"/>
                  <a:pt x="48121" y="10318"/>
                  <a:pt x="47068" y="11803"/>
                </a:cubicBezTo>
                <a:cubicBezTo>
                  <a:pt x="46042" y="13370"/>
                  <a:pt x="44988" y="14909"/>
                  <a:pt x="44097" y="16556"/>
                </a:cubicBezTo>
                <a:cubicBezTo>
                  <a:pt x="43422" y="17744"/>
                  <a:pt x="42747" y="18932"/>
                  <a:pt x="42072" y="20120"/>
                </a:cubicBezTo>
                <a:cubicBezTo>
                  <a:pt x="41478" y="21147"/>
                  <a:pt x="40830" y="22146"/>
                  <a:pt x="40128" y="23091"/>
                </a:cubicBezTo>
                <a:cubicBezTo>
                  <a:pt x="39994" y="23251"/>
                  <a:pt x="39913" y="23439"/>
                  <a:pt x="39780" y="23600"/>
                </a:cubicBezTo>
                <a:lnTo>
                  <a:pt x="39780" y="23600"/>
                </a:lnTo>
                <a:lnTo>
                  <a:pt x="39723" y="23523"/>
                </a:lnTo>
                <a:cubicBezTo>
                  <a:pt x="39723" y="23469"/>
                  <a:pt x="39750" y="23415"/>
                  <a:pt x="39804" y="23361"/>
                </a:cubicBezTo>
                <a:cubicBezTo>
                  <a:pt x="40776" y="21984"/>
                  <a:pt x="41667" y="20526"/>
                  <a:pt x="42450" y="19040"/>
                </a:cubicBezTo>
                <a:cubicBezTo>
                  <a:pt x="43179" y="17663"/>
                  <a:pt x="43908" y="16259"/>
                  <a:pt x="44664" y="14882"/>
                </a:cubicBezTo>
                <a:cubicBezTo>
                  <a:pt x="45394" y="13505"/>
                  <a:pt x="46231" y="12154"/>
                  <a:pt x="47122" y="10831"/>
                </a:cubicBezTo>
                <a:cubicBezTo>
                  <a:pt x="47176" y="10750"/>
                  <a:pt x="47230" y="10669"/>
                  <a:pt x="47257" y="10561"/>
                </a:cubicBezTo>
                <a:lnTo>
                  <a:pt x="47257" y="10561"/>
                </a:lnTo>
                <a:cubicBezTo>
                  <a:pt x="47068" y="10696"/>
                  <a:pt x="46879" y="10831"/>
                  <a:pt x="46717" y="11020"/>
                </a:cubicBezTo>
                <a:cubicBezTo>
                  <a:pt x="45367" y="12343"/>
                  <a:pt x="44016" y="13667"/>
                  <a:pt x="42666" y="15017"/>
                </a:cubicBezTo>
                <a:cubicBezTo>
                  <a:pt x="41559" y="16124"/>
                  <a:pt x="40452" y="17231"/>
                  <a:pt x="39480" y="18419"/>
                </a:cubicBezTo>
                <a:cubicBezTo>
                  <a:pt x="37968" y="20228"/>
                  <a:pt x="36320" y="21930"/>
                  <a:pt x="34700" y="23631"/>
                </a:cubicBezTo>
                <a:cubicBezTo>
                  <a:pt x="34673" y="23658"/>
                  <a:pt x="34619" y="23712"/>
                  <a:pt x="34592" y="23739"/>
                </a:cubicBezTo>
                <a:cubicBezTo>
                  <a:pt x="34052" y="24171"/>
                  <a:pt x="33566" y="24630"/>
                  <a:pt x="33080" y="25089"/>
                </a:cubicBezTo>
                <a:cubicBezTo>
                  <a:pt x="32445" y="25724"/>
                  <a:pt x="31784" y="26281"/>
                  <a:pt x="31072" y="26811"/>
                </a:cubicBezTo>
                <a:lnTo>
                  <a:pt x="31072" y="26811"/>
                </a:lnTo>
                <a:cubicBezTo>
                  <a:pt x="31084" y="26776"/>
                  <a:pt x="31089" y="26729"/>
                  <a:pt x="31109" y="26709"/>
                </a:cubicBezTo>
                <a:cubicBezTo>
                  <a:pt x="31784" y="26088"/>
                  <a:pt x="32459" y="25494"/>
                  <a:pt x="33107" y="24873"/>
                </a:cubicBezTo>
                <a:cubicBezTo>
                  <a:pt x="34214" y="23847"/>
                  <a:pt x="35267" y="22767"/>
                  <a:pt x="36212" y="21633"/>
                </a:cubicBezTo>
                <a:cubicBezTo>
                  <a:pt x="36860" y="20823"/>
                  <a:pt x="37536" y="20039"/>
                  <a:pt x="38184" y="19256"/>
                </a:cubicBezTo>
                <a:cubicBezTo>
                  <a:pt x="39750" y="17393"/>
                  <a:pt x="41262" y="15503"/>
                  <a:pt x="42963" y="13748"/>
                </a:cubicBezTo>
                <a:cubicBezTo>
                  <a:pt x="43044" y="13640"/>
                  <a:pt x="43125" y="13505"/>
                  <a:pt x="43206" y="13370"/>
                </a:cubicBezTo>
                <a:lnTo>
                  <a:pt x="43206" y="13370"/>
                </a:lnTo>
                <a:lnTo>
                  <a:pt x="42315" y="14072"/>
                </a:lnTo>
                <a:cubicBezTo>
                  <a:pt x="41181" y="14936"/>
                  <a:pt x="40047" y="15800"/>
                  <a:pt x="38832" y="16556"/>
                </a:cubicBezTo>
                <a:cubicBezTo>
                  <a:pt x="37779" y="17231"/>
                  <a:pt x="36698" y="17933"/>
                  <a:pt x="35672" y="18635"/>
                </a:cubicBezTo>
                <a:cubicBezTo>
                  <a:pt x="34349" y="19553"/>
                  <a:pt x="32972" y="20390"/>
                  <a:pt x="31595" y="21174"/>
                </a:cubicBezTo>
                <a:cubicBezTo>
                  <a:pt x="31163" y="21444"/>
                  <a:pt x="30704" y="21714"/>
                  <a:pt x="30272" y="21984"/>
                </a:cubicBezTo>
                <a:cubicBezTo>
                  <a:pt x="29002" y="22767"/>
                  <a:pt x="27733" y="23577"/>
                  <a:pt x="26437" y="24360"/>
                </a:cubicBezTo>
                <a:cubicBezTo>
                  <a:pt x="25060" y="25170"/>
                  <a:pt x="23629" y="25953"/>
                  <a:pt x="22252" y="26709"/>
                </a:cubicBezTo>
                <a:cubicBezTo>
                  <a:pt x="20901" y="27465"/>
                  <a:pt x="19524" y="28194"/>
                  <a:pt x="18147" y="28951"/>
                </a:cubicBezTo>
                <a:lnTo>
                  <a:pt x="13422" y="31516"/>
                </a:lnTo>
                <a:lnTo>
                  <a:pt x="12935" y="31786"/>
                </a:lnTo>
                <a:cubicBezTo>
                  <a:pt x="12989" y="31705"/>
                  <a:pt x="13070" y="31624"/>
                  <a:pt x="13151" y="31597"/>
                </a:cubicBezTo>
                <a:cubicBezTo>
                  <a:pt x="14340" y="30895"/>
                  <a:pt x="15528" y="30220"/>
                  <a:pt x="16716" y="29545"/>
                </a:cubicBezTo>
                <a:cubicBezTo>
                  <a:pt x="18768" y="28410"/>
                  <a:pt x="20820" y="27357"/>
                  <a:pt x="22819" y="26142"/>
                </a:cubicBezTo>
                <a:cubicBezTo>
                  <a:pt x="23170" y="25899"/>
                  <a:pt x="23548" y="25710"/>
                  <a:pt x="23899" y="25521"/>
                </a:cubicBezTo>
                <a:cubicBezTo>
                  <a:pt x="25006" y="24873"/>
                  <a:pt x="26113" y="24279"/>
                  <a:pt x="27193" y="23604"/>
                </a:cubicBezTo>
                <a:cubicBezTo>
                  <a:pt x="29164" y="22389"/>
                  <a:pt x="31136" y="21147"/>
                  <a:pt x="33134" y="19904"/>
                </a:cubicBezTo>
                <a:cubicBezTo>
                  <a:pt x="33458" y="19688"/>
                  <a:pt x="33782" y="19472"/>
                  <a:pt x="34106" y="19256"/>
                </a:cubicBezTo>
                <a:lnTo>
                  <a:pt x="37995" y="16637"/>
                </a:lnTo>
                <a:cubicBezTo>
                  <a:pt x="38562" y="16259"/>
                  <a:pt x="39156" y="15881"/>
                  <a:pt x="39723" y="15476"/>
                </a:cubicBezTo>
                <a:cubicBezTo>
                  <a:pt x="40479" y="14909"/>
                  <a:pt x="41235" y="14342"/>
                  <a:pt x="41964" y="13748"/>
                </a:cubicBezTo>
                <a:cubicBezTo>
                  <a:pt x="43071" y="12857"/>
                  <a:pt x="44178" y="11965"/>
                  <a:pt x="45286" y="11074"/>
                </a:cubicBezTo>
                <a:cubicBezTo>
                  <a:pt x="45340" y="11020"/>
                  <a:pt x="45394" y="10966"/>
                  <a:pt x="45448" y="10912"/>
                </a:cubicBezTo>
                <a:cubicBezTo>
                  <a:pt x="45502" y="10858"/>
                  <a:pt x="45610" y="10831"/>
                  <a:pt x="45556" y="10696"/>
                </a:cubicBezTo>
                <a:lnTo>
                  <a:pt x="45556" y="10696"/>
                </a:lnTo>
                <a:cubicBezTo>
                  <a:pt x="45475" y="10723"/>
                  <a:pt x="45421" y="10723"/>
                  <a:pt x="45340" y="10750"/>
                </a:cubicBezTo>
                <a:cubicBezTo>
                  <a:pt x="43638" y="11155"/>
                  <a:pt x="41937" y="11668"/>
                  <a:pt x="40263" y="12235"/>
                </a:cubicBezTo>
                <a:cubicBezTo>
                  <a:pt x="38967" y="12668"/>
                  <a:pt x="37671" y="13154"/>
                  <a:pt x="36428" y="13748"/>
                </a:cubicBezTo>
                <a:cubicBezTo>
                  <a:pt x="35294" y="14315"/>
                  <a:pt x="34214" y="14963"/>
                  <a:pt x="33107" y="15584"/>
                </a:cubicBezTo>
                <a:cubicBezTo>
                  <a:pt x="32675" y="15827"/>
                  <a:pt x="32270" y="16097"/>
                  <a:pt x="31784" y="16394"/>
                </a:cubicBezTo>
                <a:cubicBezTo>
                  <a:pt x="31325" y="16664"/>
                  <a:pt x="30839" y="16934"/>
                  <a:pt x="30353" y="17177"/>
                </a:cubicBezTo>
                <a:cubicBezTo>
                  <a:pt x="29435" y="17663"/>
                  <a:pt x="28543" y="18176"/>
                  <a:pt x="27625" y="18635"/>
                </a:cubicBezTo>
                <a:cubicBezTo>
                  <a:pt x="26221" y="19337"/>
                  <a:pt x="24736" y="19904"/>
                  <a:pt x="23224" y="20309"/>
                </a:cubicBezTo>
                <a:cubicBezTo>
                  <a:pt x="23035" y="20363"/>
                  <a:pt x="22846" y="20417"/>
                  <a:pt x="22657" y="20471"/>
                </a:cubicBezTo>
                <a:cubicBezTo>
                  <a:pt x="22603" y="20471"/>
                  <a:pt x="22549" y="20417"/>
                  <a:pt x="22495" y="20390"/>
                </a:cubicBezTo>
                <a:lnTo>
                  <a:pt x="22549" y="20390"/>
                </a:lnTo>
                <a:cubicBezTo>
                  <a:pt x="23521" y="20093"/>
                  <a:pt x="24439" y="19769"/>
                  <a:pt x="25357" y="19364"/>
                </a:cubicBezTo>
                <a:cubicBezTo>
                  <a:pt x="26248" y="18959"/>
                  <a:pt x="27112" y="18527"/>
                  <a:pt x="27976" y="18122"/>
                </a:cubicBezTo>
                <a:cubicBezTo>
                  <a:pt x="29597" y="17312"/>
                  <a:pt x="31163" y="16448"/>
                  <a:pt x="32702" y="15530"/>
                </a:cubicBezTo>
                <a:cubicBezTo>
                  <a:pt x="33728" y="14909"/>
                  <a:pt x="34727" y="14288"/>
                  <a:pt x="35807" y="13775"/>
                </a:cubicBezTo>
                <a:cubicBezTo>
                  <a:pt x="36914" y="13235"/>
                  <a:pt x="38049" y="12695"/>
                  <a:pt x="39183" y="12208"/>
                </a:cubicBezTo>
                <a:cubicBezTo>
                  <a:pt x="40209" y="11776"/>
                  <a:pt x="41235" y="11398"/>
                  <a:pt x="42315" y="11020"/>
                </a:cubicBezTo>
                <a:cubicBezTo>
                  <a:pt x="43422" y="10669"/>
                  <a:pt x="44529" y="10345"/>
                  <a:pt x="45610" y="9886"/>
                </a:cubicBezTo>
                <a:cubicBezTo>
                  <a:pt x="46312" y="9616"/>
                  <a:pt x="47014" y="9265"/>
                  <a:pt x="47662" y="8887"/>
                </a:cubicBezTo>
                <a:cubicBezTo>
                  <a:pt x="47743" y="8833"/>
                  <a:pt x="47851" y="8806"/>
                  <a:pt x="47797" y="8671"/>
                </a:cubicBezTo>
                <a:lnTo>
                  <a:pt x="47797" y="8671"/>
                </a:lnTo>
                <a:cubicBezTo>
                  <a:pt x="47689" y="8698"/>
                  <a:pt x="47581" y="8725"/>
                  <a:pt x="47473" y="8752"/>
                </a:cubicBezTo>
                <a:cubicBezTo>
                  <a:pt x="46717" y="8995"/>
                  <a:pt x="45961" y="9157"/>
                  <a:pt x="45205" y="9265"/>
                </a:cubicBezTo>
                <a:cubicBezTo>
                  <a:pt x="42450" y="9643"/>
                  <a:pt x="39723" y="10102"/>
                  <a:pt x="37022" y="10615"/>
                </a:cubicBezTo>
                <a:cubicBezTo>
                  <a:pt x="35564" y="10885"/>
                  <a:pt x="34079" y="11236"/>
                  <a:pt x="32621" y="11533"/>
                </a:cubicBezTo>
                <a:cubicBezTo>
                  <a:pt x="32054" y="11668"/>
                  <a:pt x="31487" y="11803"/>
                  <a:pt x="30920" y="11938"/>
                </a:cubicBezTo>
                <a:cubicBezTo>
                  <a:pt x="28948" y="12424"/>
                  <a:pt x="26950" y="12938"/>
                  <a:pt x="24979" y="13424"/>
                </a:cubicBezTo>
                <a:lnTo>
                  <a:pt x="24763" y="13424"/>
                </a:lnTo>
                <a:lnTo>
                  <a:pt x="24378" y="13629"/>
                </a:lnTo>
                <a:lnTo>
                  <a:pt x="24378" y="13629"/>
                </a:lnTo>
                <a:cubicBezTo>
                  <a:pt x="24448" y="13504"/>
                  <a:pt x="24540" y="13419"/>
                  <a:pt x="24699" y="13419"/>
                </a:cubicBezTo>
                <a:cubicBezTo>
                  <a:pt x="24720" y="13419"/>
                  <a:pt x="24741" y="13421"/>
                  <a:pt x="24763" y="13424"/>
                </a:cubicBezTo>
                <a:cubicBezTo>
                  <a:pt x="24898" y="13370"/>
                  <a:pt x="25033" y="13316"/>
                  <a:pt x="25195" y="13262"/>
                </a:cubicBezTo>
                <a:cubicBezTo>
                  <a:pt x="26437" y="12938"/>
                  <a:pt x="27706" y="12587"/>
                  <a:pt x="28975" y="12262"/>
                </a:cubicBezTo>
                <a:cubicBezTo>
                  <a:pt x="31055" y="11722"/>
                  <a:pt x="33134" y="11182"/>
                  <a:pt x="35213" y="10723"/>
                </a:cubicBezTo>
                <a:cubicBezTo>
                  <a:pt x="37428" y="10237"/>
                  <a:pt x="39669" y="9805"/>
                  <a:pt x="41883" y="9373"/>
                </a:cubicBezTo>
                <a:cubicBezTo>
                  <a:pt x="43233" y="9103"/>
                  <a:pt x="44583" y="8887"/>
                  <a:pt x="45934" y="8509"/>
                </a:cubicBezTo>
                <a:cubicBezTo>
                  <a:pt x="47149" y="8185"/>
                  <a:pt x="48337" y="7807"/>
                  <a:pt x="49498" y="7348"/>
                </a:cubicBezTo>
                <a:cubicBezTo>
                  <a:pt x="49768" y="7240"/>
                  <a:pt x="49984" y="7105"/>
                  <a:pt x="50227" y="6916"/>
                </a:cubicBezTo>
                <a:lnTo>
                  <a:pt x="52360" y="5188"/>
                </a:lnTo>
                <a:cubicBezTo>
                  <a:pt x="52468" y="5107"/>
                  <a:pt x="52549" y="5026"/>
                  <a:pt x="52630" y="4918"/>
                </a:cubicBezTo>
                <a:lnTo>
                  <a:pt x="52630" y="4918"/>
                </a:lnTo>
                <a:lnTo>
                  <a:pt x="52306" y="5053"/>
                </a:lnTo>
                <a:cubicBezTo>
                  <a:pt x="50794" y="5701"/>
                  <a:pt x="49228" y="6214"/>
                  <a:pt x="47608" y="6538"/>
                </a:cubicBezTo>
                <a:cubicBezTo>
                  <a:pt x="46312" y="6781"/>
                  <a:pt x="44988" y="6916"/>
                  <a:pt x="43665" y="6916"/>
                </a:cubicBezTo>
                <a:cubicBezTo>
                  <a:pt x="42315" y="6943"/>
                  <a:pt x="40938" y="6943"/>
                  <a:pt x="39588" y="6943"/>
                </a:cubicBezTo>
                <a:lnTo>
                  <a:pt x="38724" y="6943"/>
                </a:lnTo>
                <a:cubicBezTo>
                  <a:pt x="36590" y="6862"/>
                  <a:pt x="34430" y="6808"/>
                  <a:pt x="32297" y="6727"/>
                </a:cubicBezTo>
                <a:cubicBezTo>
                  <a:pt x="32108" y="6723"/>
                  <a:pt x="31919" y="6722"/>
                  <a:pt x="31730" y="6722"/>
                </a:cubicBezTo>
                <a:cubicBezTo>
                  <a:pt x="30407" y="6722"/>
                  <a:pt x="29087" y="6804"/>
                  <a:pt x="27787" y="6970"/>
                </a:cubicBezTo>
                <a:cubicBezTo>
                  <a:pt x="27760" y="6970"/>
                  <a:pt x="27727" y="6983"/>
                  <a:pt x="27696" y="6983"/>
                </a:cubicBezTo>
                <a:cubicBezTo>
                  <a:pt x="27666" y="6983"/>
                  <a:pt x="27639" y="6970"/>
                  <a:pt x="27625" y="6916"/>
                </a:cubicBezTo>
                <a:cubicBezTo>
                  <a:pt x="27841" y="6835"/>
                  <a:pt x="28111" y="6781"/>
                  <a:pt x="28354" y="6754"/>
                </a:cubicBezTo>
                <a:cubicBezTo>
                  <a:pt x="29486" y="6612"/>
                  <a:pt x="30617" y="6533"/>
                  <a:pt x="31749" y="6533"/>
                </a:cubicBezTo>
                <a:cubicBezTo>
                  <a:pt x="31914" y="6533"/>
                  <a:pt x="32078" y="6534"/>
                  <a:pt x="32243" y="6538"/>
                </a:cubicBezTo>
                <a:cubicBezTo>
                  <a:pt x="33863" y="6565"/>
                  <a:pt x="35483" y="6592"/>
                  <a:pt x="37103" y="6646"/>
                </a:cubicBezTo>
                <a:cubicBezTo>
                  <a:pt x="37747" y="6670"/>
                  <a:pt x="38390" y="6683"/>
                  <a:pt x="39036" y="6683"/>
                </a:cubicBezTo>
                <a:cubicBezTo>
                  <a:pt x="39827" y="6683"/>
                  <a:pt x="40621" y="6663"/>
                  <a:pt x="41424" y="6619"/>
                </a:cubicBezTo>
                <a:cubicBezTo>
                  <a:pt x="42693" y="6565"/>
                  <a:pt x="43962" y="6484"/>
                  <a:pt x="45259" y="6376"/>
                </a:cubicBezTo>
                <a:cubicBezTo>
                  <a:pt x="46744" y="6187"/>
                  <a:pt x="48229" y="5863"/>
                  <a:pt x="49687" y="5350"/>
                </a:cubicBezTo>
                <a:cubicBezTo>
                  <a:pt x="50929" y="4999"/>
                  <a:pt x="52144" y="4540"/>
                  <a:pt x="53306" y="3972"/>
                </a:cubicBezTo>
                <a:cubicBezTo>
                  <a:pt x="53981" y="3675"/>
                  <a:pt x="54656" y="3324"/>
                  <a:pt x="55331" y="3000"/>
                </a:cubicBezTo>
                <a:cubicBezTo>
                  <a:pt x="55925" y="2730"/>
                  <a:pt x="56519" y="2487"/>
                  <a:pt x="57140" y="2244"/>
                </a:cubicBezTo>
                <a:cubicBezTo>
                  <a:pt x="57185" y="2214"/>
                  <a:pt x="57247" y="2176"/>
                  <a:pt x="57303" y="2176"/>
                </a:cubicBezTo>
                <a:close/>
                <a:moveTo>
                  <a:pt x="60483" y="1"/>
                </a:moveTo>
                <a:cubicBezTo>
                  <a:pt x="58931" y="1"/>
                  <a:pt x="57402" y="216"/>
                  <a:pt x="55898" y="624"/>
                </a:cubicBezTo>
                <a:cubicBezTo>
                  <a:pt x="54602" y="975"/>
                  <a:pt x="53306" y="1407"/>
                  <a:pt x="52063" y="1920"/>
                </a:cubicBezTo>
                <a:cubicBezTo>
                  <a:pt x="51550" y="2136"/>
                  <a:pt x="51064" y="2379"/>
                  <a:pt x="50551" y="2622"/>
                </a:cubicBezTo>
                <a:cubicBezTo>
                  <a:pt x="49444" y="3162"/>
                  <a:pt x="48310" y="3675"/>
                  <a:pt x="47149" y="4107"/>
                </a:cubicBezTo>
                <a:cubicBezTo>
                  <a:pt x="45691" y="4594"/>
                  <a:pt x="44178" y="4891"/>
                  <a:pt x="42666" y="4972"/>
                </a:cubicBezTo>
                <a:cubicBezTo>
                  <a:pt x="41714" y="5009"/>
                  <a:pt x="40761" y="5029"/>
                  <a:pt x="39812" y="5029"/>
                </a:cubicBezTo>
                <a:cubicBezTo>
                  <a:pt x="38715" y="5029"/>
                  <a:pt x="37622" y="5002"/>
                  <a:pt x="36536" y="4945"/>
                </a:cubicBezTo>
                <a:cubicBezTo>
                  <a:pt x="35562" y="4903"/>
                  <a:pt x="34572" y="4846"/>
                  <a:pt x="33578" y="4846"/>
                </a:cubicBezTo>
                <a:cubicBezTo>
                  <a:pt x="33277" y="4846"/>
                  <a:pt x="32976" y="4851"/>
                  <a:pt x="32675" y="4864"/>
                </a:cubicBezTo>
                <a:cubicBezTo>
                  <a:pt x="30083" y="4891"/>
                  <a:pt x="27490" y="5269"/>
                  <a:pt x="24979" y="5998"/>
                </a:cubicBezTo>
                <a:cubicBezTo>
                  <a:pt x="23872" y="6322"/>
                  <a:pt x="22792" y="6727"/>
                  <a:pt x="21712" y="7186"/>
                </a:cubicBezTo>
                <a:cubicBezTo>
                  <a:pt x="21307" y="7348"/>
                  <a:pt x="20928" y="7510"/>
                  <a:pt x="20523" y="7672"/>
                </a:cubicBezTo>
                <a:cubicBezTo>
                  <a:pt x="20199" y="7861"/>
                  <a:pt x="19902" y="7996"/>
                  <a:pt x="19578" y="8185"/>
                </a:cubicBezTo>
                <a:cubicBezTo>
                  <a:pt x="19389" y="8320"/>
                  <a:pt x="19362" y="8401"/>
                  <a:pt x="19416" y="8590"/>
                </a:cubicBezTo>
                <a:cubicBezTo>
                  <a:pt x="19438" y="8763"/>
                  <a:pt x="19494" y="8849"/>
                  <a:pt x="19626" y="8849"/>
                </a:cubicBezTo>
                <a:cubicBezTo>
                  <a:pt x="19659" y="8849"/>
                  <a:pt x="19697" y="8844"/>
                  <a:pt x="19740" y="8833"/>
                </a:cubicBezTo>
                <a:cubicBezTo>
                  <a:pt x="20550" y="8725"/>
                  <a:pt x="21334" y="8725"/>
                  <a:pt x="22144" y="8590"/>
                </a:cubicBezTo>
                <a:cubicBezTo>
                  <a:pt x="23251" y="8401"/>
                  <a:pt x="24358" y="8320"/>
                  <a:pt x="25465" y="8320"/>
                </a:cubicBezTo>
                <a:lnTo>
                  <a:pt x="30461" y="8320"/>
                </a:lnTo>
                <a:cubicBezTo>
                  <a:pt x="31282" y="8320"/>
                  <a:pt x="32120" y="8355"/>
                  <a:pt x="32948" y="8355"/>
                </a:cubicBezTo>
                <a:cubicBezTo>
                  <a:pt x="33155" y="8355"/>
                  <a:pt x="33361" y="8352"/>
                  <a:pt x="33566" y="8347"/>
                </a:cubicBezTo>
                <a:cubicBezTo>
                  <a:pt x="34565" y="8347"/>
                  <a:pt x="35564" y="8239"/>
                  <a:pt x="36536" y="8185"/>
                </a:cubicBezTo>
                <a:cubicBezTo>
                  <a:pt x="37103" y="8131"/>
                  <a:pt x="37698" y="8077"/>
                  <a:pt x="38265" y="8050"/>
                </a:cubicBezTo>
                <a:cubicBezTo>
                  <a:pt x="38286" y="8043"/>
                  <a:pt x="38310" y="8039"/>
                  <a:pt x="38335" y="8039"/>
                </a:cubicBezTo>
                <a:cubicBezTo>
                  <a:pt x="38402" y="8039"/>
                  <a:pt x="38475" y="8064"/>
                  <a:pt x="38535" y="8104"/>
                </a:cubicBezTo>
                <a:cubicBezTo>
                  <a:pt x="38454" y="8131"/>
                  <a:pt x="38373" y="8158"/>
                  <a:pt x="38292" y="8185"/>
                </a:cubicBezTo>
                <a:cubicBezTo>
                  <a:pt x="36563" y="8752"/>
                  <a:pt x="34808" y="9211"/>
                  <a:pt x="33053" y="9643"/>
                </a:cubicBezTo>
                <a:cubicBezTo>
                  <a:pt x="31352" y="10048"/>
                  <a:pt x="29651" y="10507"/>
                  <a:pt x="27949" y="10939"/>
                </a:cubicBezTo>
                <a:cubicBezTo>
                  <a:pt x="27031" y="11182"/>
                  <a:pt x="26113" y="11398"/>
                  <a:pt x="25168" y="11614"/>
                </a:cubicBezTo>
                <a:cubicBezTo>
                  <a:pt x="23467" y="12019"/>
                  <a:pt x="21766" y="12560"/>
                  <a:pt x="20118" y="13181"/>
                </a:cubicBezTo>
                <a:cubicBezTo>
                  <a:pt x="18768" y="13694"/>
                  <a:pt x="17445" y="14234"/>
                  <a:pt x="16149" y="14882"/>
                </a:cubicBezTo>
                <a:cubicBezTo>
                  <a:pt x="14664" y="15584"/>
                  <a:pt x="13232" y="16421"/>
                  <a:pt x="11828" y="17339"/>
                </a:cubicBezTo>
                <a:cubicBezTo>
                  <a:pt x="11072" y="17852"/>
                  <a:pt x="10289" y="18365"/>
                  <a:pt x="9506" y="18878"/>
                </a:cubicBezTo>
                <a:cubicBezTo>
                  <a:pt x="9182" y="19067"/>
                  <a:pt x="8858" y="19310"/>
                  <a:pt x="8561" y="19580"/>
                </a:cubicBezTo>
                <a:lnTo>
                  <a:pt x="8615" y="20093"/>
                </a:lnTo>
                <a:cubicBezTo>
                  <a:pt x="8728" y="20191"/>
                  <a:pt x="8871" y="20239"/>
                  <a:pt x="9013" y="20239"/>
                </a:cubicBezTo>
                <a:cubicBezTo>
                  <a:pt x="9109" y="20239"/>
                  <a:pt x="9204" y="20218"/>
                  <a:pt x="9290" y="20174"/>
                </a:cubicBezTo>
                <a:cubicBezTo>
                  <a:pt x="9722" y="20066"/>
                  <a:pt x="10154" y="19931"/>
                  <a:pt x="10586" y="19796"/>
                </a:cubicBezTo>
                <a:cubicBezTo>
                  <a:pt x="12233" y="19256"/>
                  <a:pt x="13881" y="18689"/>
                  <a:pt x="15555" y="18149"/>
                </a:cubicBezTo>
                <a:cubicBezTo>
                  <a:pt x="17472" y="17501"/>
                  <a:pt x="19470" y="16934"/>
                  <a:pt x="21469" y="16502"/>
                </a:cubicBezTo>
                <a:cubicBezTo>
                  <a:pt x="22171" y="16340"/>
                  <a:pt x="22873" y="16151"/>
                  <a:pt x="23575" y="16016"/>
                </a:cubicBezTo>
                <a:cubicBezTo>
                  <a:pt x="25114" y="15638"/>
                  <a:pt x="26680" y="15314"/>
                  <a:pt x="28219" y="14963"/>
                </a:cubicBezTo>
                <a:cubicBezTo>
                  <a:pt x="29489" y="14666"/>
                  <a:pt x="30758" y="14288"/>
                  <a:pt x="32000" y="13910"/>
                </a:cubicBezTo>
                <a:cubicBezTo>
                  <a:pt x="32135" y="13856"/>
                  <a:pt x="32270" y="13829"/>
                  <a:pt x="32405" y="13802"/>
                </a:cubicBezTo>
                <a:lnTo>
                  <a:pt x="32405" y="13802"/>
                </a:lnTo>
                <a:cubicBezTo>
                  <a:pt x="32351" y="14018"/>
                  <a:pt x="32135" y="13964"/>
                  <a:pt x="32000" y="14045"/>
                </a:cubicBezTo>
                <a:cubicBezTo>
                  <a:pt x="31865" y="14126"/>
                  <a:pt x="31730" y="14207"/>
                  <a:pt x="31568" y="14261"/>
                </a:cubicBezTo>
                <a:cubicBezTo>
                  <a:pt x="30758" y="14639"/>
                  <a:pt x="29948" y="14990"/>
                  <a:pt x="29137" y="15341"/>
                </a:cubicBezTo>
                <a:cubicBezTo>
                  <a:pt x="27679" y="15962"/>
                  <a:pt x="26167" y="16610"/>
                  <a:pt x="24709" y="17177"/>
                </a:cubicBezTo>
                <a:cubicBezTo>
                  <a:pt x="23278" y="17717"/>
                  <a:pt x="21847" y="18311"/>
                  <a:pt x="20388" y="18851"/>
                </a:cubicBezTo>
                <a:cubicBezTo>
                  <a:pt x="18768" y="19472"/>
                  <a:pt x="17175" y="20174"/>
                  <a:pt x="15609" y="20904"/>
                </a:cubicBezTo>
                <a:cubicBezTo>
                  <a:pt x="13773" y="21768"/>
                  <a:pt x="11963" y="22740"/>
                  <a:pt x="10235" y="23793"/>
                </a:cubicBezTo>
                <a:cubicBezTo>
                  <a:pt x="9344" y="24333"/>
                  <a:pt x="8480" y="24927"/>
                  <a:pt x="7616" y="25521"/>
                </a:cubicBezTo>
                <a:cubicBezTo>
                  <a:pt x="6617" y="26223"/>
                  <a:pt x="5618" y="26952"/>
                  <a:pt x="4645" y="27681"/>
                </a:cubicBezTo>
                <a:cubicBezTo>
                  <a:pt x="4321" y="27924"/>
                  <a:pt x="3997" y="28194"/>
                  <a:pt x="3700" y="28465"/>
                </a:cubicBezTo>
                <a:cubicBezTo>
                  <a:pt x="3484" y="28627"/>
                  <a:pt x="3349" y="28816"/>
                  <a:pt x="3268" y="29059"/>
                </a:cubicBezTo>
                <a:cubicBezTo>
                  <a:pt x="3451" y="29460"/>
                  <a:pt x="3571" y="29615"/>
                  <a:pt x="3839" y="29615"/>
                </a:cubicBezTo>
                <a:cubicBezTo>
                  <a:pt x="3967" y="29615"/>
                  <a:pt x="4129" y="29579"/>
                  <a:pt x="4348" y="29518"/>
                </a:cubicBezTo>
                <a:cubicBezTo>
                  <a:pt x="4726" y="29383"/>
                  <a:pt x="5077" y="29248"/>
                  <a:pt x="5429" y="29086"/>
                </a:cubicBezTo>
                <a:cubicBezTo>
                  <a:pt x="7238" y="28302"/>
                  <a:pt x="9047" y="27492"/>
                  <a:pt x="10856" y="26736"/>
                </a:cubicBezTo>
                <a:cubicBezTo>
                  <a:pt x="12071" y="26250"/>
                  <a:pt x="13340" y="25845"/>
                  <a:pt x="14583" y="25413"/>
                </a:cubicBezTo>
                <a:cubicBezTo>
                  <a:pt x="16689" y="24684"/>
                  <a:pt x="18822" y="23955"/>
                  <a:pt x="20901" y="23118"/>
                </a:cubicBezTo>
                <a:cubicBezTo>
                  <a:pt x="22792" y="22335"/>
                  <a:pt x="24682" y="21552"/>
                  <a:pt x="26545" y="20742"/>
                </a:cubicBezTo>
                <a:cubicBezTo>
                  <a:pt x="28462" y="19904"/>
                  <a:pt x="30299" y="18959"/>
                  <a:pt x="32108" y="17906"/>
                </a:cubicBezTo>
                <a:lnTo>
                  <a:pt x="35348" y="16097"/>
                </a:lnTo>
                <a:cubicBezTo>
                  <a:pt x="35537" y="15989"/>
                  <a:pt x="35699" y="15908"/>
                  <a:pt x="35888" y="15827"/>
                </a:cubicBezTo>
                <a:lnTo>
                  <a:pt x="35888" y="15827"/>
                </a:lnTo>
                <a:cubicBezTo>
                  <a:pt x="35807" y="15908"/>
                  <a:pt x="35726" y="15989"/>
                  <a:pt x="35591" y="16097"/>
                </a:cubicBezTo>
                <a:cubicBezTo>
                  <a:pt x="35456" y="16178"/>
                  <a:pt x="35321" y="16286"/>
                  <a:pt x="35213" y="16367"/>
                </a:cubicBezTo>
                <a:cubicBezTo>
                  <a:pt x="34079" y="17042"/>
                  <a:pt x="32945" y="17744"/>
                  <a:pt x="31811" y="18419"/>
                </a:cubicBezTo>
                <a:cubicBezTo>
                  <a:pt x="29516" y="19796"/>
                  <a:pt x="27193" y="21201"/>
                  <a:pt x="24871" y="22551"/>
                </a:cubicBezTo>
                <a:cubicBezTo>
                  <a:pt x="23332" y="23469"/>
                  <a:pt x="21739" y="24306"/>
                  <a:pt x="20172" y="25197"/>
                </a:cubicBezTo>
                <a:cubicBezTo>
                  <a:pt x="18147" y="26331"/>
                  <a:pt x="16122" y="27519"/>
                  <a:pt x="14178" y="28789"/>
                </a:cubicBezTo>
                <a:cubicBezTo>
                  <a:pt x="11612" y="30544"/>
                  <a:pt x="9182" y="32461"/>
                  <a:pt x="6887" y="34540"/>
                </a:cubicBezTo>
                <a:cubicBezTo>
                  <a:pt x="4969" y="36322"/>
                  <a:pt x="3214" y="38240"/>
                  <a:pt x="1594" y="40265"/>
                </a:cubicBezTo>
                <a:cubicBezTo>
                  <a:pt x="1162" y="40751"/>
                  <a:pt x="784" y="41264"/>
                  <a:pt x="379" y="41777"/>
                </a:cubicBezTo>
                <a:cubicBezTo>
                  <a:pt x="271" y="41912"/>
                  <a:pt x="190" y="42047"/>
                  <a:pt x="82" y="42209"/>
                </a:cubicBezTo>
                <a:cubicBezTo>
                  <a:pt x="1" y="42344"/>
                  <a:pt x="28" y="42398"/>
                  <a:pt x="271" y="42587"/>
                </a:cubicBezTo>
                <a:cubicBezTo>
                  <a:pt x="460" y="42479"/>
                  <a:pt x="622" y="42371"/>
                  <a:pt x="811" y="42236"/>
                </a:cubicBezTo>
                <a:cubicBezTo>
                  <a:pt x="1648" y="41615"/>
                  <a:pt x="2512" y="40994"/>
                  <a:pt x="3349" y="40319"/>
                </a:cubicBezTo>
                <a:cubicBezTo>
                  <a:pt x="4348" y="39536"/>
                  <a:pt x="5347" y="38780"/>
                  <a:pt x="6374" y="38051"/>
                </a:cubicBezTo>
                <a:cubicBezTo>
                  <a:pt x="7508" y="37268"/>
                  <a:pt x="8669" y="36485"/>
                  <a:pt x="9857" y="35782"/>
                </a:cubicBezTo>
                <a:cubicBezTo>
                  <a:pt x="10802" y="35188"/>
                  <a:pt x="11801" y="34702"/>
                  <a:pt x="12827" y="34162"/>
                </a:cubicBezTo>
                <a:cubicBezTo>
                  <a:pt x="13449" y="33838"/>
                  <a:pt x="14070" y="33541"/>
                  <a:pt x="14664" y="33244"/>
                </a:cubicBezTo>
                <a:lnTo>
                  <a:pt x="18957" y="31057"/>
                </a:lnTo>
                <a:cubicBezTo>
                  <a:pt x="19578" y="30706"/>
                  <a:pt x="20199" y="30382"/>
                  <a:pt x="20820" y="30031"/>
                </a:cubicBezTo>
                <a:cubicBezTo>
                  <a:pt x="23278" y="28735"/>
                  <a:pt x="25681" y="27384"/>
                  <a:pt x="28030" y="25926"/>
                </a:cubicBezTo>
                <a:cubicBezTo>
                  <a:pt x="28840" y="25413"/>
                  <a:pt x="29678" y="24954"/>
                  <a:pt x="30488" y="24468"/>
                </a:cubicBezTo>
                <a:lnTo>
                  <a:pt x="31190" y="24036"/>
                </a:lnTo>
                <a:lnTo>
                  <a:pt x="31190" y="24036"/>
                </a:lnTo>
                <a:cubicBezTo>
                  <a:pt x="31217" y="24198"/>
                  <a:pt x="31082" y="24252"/>
                  <a:pt x="31001" y="24333"/>
                </a:cubicBezTo>
                <a:cubicBezTo>
                  <a:pt x="29678" y="25386"/>
                  <a:pt x="28408" y="26439"/>
                  <a:pt x="27085" y="27546"/>
                </a:cubicBezTo>
                <a:cubicBezTo>
                  <a:pt x="25762" y="28681"/>
                  <a:pt x="24439" y="29788"/>
                  <a:pt x="23143" y="30922"/>
                </a:cubicBezTo>
                <a:cubicBezTo>
                  <a:pt x="22117" y="31813"/>
                  <a:pt x="21144" y="32704"/>
                  <a:pt x="20172" y="33622"/>
                </a:cubicBezTo>
                <a:cubicBezTo>
                  <a:pt x="18687" y="35080"/>
                  <a:pt x="17364" y="36674"/>
                  <a:pt x="16176" y="38375"/>
                </a:cubicBezTo>
                <a:cubicBezTo>
                  <a:pt x="15393" y="39482"/>
                  <a:pt x="14610" y="40616"/>
                  <a:pt x="13827" y="41723"/>
                </a:cubicBezTo>
                <a:cubicBezTo>
                  <a:pt x="13719" y="41885"/>
                  <a:pt x="13638" y="42047"/>
                  <a:pt x="13557" y="42209"/>
                </a:cubicBezTo>
                <a:cubicBezTo>
                  <a:pt x="13503" y="42263"/>
                  <a:pt x="13557" y="42371"/>
                  <a:pt x="13611" y="42425"/>
                </a:cubicBezTo>
                <a:cubicBezTo>
                  <a:pt x="13651" y="42439"/>
                  <a:pt x="13692" y="42445"/>
                  <a:pt x="13729" y="42445"/>
                </a:cubicBezTo>
                <a:cubicBezTo>
                  <a:pt x="13766" y="42445"/>
                  <a:pt x="13800" y="42439"/>
                  <a:pt x="13827" y="42425"/>
                </a:cubicBezTo>
                <a:cubicBezTo>
                  <a:pt x="13962" y="42344"/>
                  <a:pt x="14070" y="42236"/>
                  <a:pt x="14178" y="42128"/>
                </a:cubicBezTo>
                <a:cubicBezTo>
                  <a:pt x="15312" y="41156"/>
                  <a:pt x="16446" y="40157"/>
                  <a:pt x="17580" y="39212"/>
                </a:cubicBezTo>
                <a:cubicBezTo>
                  <a:pt x="18525" y="38429"/>
                  <a:pt x="19497" y="37700"/>
                  <a:pt x="20469" y="36944"/>
                </a:cubicBezTo>
                <a:cubicBezTo>
                  <a:pt x="22468" y="35431"/>
                  <a:pt x="24466" y="33919"/>
                  <a:pt x="26437" y="32407"/>
                </a:cubicBezTo>
                <a:cubicBezTo>
                  <a:pt x="27517" y="31597"/>
                  <a:pt x="28597" y="30787"/>
                  <a:pt x="29678" y="30004"/>
                </a:cubicBezTo>
                <a:cubicBezTo>
                  <a:pt x="32081" y="28248"/>
                  <a:pt x="34376" y="26385"/>
                  <a:pt x="36563" y="24360"/>
                </a:cubicBezTo>
                <a:cubicBezTo>
                  <a:pt x="36689" y="24259"/>
                  <a:pt x="36792" y="24135"/>
                  <a:pt x="36915" y="24009"/>
                </a:cubicBezTo>
                <a:lnTo>
                  <a:pt x="36915" y="24009"/>
                </a:lnTo>
                <a:cubicBezTo>
                  <a:pt x="37022" y="24144"/>
                  <a:pt x="36860" y="24225"/>
                  <a:pt x="36779" y="24306"/>
                </a:cubicBezTo>
                <a:cubicBezTo>
                  <a:pt x="36347" y="24792"/>
                  <a:pt x="35915" y="25278"/>
                  <a:pt x="35456" y="25737"/>
                </a:cubicBezTo>
                <a:cubicBezTo>
                  <a:pt x="34106" y="27141"/>
                  <a:pt x="32756" y="28600"/>
                  <a:pt x="31514" y="30085"/>
                </a:cubicBezTo>
                <a:cubicBezTo>
                  <a:pt x="30218" y="31651"/>
                  <a:pt x="29056" y="33298"/>
                  <a:pt x="28057" y="35053"/>
                </a:cubicBezTo>
                <a:cubicBezTo>
                  <a:pt x="27085" y="36728"/>
                  <a:pt x="26221" y="38456"/>
                  <a:pt x="25465" y="40238"/>
                </a:cubicBezTo>
                <a:cubicBezTo>
                  <a:pt x="25222" y="40778"/>
                  <a:pt x="24979" y="41291"/>
                  <a:pt x="24736" y="41831"/>
                </a:cubicBezTo>
                <a:cubicBezTo>
                  <a:pt x="24682" y="41939"/>
                  <a:pt x="24655" y="42074"/>
                  <a:pt x="24601" y="42182"/>
                </a:cubicBezTo>
                <a:cubicBezTo>
                  <a:pt x="24520" y="42398"/>
                  <a:pt x="24574" y="42506"/>
                  <a:pt x="24790" y="42560"/>
                </a:cubicBezTo>
                <a:cubicBezTo>
                  <a:pt x="24871" y="42506"/>
                  <a:pt x="24979" y="42452"/>
                  <a:pt x="25060" y="42371"/>
                </a:cubicBezTo>
                <a:cubicBezTo>
                  <a:pt x="25195" y="42209"/>
                  <a:pt x="25330" y="42020"/>
                  <a:pt x="25465" y="41831"/>
                </a:cubicBezTo>
                <a:cubicBezTo>
                  <a:pt x="26248" y="40724"/>
                  <a:pt x="27085" y="39617"/>
                  <a:pt x="28003" y="38591"/>
                </a:cubicBezTo>
                <a:cubicBezTo>
                  <a:pt x="29516" y="36863"/>
                  <a:pt x="31028" y="35134"/>
                  <a:pt x="32648" y="33514"/>
                </a:cubicBezTo>
                <a:cubicBezTo>
                  <a:pt x="33458" y="32677"/>
                  <a:pt x="34268" y="31867"/>
                  <a:pt x="35105" y="31084"/>
                </a:cubicBezTo>
                <a:cubicBezTo>
                  <a:pt x="36104" y="30139"/>
                  <a:pt x="37076" y="29167"/>
                  <a:pt x="38022" y="28167"/>
                </a:cubicBezTo>
                <a:cubicBezTo>
                  <a:pt x="38562" y="27627"/>
                  <a:pt x="39075" y="27087"/>
                  <a:pt x="39615" y="26547"/>
                </a:cubicBezTo>
                <a:cubicBezTo>
                  <a:pt x="40803" y="25386"/>
                  <a:pt x="41883" y="24144"/>
                  <a:pt x="42882" y="22848"/>
                </a:cubicBezTo>
                <a:lnTo>
                  <a:pt x="44016" y="21417"/>
                </a:lnTo>
                <a:lnTo>
                  <a:pt x="44016" y="21417"/>
                </a:lnTo>
                <a:cubicBezTo>
                  <a:pt x="44124" y="21552"/>
                  <a:pt x="44016" y="21660"/>
                  <a:pt x="43989" y="21768"/>
                </a:cubicBezTo>
                <a:cubicBezTo>
                  <a:pt x="43530" y="23118"/>
                  <a:pt x="43152" y="24495"/>
                  <a:pt x="42909" y="25899"/>
                </a:cubicBezTo>
                <a:cubicBezTo>
                  <a:pt x="42828" y="26412"/>
                  <a:pt x="42774" y="26925"/>
                  <a:pt x="42747" y="27438"/>
                </a:cubicBezTo>
                <a:cubicBezTo>
                  <a:pt x="42666" y="28465"/>
                  <a:pt x="42612" y="29464"/>
                  <a:pt x="42585" y="30490"/>
                </a:cubicBezTo>
                <a:cubicBezTo>
                  <a:pt x="42558" y="31813"/>
                  <a:pt x="42747" y="33109"/>
                  <a:pt x="43152" y="34378"/>
                </a:cubicBezTo>
                <a:cubicBezTo>
                  <a:pt x="43260" y="34756"/>
                  <a:pt x="43422" y="35134"/>
                  <a:pt x="43557" y="35485"/>
                </a:cubicBezTo>
                <a:cubicBezTo>
                  <a:pt x="43607" y="35610"/>
                  <a:pt x="43657" y="35758"/>
                  <a:pt x="43878" y="35758"/>
                </a:cubicBezTo>
                <a:cubicBezTo>
                  <a:pt x="43896" y="35758"/>
                  <a:pt x="43915" y="35757"/>
                  <a:pt x="43935" y="35755"/>
                </a:cubicBezTo>
                <a:cubicBezTo>
                  <a:pt x="43989" y="35701"/>
                  <a:pt x="44016" y="35620"/>
                  <a:pt x="44043" y="35539"/>
                </a:cubicBezTo>
                <a:cubicBezTo>
                  <a:pt x="44097" y="35323"/>
                  <a:pt x="44124" y="35107"/>
                  <a:pt x="44151" y="34891"/>
                </a:cubicBezTo>
                <a:cubicBezTo>
                  <a:pt x="44313" y="33811"/>
                  <a:pt x="44448" y="32704"/>
                  <a:pt x="44610" y="31597"/>
                </a:cubicBezTo>
                <a:cubicBezTo>
                  <a:pt x="44853" y="30031"/>
                  <a:pt x="45232" y="28492"/>
                  <a:pt x="45772" y="27006"/>
                </a:cubicBezTo>
                <a:cubicBezTo>
                  <a:pt x="46717" y="24252"/>
                  <a:pt x="47851" y="21552"/>
                  <a:pt x="49147" y="18959"/>
                </a:cubicBezTo>
                <a:cubicBezTo>
                  <a:pt x="49498" y="18284"/>
                  <a:pt x="49957" y="17636"/>
                  <a:pt x="50362" y="16961"/>
                </a:cubicBezTo>
                <a:cubicBezTo>
                  <a:pt x="51361" y="15368"/>
                  <a:pt x="52252" y="13721"/>
                  <a:pt x="53063" y="12019"/>
                </a:cubicBezTo>
                <a:cubicBezTo>
                  <a:pt x="53360" y="11398"/>
                  <a:pt x="53657" y="10750"/>
                  <a:pt x="53981" y="10102"/>
                </a:cubicBezTo>
                <a:cubicBezTo>
                  <a:pt x="54224" y="9670"/>
                  <a:pt x="54467" y="9238"/>
                  <a:pt x="54737" y="8833"/>
                </a:cubicBezTo>
                <a:cubicBezTo>
                  <a:pt x="55574" y="7375"/>
                  <a:pt x="56492" y="5944"/>
                  <a:pt x="57491" y="4594"/>
                </a:cubicBezTo>
                <a:cubicBezTo>
                  <a:pt x="58490" y="3270"/>
                  <a:pt x="59597" y="2001"/>
                  <a:pt x="60812" y="840"/>
                </a:cubicBezTo>
                <a:cubicBezTo>
                  <a:pt x="61029" y="678"/>
                  <a:pt x="61164" y="462"/>
                  <a:pt x="61218" y="192"/>
                </a:cubicBezTo>
                <a:cubicBezTo>
                  <a:pt x="61137" y="3"/>
                  <a:pt x="60947" y="3"/>
                  <a:pt x="60758" y="3"/>
                </a:cubicBezTo>
                <a:cubicBezTo>
                  <a:pt x="60667" y="1"/>
                  <a:pt x="60575" y="1"/>
                  <a:pt x="604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13" name="Google Shape;4513;p40"/>
          <p:cNvGrpSpPr/>
          <p:nvPr/>
        </p:nvGrpSpPr>
        <p:grpSpPr>
          <a:xfrm>
            <a:off x="7272085" y="3462347"/>
            <a:ext cx="2155035" cy="2159022"/>
            <a:chOff x="7272085" y="3462347"/>
            <a:chExt cx="2155035" cy="2159022"/>
          </a:xfrm>
        </p:grpSpPr>
        <p:sp>
          <p:nvSpPr>
            <p:cNvPr id="4514" name="Google Shape;4514;p40"/>
            <p:cNvSpPr/>
            <p:nvPr/>
          </p:nvSpPr>
          <p:spPr>
            <a:xfrm rot="-6806829" flipH="1">
              <a:off x="7527727" y="3723820"/>
              <a:ext cx="1643750" cy="1636076"/>
            </a:xfrm>
            <a:custGeom>
              <a:avLst/>
              <a:gdLst/>
              <a:ahLst/>
              <a:cxnLst/>
              <a:rect l="l" t="t" r="r" b="b"/>
              <a:pathLst>
                <a:path w="47122" h="46902" extrusionOk="0">
                  <a:moveTo>
                    <a:pt x="9228" y="2870"/>
                  </a:moveTo>
                  <a:cubicBezTo>
                    <a:pt x="9277" y="2870"/>
                    <a:pt x="9326" y="2884"/>
                    <a:pt x="9371" y="2906"/>
                  </a:cubicBezTo>
                  <a:cubicBezTo>
                    <a:pt x="9398" y="2933"/>
                    <a:pt x="9425" y="2960"/>
                    <a:pt x="9452" y="2987"/>
                  </a:cubicBezTo>
                  <a:cubicBezTo>
                    <a:pt x="9722" y="3311"/>
                    <a:pt x="9857" y="3716"/>
                    <a:pt x="9884" y="4121"/>
                  </a:cubicBezTo>
                  <a:cubicBezTo>
                    <a:pt x="9884" y="4283"/>
                    <a:pt x="9803" y="4472"/>
                    <a:pt x="9668" y="4580"/>
                  </a:cubicBezTo>
                  <a:lnTo>
                    <a:pt x="9641" y="4580"/>
                  </a:lnTo>
                  <a:cubicBezTo>
                    <a:pt x="9560" y="4526"/>
                    <a:pt x="9452" y="4526"/>
                    <a:pt x="9398" y="4472"/>
                  </a:cubicBezTo>
                  <a:cubicBezTo>
                    <a:pt x="9101" y="4148"/>
                    <a:pt x="8939" y="3689"/>
                    <a:pt x="8939" y="3257"/>
                  </a:cubicBezTo>
                  <a:cubicBezTo>
                    <a:pt x="8966" y="3149"/>
                    <a:pt x="8993" y="3041"/>
                    <a:pt x="9047" y="2960"/>
                  </a:cubicBezTo>
                  <a:cubicBezTo>
                    <a:pt x="9094" y="2897"/>
                    <a:pt x="9160" y="2870"/>
                    <a:pt x="9228" y="2870"/>
                  </a:cubicBezTo>
                  <a:close/>
                  <a:moveTo>
                    <a:pt x="26486" y="4224"/>
                  </a:moveTo>
                  <a:cubicBezTo>
                    <a:pt x="26512" y="4224"/>
                    <a:pt x="26540" y="4226"/>
                    <a:pt x="26572" y="4229"/>
                  </a:cubicBezTo>
                  <a:cubicBezTo>
                    <a:pt x="26599" y="4283"/>
                    <a:pt x="26599" y="4337"/>
                    <a:pt x="26599" y="4418"/>
                  </a:cubicBezTo>
                  <a:cubicBezTo>
                    <a:pt x="26626" y="4742"/>
                    <a:pt x="26680" y="5039"/>
                    <a:pt x="26680" y="5390"/>
                  </a:cubicBezTo>
                  <a:cubicBezTo>
                    <a:pt x="26680" y="5515"/>
                    <a:pt x="26634" y="5663"/>
                    <a:pt x="26455" y="5663"/>
                  </a:cubicBezTo>
                  <a:cubicBezTo>
                    <a:pt x="26441" y="5663"/>
                    <a:pt x="26426" y="5662"/>
                    <a:pt x="26410" y="5660"/>
                  </a:cubicBezTo>
                  <a:cubicBezTo>
                    <a:pt x="26275" y="5255"/>
                    <a:pt x="26194" y="4850"/>
                    <a:pt x="26248" y="4418"/>
                  </a:cubicBezTo>
                  <a:cubicBezTo>
                    <a:pt x="26248" y="4301"/>
                    <a:pt x="26309" y="4224"/>
                    <a:pt x="26486" y="4224"/>
                  </a:cubicBezTo>
                  <a:close/>
                  <a:moveTo>
                    <a:pt x="3808" y="5390"/>
                  </a:moveTo>
                  <a:cubicBezTo>
                    <a:pt x="4321" y="5579"/>
                    <a:pt x="4807" y="5768"/>
                    <a:pt x="5293" y="5957"/>
                  </a:cubicBezTo>
                  <a:cubicBezTo>
                    <a:pt x="5482" y="6011"/>
                    <a:pt x="5536" y="6173"/>
                    <a:pt x="5428" y="6443"/>
                  </a:cubicBezTo>
                  <a:lnTo>
                    <a:pt x="5401" y="6443"/>
                  </a:lnTo>
                  <a:cubicBezTo>
                    <a:pt x="5239" y="6416"/>
                    <a:pt x="5077" y="6416"/>
                    <a:pt x="4942" y="6389"/>
                  </a:cubicBezTo>
                  <a:cubicBezTo>
                    <a:pt x="4537" y="6254"/>
                    <a:pt x="4132" y="6092"/>
                    <a:pt x="3727" y="5930"/>
                  </a:cubicBezTo>
                  <a:cubicBezTo>
                    <a:pt x="3673" y="5903"/>
                    <a:pt x="3619" y="5876"/>
                    <a:pt x="3592" y="5822"/>
                  </a:cubicBezTo>
                  <a:cubicBezTo>
                    <a:pt x="3538" y="5741"/>
                    <a:pt x="3511" y="5633"/>
                    <a:pt x="3538" y="5552"/>
                  </a:cubicBezTo>
                  <a:cubicBezTo>
                    <a:pt x="3538" y="5444"/>
                    <a:pt x="3646" y="5390"/>
                    <a:pt x="3754" y="5390"/>
                  </a:cubicBezTo>
                  <a:close/>
                  <a:moveTo>
                    <a:pt x="14506" y="5214"/>
                  </a:moveTo>
                  <a:cubicBezTo>
                    <a:pt x="14619" y="5214"/>
                    <a:pt x="14735" y="5289"/>
                    <a:pt x="14825" y="5444"/>
                  </a:cubicBezTo>
                  <a:cubicBezTo>
                    <a:pt x="15149" y="5957"/>
                    <a:pt x="15365" y="6551"/>
                    <a:pt x="15392" y="7172"/>
                  </a:cubicBezTo>
                  <a:cubicBezTo>
                    <a:pt x="15419" y="7469"/>
                    <a:pt x="15338" y="7767"/>
                    <a:pt x="15149" y="8037"/>
                  </a:cubicBezTo>
                  <a:cubicBezTo>
                    <a:pt x="15089" y="8142"/>
                    <a:pt x="14979" y="8197"/>
                    <a:pt x="14864" y="8197"/>
                  </a:cubicBezTo>
                  <a:cubicBezTo>
                    <a:pt x="14774" y="8197"/>
                    <a:pt x="14681" y="8162"/>
                    <a:pt x="14609" y="8091"/>
                  </a:cubicBezTo>
                  <a:cubicBezTo>
                    <a:pt x="14528" y="8010"/>
                    <a:pt x="14474" y="7929"/>
                    <a:pt x="14420" y="7848"/>
                  </a:cubicBezTo>
                  <a:cubicBezTo>
                    <a:pt x="14177" y="7280"/>
                    <a:pt x="14042" y="6632"/>
                    <a:pt x="14042" y="6011"/>
                  </a:cubicBezTo>
                  <a:cubicBezTo>
                    <a:pt x="14069" y="5903"/>
                    <a:pt x="14069" y="5768"/>
                    <a:pt x="14096" y="5660"/>
                  </a:cubicBezTo>
                  <a:cubicBezTo>
                    <a:pt x="14123" y="5606"/>
                    <a:pt x="14150" y="5552"/>
                    <a:pt x="14177" y="5471"/>
                  </a:cubicBezTo>
                  <a:cubicBezTo>
                    <a:pt x="14262" y="5302"/>
                    <a:pt x="14383" y="5214"/>
                    <a:pt x="14506" y="5214"/>
                  </a:cubicBezTo>
                  <a:close/>
                  <a:moveTo>
                    <a:pt x="31216" y="8415"/>
                  </a:moveTo>
                  <a:cubicBezTo>
                    <a:pt x="31243" y="8442"/>
                    <a:pt x="31297" y="8496"/>
                    <a:pt x="31324" y="8550"/>
                  </a:cubicBezTo>
                  <a:cubicBezTo>
                    <a:pt x="31432" y="8901"/>
                    <a:pt x="31432" y="9306"/>
                    <a:pt x="31351" y="9684"/>
                  </a:cubicBezTo>
                  <a:cubicBezTo>
                    <a:pt x="31351" y="9738"/>
                    <a:pt x="31297" y="9819"/>
                    <a:pt x="31243" y="9873"/>
                  </a:cubicBezTo>
                  <a:cubicBezTo>
                    <a:pt x="31205" y="9892"/>
                    <a:pt x="31167" y="9911"/>
                    <a:pt x="31129" y="9911"/>
                  </a:cubicBezTo>
                  <a:cubicBezTo>
                    <a:pt x="31113" y="9911"/>
                    <a:pt x="31097" y="9908"/>
                    <a:pt x="31081" y="9900"/>
                  </a:cubicBezTo>
                  <a:cubicBezTo>
                    <a:pt x="31054" y="9900"/>
                    <a:pt x="31000" y="9873"/>
                    <a:pt x="31000" y="9819"/>
                  </a:cubicBezTo>
                  <a:cubicBezTo>
                    <a:pt x="30973" y="9441"/>
                    <a:pt x="30919" y="9063"/>
                    <a:pt x="30919" y="8685"/>
                  </a:cubicBezTo>
                  <a:cubicBezTo>
                    <a:pt x="30919" y="8523"/>
                    <a:pt x="31054" y="8442"/>
                    <a:pt x="31216" y="8415"/>
                  </a:cubicBezTo>
                  <a:close/>
                  <a:moveTo>
                    <a:pt x="5435" y="9365"/>
                  </a:moveTo>
                  <a:cubicBezTo>
                    <a:pt x="6406" y="9365"/>
                    <a:pt x="7363" y="9588"/>
                    <a:pt x="8236" y="10035"/>
                  </a:cubicBezTo>
                  <a:cubicBezTo>
                    <a:pt x="8480" y="10170"/>
                    <a:pt x="8696" y="10359"/>
                    <a:pt x="8804" y="10575"/>
                  </a:cubicBezTo>
                  <a:cubicBezTo>
                    <a:pt x="9020" y="10845"/>
                    <a:pt x="8912" y="11223"/>
                    <a:pt x="8615" y="11358"/>
                  </a:cubicBezTo>
                  <a:cubicBezTo>
                    <a:pt x="8453" y="11466"/>
                    <a:pt x="8263" y="11574"/>
                    <a:pt x="8074" y="11628"/>
                  </a:cubicBezTo>
                  <a:cubicBezTo>
                    <a:pt x="7777" y="11682"/>
                    <a:pt x="7507" y="11736"/>
                    <a:pt x="7210" y="11763"/>
                  </a:cubicBezTo>
                  <a:cubicBezTo>
                    <a:pt x="7143" y="11765"/>
                    <a:pt x="7075" y="11766"/>
                    <a:pt x="7007" y="11766"/>
                  </a:cubicBezTo>
                  <a:cubicBezTo>
                    <a:pt x="6127" y="11766"/>
                    <a:pt x="5231" y="11603"/>
                    <a:pt x="4429" y="11277"/>
                  </a:cubicBezTo>
                  <a:cubicBezTo>
                    <a:pt x="4240" y="11196"/>
                    <a:pt x="4078" y="11115"/>
                    <a:pt x="3943" y="11007"/>
                  </a:cubicBezTo>
                  <a:cubicBezTo>
                    <a:pt x="3484" y="10710"/>
                    <a:pt x="3403" y="10548"/>
                    <a:pt x="3403" y="9900"/>
                  </a:cubicBezTo>
                  <a:cubicBezTo>
                    <a:pt x="3592" y="9711"/>
                    <a:pt x="3835" y="9549"/>
                    <a:pt x="4105" y="9495"/>
                  </a:cubicBezTo>
                  <a:cubicBezTo>
                    <a:pt x="4186" y="9468"/>
                    <a:pt x="4240" y="9468"/>
                    <a:pt x="4294" y="9468"/>
                  </a:cubicBezTo>
                  <a:cubicBezTo>
                    <a:pt x="4674" y="9399"/>
                    <a:pt x="5056" y="9365"/>
                    <a:pt x="5435" y="9365"/>
                  </a:cubicBezTo>
                  <a:close/>
                  <a:moveTo>
                    <a:pt x="21994" y="11551"/>
                  </a:moveTo>
                  <a:cubicBezTo>
                    <a:pt x="22063" y="11551"/>
                    <a:pt x="22134" y="11575"/>
                    <a:pt x="22197" y="11628"/>
                  </a:cubicBezTo>
                  <a:cubicBezTo>
                    <a:pt x="22305" y="11709"/>
                    <a:pt x="22386" y="11817"/>
                    <a:pt x="22440" y="11952"/>
                  </a:cubicBezTo>
                  <a:cubicBezTo>
                    <a:pt x="22683" y="12465"/>
                    <a:pt x="22737" y="13059"/>
                    <a:pt x="22629" y="13626"/>
                  </a:cubicBezTo>
                  <a:cubicBezTo>
                    <a:pt x="22602" y="13761"/>
                    <a:pt x="22521" y="13869"/>
                    <a:pt x="22440" y="13977"/>
                  </a:cubicBezTo>
                  <a:cubicBezTo>
                    <a:pt x="22364" y="14079"/>
                    <a:pt x="22282" y="14126"/>
                    <a:pt x="22203" y="14126"/>
                  </a:cubicBezTo>
                  <a:cubicBezTo>
                    <a:pt x="22113" y="14126"/>
                    <a:pt x="22026" y="14065"/>
                    <a:pt x="21954" y="13950"/>
                  </a:cubicBezTo>
                  <a:cubicBezTo>
                    <a:pt x="21603" y="13302"/>
                    <a:pt x="21522" y="12546"/>
                    <a:pt x="21684" y="11844"/>
                  </a:cubicBezTo>
                  <a:lnTo>
                    <a:pt x="21657" y="11844"/>
                  </a:lnTo>
                  <a:cubicBezTo>
                    <a:pt x="21684" y="11790"/>
                    <a:pt x="21711" y="11763"/>
                    <a:pt x="21738" y="11709"/>
                  </a:cubicBezTo>
                  <a:cubicBezTo>
                    <a:pt x="21788" y="11610"/>
                    <a:pt x="21887" y="11551"/>
                    <a:pt x="21994" y="11551"/>
                  </a:cubicBezTo>
                  <a:close/>
                  <a:moveTo>
                    <a:pt x="32162" y="14409"/>
                  </a:moveTo>
                  <a:cubicBezTo>
                    <a:pt x="32216" y="14409"/>
                    <a:pt x="32297" y="14463"/>
                    <a:pt x="32324" y="14517"/>
                  </a:cubicBezTo>
                  <a:cubicBezTo>
                    <a:pt x="32459" y="14976"/>
                    <a:pt x="32513" y="15462"/>
                    <a:pt x="32486" y="15949"/>
                  </a:cubicBezTo>
                  <a:cubicBezTo>
                    <a:pt x="32486" y="16030"/>
                    <a:pt x="32459" y="16111"/>
                    <a:pt x="32405" y="16192"/>
                  </a:cubicBezTo>
                  <a:cubicBezTo>
                    <a:pt x="32351" y="16219"/>
                    <a:pt x="32270" y="16246"/>
                    <a:pt x="32162" y="16300"/>
                  </a:cubicBezTo>
                  <a:lnTo>
                    <a:pt x="32135" y="16300"/>
                  </a:lnTo>
                  <a:cubicBezTo>
                    <a:pt x="32053" y="15787"/>
                    <a:pt x="31999" y="15327"/>
                    <a:pt x="31945" y="14895"/>
                  </a:cubicBezTo>
                  <a:cubicBezTo>
                    <a:pt x="31945" y="14787"/>
                    <a:pt x="31945" y="14652"/>
                    <a:pt x="31972" y="14544"/>
                  </a:cubicBezTo>
                  <a:cubicBezTo>
                    <a:pt x="31999" y="14463"/>
                    <a:pt x="32081" y="14409"/>
                    <a:pt x="32162" y="14409"/>
                  </a:cubicBezTo>
                  <a:close/>
                  <a:moveTo>
                    <a:pt x="12940" y="14764"/>
                  </a:moveTo>
                  <a:cubicBezTo>
                    <a:pt x="13202" y="14764"/>
                    <a:pt x="13465" y="14807"/>
                    <a:pt x="13718" y="14895"/>
                  </a:cubicBezTo>
                  <a:cubicBezTo>
                    <a:pt x="14096" y="14976"/>
                    <a:pt x="14393" y="15192"/>
                    <a:pt x="14582" y="15516"/>
                  </a:cubicBezTo>
                  <a:cubicBezTo>
                    <a:pt x="14717" y="15841"/>
                    <a:pt x="14690" y="16057"/>
                    <a:pt x="14393" y="16192"/>
                  </a:cubicBezTo>
                  <a:cubicBezTo>
                    <a:pt x="14177" y="16300"/>
                    <a:pt x="13988" y="16381"/>
                    <a:pt x="13745" y="16408"/>
                  </a:cubicBezTo>
                  <a:cubicBezTo>
                    <a:pt x="13618" y="16425"/>
                    <a:pt x="13489" y="16434"/>
                    <a:pt x="13360" y="16434"/>
                  </a:cubicBezTo>
                  <a:cubicBezTo>
                    <a:pt x="12887" y="16434"/>
                    <a:pt x="12409" y="16317"/>
                    <a:pt x="11963" y="16084"/>
                  </a:cubicBezTo>
                  <a:cubicBezTo>
                    <a:pt x="11855" y="16030"/>
                    <a:pt x="11774" y="15976"/>
                    <a:pt x="11693" y="15868"/>
                  </a:cubicBezTo>
                  <a:cubicBezTo>
                    <a:pt x="11450" y="15597"/>
                    <a:pt x="11531" y="15192"/>
                    <a:pt x="11828" y="15030"/>
                  </a:cubicBezTo>
                  <a:cubicBezTo>
                    <a:pt x="12179" y="14855"/>
                    <a:pt x="12559" y="14764"/>
                    <a:pt x="12940" y="14764"/>
                  </a:cubicBezTo>
                  <a:close/>
                  <a:moveTo>
                    <a:pt x="27405" y="8678"/>
                  </a:moveTo>
                  <a:cubicBezTo>
                    <a:pt x="27625" y="8678"/>
                    <a:pt x="27845" y="8786"/>
                    <a:pt x="27976" y="9009"/>
                  </a:cubicBezTo>
                  <a:cubicBezTo>
                    <a:pt x="28165" y="9279"/>
                    <a:pt x="28300" y="9549"/>
                    <a:pt x="28408" y="9873"/>
                  </a:cubicBezTo>
                  <a:cubicBezTo>
                    <a:pt x="28678" y="10629"/>
                    <a:pt x="28840" y="11439"/>
                    <a:pt x="28921" y="12249"/>
                  </a:cubicBezTo>
                  <a:cubicBezTo>
                    <a:pt x="29110" y="13680"/>
                    <a:pt x="29083" y="15138"/>
                    <a:pt x="28840" y="16570"/>
                  </a:cubicBezTo>
                  <a:cubicBezTo>
                    <a:pt x="28786" y="16867"/>
                    <a:pt x="28705" y="17164"/>
                    <a:pt x="28624" y="17461"/>
                  </a:cubicBezTo>
                  <a:cubicBezTo>
                    <a:pt x="28543" y="17650"/>
                    <a:pt x="28462" y="17839"/>
                    <a:pt x="28327" y="18001"/>
                  </a:cubicBezTo>
                  <a:cubicBezTo>
                    <a:pt x="28137" y="18220"/>
                    <a:pt x="27916" y="18368"/>
                    <a:pt x="27688" y="18368"/>
                  </a:cubicBezTo>
                  <a:cubicBezTo>
                    <a:pt x="27495" y="18368"/>
                    <a:pt x="27298" y="18261"/>
                    <a:pt x="27112" y="18001"/>
                  </a:cubicBezTo>
                  <a:cubicBezTo>
                    <a:pt x="27004" y="17866"/>
                    <a:pt x="26923" y="17704"/>
                    <a:pt x="26842" y="17542"/>
                  </a:cubicBezTo>
                  <a:cubicBezTo>
                    <a:pt x="26734" y="17272"/>
                    <a:pt x="26626" y="16975"/>
                    <a:pt x="26545" y="16678"/>
                  </a:cubicBezTo>
                  <a:cubicBezTo>
                    <a:pt x="26113" y="14949"/>
                    <a:pt x="25978" y="13167"/>
                    <a:pt x="26140" y="11412"/>
                  </a:cubicBezTo>
                  <a:cubicBezTo>
                    <a:pt x="26194" y="10899"/>
                    <a:pt x="26302" y="10413"/>
                    <a:pt x="26356" y="9900"/>
                  </a:cubicBezTo>
                  <a:cubicBezTo>
                    <a:pt x="26491" y="9603"/>
                    <a:pt x="26653" y="9306"/>
                    <a:pt x="26815" y="9036"/>
                  </a:cubicBezTo>
                  <a:cubicBezTo>
                    <a:pt x="26940" y="8799"/>
                    <a:pt x="27172" y="8678"/>
                    <a:pt x="27405" y="8678"/>
                  </a:cubicBezTo>
                  <a:close/>
                  <a:moveTo>
                    <a:pt x="40796" y="17731"/>
                  </a:moveTo>
                  <a:cubicBezTo>
                    <a:pt x="40936" y="17731"/>
                    <a:pt x="41058" y="17828"/>
                    <a:pt x="41100" y="17974"/>
                  </a:cubicBezTo>
                  <a:cubicBezTo>
                    <a:pt x="41154" y="18136"/>
                    <a:pt x="41181" y="18298"/>
                    <a:pt x="41181" y="18460"/>
                  </a:cubicBezTo>
                  <a:cubicBezTo>
                    <a:pt x="41181" y="18622"/>
                    <a:pt x="41127" y="18811"/>
                    <a:pt x="41100" y="19000"/>
                  </a:cubicBezTo>
                  <a:cubicBezTo>
                    <a:pt x="41019" y="19162"/>
                    <a:pt x="40965" y="19324"/>
                    <a:pt x="40857" y="19486"/>
                  </a:cubicBezTo>
                  <a:cubicBezTo>
                    <a:pt x="40776" y="19594"/>
                    <a:pt x="40668" y="19675"/>
                    <a:pt x="40560" y="19729"/>
                  </a:cubicBezTo>
                  <a:cubicBezTo>
                    <a:pt x="40516" y="19755"/>
                    <a:pt x="40467" y="19767"/>
                    <a:pt x="40419" y="19767"/>
                  </a:cubicBezTo>
                  <a:cubicBezTo>
                    <a:pt x="40317" y="19767"/>
                    <a:pt x="40218" y="19713"/>
                    <a:pt x="40182" y="19621"/>
                  </a:cubicBezTo>
                  <a:cubicBezTo>
                    <a:pt x="39992" y="19270"/>
                    <a:pt x="39911" y="18892"/>
                    <a:pt x="39965" y="18514"/>
                  </a:cubicBezTo>
                  <a:cubicBezTo>
                    <a:pt x="40074" y="18163"/>
                    <a:pt x="40317" y="17866"/>
                    <a:pt x="40668" y="17758"/>
                  </a:cubicBezTo>
                  <a:cubicBezTo>
                    <a:pt x="40711" y="17739"/>
                    <a:pt x="40754" y="17731"/>
                    <a:pt x="40796" y="17731"/>
                  </a:cubicBezTo>
                  <a:close/>
                  <a:moveTo>
                    <a:pt x="43800" y="18703"/>
                  </a:moveTo>
                  <a:cubicBezTo>
                    <a:pt x="43827" y="18703"/>
                    <a:pt x="43908" y="18730"/>
                    <a:pt x="43962" y="18757"/>
                  </a:cubicBezTo>
                  <a:cubicBezTo>
                    <a:pt x="43989" y="18784"/>
                    <a:pt x="44016" y="18811"/>
                    <a:pt x="43989" y="18865"/>
                  </a:cubicBezTo>
                  <a:cubicBezTo>
                    <a:pt x="43989" y="19243"/>
                    <a:pt x="43962" y="19621"/>
                    <a:pt x="43962" y="20026"/>
                  </a:cubicBezTo>
                  <a:cubicBezTo>
                    <a:pt x="43935" y="20080"/>
                    <a:pt x="43908" y="20134"/>
                    <a:pt x="43881" y="20188"/>
                  </a:cubicBezTo>
                  <a:lnTo>
                    <a:pt x="43881" y="20215"/>
                  </a:lnTo>
                  <a:lnTo>
                    <a:pt x="43746" y="20215"/>
                  </a:lnTo>
                  <a:cubicBezTo>
                    <a:pt x="43719" y="20215"/>
                    <a:pt x="43638" y="20134"/>
                    <a:pt x="43638" y="20107"/>
                  </a:cubicBezTo>
                  <a:lnTo>
                    <a:pt x="43638" y="18946"/>
                  </a:lnTo>
                  <a:cubicBezTo>
                    <a:pt x="43665" y="18865"/>
                    <a:pt x="43773" y="18730"/>
                    <a:pt x="43800" y="18703"/>
                  </a:cubicBezTo>
                  <a:close/>
                  <a:moveTo>
                    <a:pt x="16333" y="20443"/>
                  </a:moveTo>
                  <a:cubicBezTo>
                    <a:pt x="17523" y="20443"/>
                    <a:pt x="18698" y="20754"/>
                    <a:pt x="19740" y="21349"/>
                  </a:cubicBezTo>
                  <a:cubicBezTo>
                    <a:pt x="20037" y="21484"/>
                    <a:pt x="20280" y="21727"/>
                    <a:pt x="20442" y="22024"/>
                  </a:cubicBezTo>
                  <a:cubicBezTo>
                    <a:pt x="20712" y="22537"/>
                    <a:pt x="20631" y="22915"/>
                    <a:pt x="20118" y="23185"/>
                  </a:cubicBezTo>
                  <a:cubicBezTo>
                    <a:pt x="19821" y="23320"/>
                    <a:pt x="19497" y="23401"/>
                    <a:pt x="19173" y="23455"/>
                  </a:cubicBezTo>
                  <a:cubicBezTo>
                    <a:pt x="18903" y="23491"/>
                    <a:pt x="18633" y="23509"/>
                    <a:pt x="18363" y="23509"/>
                  </a:cubicBezTo>
                  <a:cubicBezTo>
                    <a:pt x="17823" y="23509"/>
                    <a:pt x="17283" y="23437"/>
                    <a:pt x="16743" y="23293"/>
                  </a:cubicBezTo>
                  <a:cubicBezTo>
                    <a:pt x="16581" y="23266"/>
                    <a:pt x="16446" y="23212"/>
                    <a:pt x="16284" y="23158"/>
                  </a:cubicBezTo>
                  <a:lnTo>
                    <a:pt x="16257" y="23212"/>
                  </a:lnTo>
                  <a:cubicBezTo>
                    <a:pt x="15851" y="23023"/>
                    <a:pt x="15446" y="22834"/>
                    <a:pt x="15041" y="22618"/>
                  </a:cubicBezTo>
                  <a:cubicBezTo>
                    <a:pt x="14798" y="22483"/>
                    <a:pt x="14609" y="22321"/>
                    <a:pt x="14420" y="22132"/>
                  </a:cubicBezTo>
                  <a:cubicBezTo>
                    <a:pt x="14339" y="22024"/>
                    <a:pt x="14258" y="21889"/>
                    <a:pt x="14231" y="21754"/>
                  </a:cubicBezTo>
                  <a:cubicBezTo>
                    <a:pt x="14069" y="21349"/>
                    <a:pt x="14258" y="20890"/>
                    <a:pt x="14663" y="20728"/>
                  </a:cubicBezTo>
                  <a:cubicBezTo>
                    <a:pt x="14879" y="20620"/>
                    <a:pt x="15122" y="20539"/>
                    <a:pt x="15365" y="20512"/>
                  </a:cubicBezTo>
                  <a:cubicBezTo>
                    <a:pt x="15687" y="20466"/>
                    <a:pt x="16011" y="20443"/>
                    <a:pt x="16333" y="20443"/>
                  </a:cubicBezTo>
                  <a:close/>
                  <a:moveTo>
                    <a:pt x="10471" y="22830"/>
                  </a:moveTo>
                  <a:cubicBezTo>
                    <a:pt x="10778" y="22830"/>
                    <a:pt x="11080" y="22905"/>
                    <a:pt x="11342" y="23050"/>
                  </a:cubicBezTo>
                  <a:cubicBezTo>
                    <a:pt x="11504" y="23131"/>
                    <a:pt x="11531" y="23185"/>
                    <a:pt x="11639" y="23617"/>
                  </a:cubicBezTo>
                  <a:cubicBezTo>
                    <a:pt x="11439" y="23897"/>
                    <a:pt x="11122" y="24058"/>
                    <a:pt x="10785" y="24058"/>
                  </a:cubicBezTo>
                  <a:cubicBezTo>
                    <a:pt x="10666" y="24058"/>
                    <a:pt x="10544" y="24038"/>
                    <a:pt x="10424" y="23996"/>
                  </a:cubicBezTo>
                  <a:cubicBezTo>
                    <a:pt x="10208" y="23942"/>
                    <a:pt x="9992" y="23861"/>
                    <a:pt x="9803" y="23753"/>
                  </a:cubicBezTo>
                  <a:cubicBezTo>
                    <a:pt x="9695" y="23672"/>
                    <a:pt x="9587" y="23563"/>
                    <a:pt x="9533" y="23455"/>
                  </a:cubicBezTo>
                  <a:cubicBezTo>
                    <a:pt x="9452" y="23266"/>
                    <a:pt x="9506" y="23050"/>
                    <a:pt x="9695" y="22996"/>
                  </a:cubicBezTo>
                  <a:cubicBezTo>
                    <a:pt x="9943" y="22884"/>
                    <a:pt x="10209" y="22830"/>
                    <a:pt x="10471" y="22830"/>
                  </a:cubicBezTo>
                  <a:close/>
                  <a:moveTo>
                    <a:pt x="32021" y="21580"/>
                  </a:moveTo>
                  <a:cubicBezTo>
                    <a:pt x="32211" y="21580"/>
                    <a:pt x="32378" y="21710"/>
                    <a:pt x="32486" y="21970"/>
                  </a:cubicBezTo>
                  <a:cubicBezTo>
                    <a:pt x="32513" y="22051"/>
                    <a:pt x="32567" y="22159"/>
                    <a:pt x="32594" y="22240"/>
                  </a:cubicBezTo>
                  <a:cubicBezTo>
                    <a:pt x="32729" y="22888"/>
                    <a:pt x="32729" y="23536"/>
                    <a:pt x="32594" y="24185"/>
                  </a:cubicBezTo>
                  <a:lnTo>
                    <a:pt x="32567" y="24185"/>
                  </a:lnTo>
                  <a:cubicBezTo>
                    <a:pt x="32513" y="24320"/>
                    <a:pt x="32459" y="24428"/>
                    <a:pt x="32351" y="24536"/>
                  </a:cubicBezTo>
                  <a:cubicBezTo>
                    <a:pt x="32249" y="24688"/>
                    <a:pt x="32094" y="24763"/>
                    <a:pt x="31941" y="24763"/>
                  </a:cubicBezTo>
                  <a:cubicBezTo>
                    <a:pt x="31769" y="24763"/>
                    <a:pt x="31599" y="24668"/>
                    <a:pt x="31513" y="24482"/>
                  </a:cubicBezTo>
                  <a:cubicBezTo>
                    <a:pt x="31459" y="24428"/>
                    <a:pt x="31432" y="24374"/>
                    <a:pt x="31432" y="24320"/>
                  </a:cubicBezTo>
                  <a:cubicBezTo>
                    <a:pt x="31243" y="23780"/>
                    <a:pt x="31162" y="23185"/>
                    <a:pt x="31243" y="22591"/>
                  </a:cubicBezTo>
                  <a:cubicBezTo>
                    <a:pt x="31270" y="22294"/>
                    <a:pt x="31378" y="22024"/>
                    <a:pt x="31567" y="21808"/>
                  </a:cubicBezTo>
                  <a:cubicBezTo>
                    <a:pt x="31720" y="21656"/>
                    <a:pt x="31877" y="21580"/>
                    <a:pt x="32021" y="21580"/>
                  </a:cubicBezTo>
                  <a:close/>
                  <a:moveTo>
                    <a:pt x="6238" y="25265"/>
                  </a:moveTo>
                  <a:cubicBezTo>
                    <a:pt x="6697" y="25292"/>
                    <a:pt x="7129" y="25319"/>
                    <a:pt x="7534" y="25346"/>
                  </a:cubicBezTo>
                  <a:lnTo>
                    <a:pt x="7507" y="25346"/>
                  </a:lnTo>
                  <a:cubicBezTo>
                    <a:pt x="7615" y="25400"/>
                    <a:pt x="7696" y="25427"/>
                    <a:pt x="7723" y="25481"/>
                  </a:cubicBezTo>
                  <a:cubicBezTo>
                    <a:pt x="7750" y="25535"/>
                    <a:pt x="7777" y="25616"/>
                    <a:pt x="7777" y="25697"/>
                  </a:cubicBezTo>
                  <a:cubicBezTo>
                    <a:pt x="7750" y="25751"/>
                    <a:pt x="7696" y="25805"/>
                    <a:pt x="7642" y="25805"/>
                  </a:cubicBezTo>
                  <a:cubicBezTo>
                    <a:pt x="7183" y="25832"/>
                    <a:pt x="6697" y="25832"/>
                    <a:pt x="6238" y="25832"/>
                  </a:cubicBezTo>
                  <a:cubicBezTo>
                    <a:pt x="6103" y="25832"/>
                    <a:pt x="6022" y="25751"/>
                    <a:pt x="6022" y="25589"/>
                  </a:cubicBezTo>
                  <a:cubicBezTo>
                    <a:pt x="6022" y="25400"/>
                    <a:pt x="6076" y="25265"/>
                    <a:pt x="6238" y="25265"/>
                  </a:cubicBezTo>
                  <a:close/>
                  <a:moveTo>
                    <a:pt x="42561" y="22337"/>
                  </a:moveTo>
                  <a:cubicBezTo>
                    <a:pt x="42731" y="22337"/>
                    <a:pt x="42890" y="22428"/>
                    <a:pt x="42963" y="22591"/>
                  </a:cubicBezTo>
                  <a:cubicBezTo>
                    <a:pt x="43044" y="22726"/>
                    <a:pt x="43125" y="22861"/>
                    <a:pt x="43152" y="23023"/>
                  </a:cubicBezTo>
                  <a:cubicBezTo>
                    <a:pt x="43233" y="23401"/>
                    <a:pt x="43260" y="23780"/>
                    <a:pt x="43287" y="24185"/>
                  </a:cubicBezTo>
                  <a:cubicBezTo>
                    <a:pt x="43287" y="25211"/>
                    <a:pt x="43125" y="26264"/>
                    <a:pt x="42855" y="27263"/>
                  </a:cubicBezTo>
                  <a:cubicBezTo>
                    <a:pt x="42693" y="27695"/>
                    <a:pt x="42531" y="28235"/>
                    <a:pt x="42072" y="28613"/>
                  </a:cubicBezTo>
                  <a:cubicBezTo>
                    <a:pt x="41991" y="28694"/>
                    <a:pt x="41856" y="28802"/>
                    <a:pt x="41748" y="28856"/>
                  </a:cubicBezTo>
                  <a:cubicBezTo>
                    <a:pt x="41656" y="28928"/>
                    <a:pt x="41548" y="28961"/>
                    <a:pt x="41441" y="28961"/>
                  </a:cubicBezTo>
                  <a:cubicBezTo>
                    <a:pt x="41266" y="28961"/>
                    <a:pt x="41092" y="28872"/>
                    <a:pt x="40992" y="28721"/>
                  </a:cubicBezTo>
                  <a:cubicBezTo>
                    <a:pt x="40776" y="28505"/>
                    <a:pt x="40668" y="28208"/>
                    <a:pt x="40641" y="27884"/>
                  </a:cubicBezTo>
                  <a:cubicBezTo>
                    <a:pt x="40614" y="27452"/>
                    <a:pt x="40614" y="27047"/>
                    <a:pt x="40641" y="26615"/>
                  </a:cubicBezTo>
                  <a:cubicBezTo>
                    <a:pt x="40695" y="25967"/>
                    <a:pt x="40803" y="25319"/>
                    <a:pt x="40911" y="24671"/>
                  </a:cubicBezTo>
                  <a:cubicBezTo>
                    <a:pt x="40992" y="24104"/>
                    <a:pt x="41181" y="23563"/>
                    <a:pt x="41505" y="23104"/>
                  </a:cubicBezTo>
                  <a:cubicBezTo>
                    <a:pt x="41721" y="22780"/>
                    <a:pt x="41991" y="22537"/>
                    <a:pt x="42315" y="22402"/>
                  </a:cubicBezTo>
                  <a:cubicBezTo>
                    <a:pt x="42394" y="22358"/>
                    <a:pt x="42479" y="22337"/>
                    <a:pt x="42561" y="22337"/>
                  </a:cubicBezTo>
                  <a:close/>
                  <a:moveTo>
                    <a:pt x="10019" y="29018"/>
                  </a:moveTo>
                  <a:cubicBezTo>
                    <a:pt x="10424" y="29072"/>
                    <a:pt x="10829" y="29126"/>
                    <a:pt x="11153" y="29180"/>
                  </a:cubicBezTo>
                  <a:cubicBezTo>
                    <a:pt x="11234" y="29207"/>
                    <a:pt x="11288" y="29261"/>
                    <a:pt x="11369" y="29288"/>
                  </a:cubicBezTo>
                  <a:cubicBezTo>
                    <a:pt x="11396" y="29342"/>
                    <a:pt x="11423" y="29396"/>
                    <a:pt x="11423" y="29450"/>
                  </a:cubicBezTo>
                  <a:cubicBezTo>
                    <a:pt x="11423" y="29504"/>
                    <a:pt x="11369" y="29585"/>
                    <a:pt x="11315" y="29612"/>
                  </a:cubicBezTo>
                  <a:cubicBezTo>
                    <a:pt x="11288" y="29626"/>
                    <a:pt x="11254" y="29632"/>
                    <a:pt x="11220" y="29632"/>
                  </a:cubicBezTo>
                  <a:cubicBezTo>
                    <a:pt x="11187" y="29632"/>
                    <a:pt x="11153" y="29626"/>
                    <a:pt x="11126" y="29612"/>
                  </a:cubicBezTo>
                  <a:cubicBezTo>
                    <a:pt x="10775" y="29585"/>
                    <a:pt x="10397" y="29558"/>
                    <a:pt x="10046" y="29504"/>
                  </a:cubicBezTo>
                  <a:cubicBezTo>
                    <a:pt x="9938" y="29504"/>
                    <a:pt x="9803" y="29450"/>
                    <a:pt x="9695" y="29396"/>
                  </a:cubicBezTo>
                  <a:cubicBezTo>
                    <a:pt x="9641" y="29342"/>
                    <a:pt x="9614" y="29288"/>
                    <a:pt x="9614" y="29207"/>
                  </a:cubicBezTo>
                  <a:cubicBezTo>
                    <a:pt x="9641" y="29153"/>
                    <a:pt x="9668" y="29099"/>
                    <a:pt x="9722" y="29072"/>
                  </a:cubicBezTo>
                  <a:cubicBezTo>
                    <a:pt x="9803" y="29018"/>
                    <a:pt x="9911" y="29018"/>
                    <a:pt x="10019" y="29018"/>
                  </a:cubicBezTo>
                  <a:close/>
                  <a:moveTo>
                    <a:pt x="21294" y="29430"/>
                  </a:moveTo>
                  <a:cubicBezTo>
                    <a:pt x="21523" y="29430"/>
                    <a:pt x="21752" y="29466"/>
                    <a:pt x="21981" y="29531"/>
                  </a:cubicBezTo>
                  <a:cubicBezTo>
                    <a:pt x="22197" y="29585"/>
                    <a:pt x="22386" y="29720"/>
                    <a:pt x="22494" y="29936"/>
                  </a:cubicBezTo>
                  <a:cubicBezTo>
                    <a:pt x="22575" y="30098"/>
                    <a:pt x="22494" y="30287"/>
                    <a:pt x="22332" y="30341"/>
                  </a:cubicBezTo>
                  <a:cubicBezTo>
                    <a:pt x="22085" y="30465"/>
                    <a:pt x="21812" y="30527"/>
                    <a:pt x="21537" y="30527"/>
                  </a:cubicBezTo>
                  <a:cubicBezTo>
                    <a:pt x="21331" y="30527"/>
                    <a:pt x="21125" y="30492"/>
                    <a:pt x="20928" y="30422"/>
                  </a:cubicBezTo>
                  <a:cubicBezTo>
                    <a:pt x="20712" y="30368"/>
                    <a:pt x="20523" y="30233"/>
                    <a:pt x="20388" y="30044"/>
                  </a:cubicBezTo>
                  <a:cubicBezTo>
                    <a:pt x="20280" y="29882"/>
                    <a:pt x="20334" y="29666"/>
                    <a:pt x="20496" y="29585"/>
                  </a:cubicBezTo>
                  <a:cubicBezTo>
                    <a:pt x="20604" y="29531"/>
                    <a:pt x="20712" y="29477"/>
                    <a:pt x="20847" y="29477"/>
                  </a:cubicBezTo>
                  <a:cubicBezTo>
                    <a:pt x="20996" y="29445"/>
                    <a:pt x="21145" y="29430"/>
                    <a:pt x="21294" y="29430"/>
                  </a:cubicBezTo>
                  <a:close/>
                  <a:moveTo>
                    <a:pt x="24884" y="32270"/>
                  </a:moveTo>
                  <a:cubicBezTo>
                    <a:pt x="25607" y="32270"/>
                    <a:pt x="26336" y="32360"/>
                    <a:pt x="27031" y="32556"/>
                  </a:cubicBezTo>
                  <a:cubicBezTo>
                    <a:pt x="27355" y="32691"/>
                    <a:pt x="27679" y="32799"/>
                    <a:pt x="27976" y="32961"/>
                  </a:cubicBezTo>
                  <a:cubicBezTo>
                    <a:pt x="28300" y="33096"/>
                    <a:pt x="28516" y="33339"/>
                    <a:pt x="28624" y="33663"/>
                  </a:cubicBezTo>
                  <a:cubicBezTo>
                    <a:pt x="28705" y="33879"/>
                    <a:pt x="28651" y="34122"/>
                    <a:pt x="28462" y="34257"/>
                  </a:cubicBezTo>
                  <a:cubicBezTo>
                    <a:pt x="28246" y="34446"/>
                    <a:pt x="28003" y="34581"/>
                    <a:pt x="27706" y="34635"/>
                  </a:cubicBezTo>
                  <a:cubicBezTo>
                    <a:pt x="27326" y="34724"/>
                    <a:pt x="26945" y="34777"/>
                    <a:pt x="26565" y="34777"/>
                  </a:cubicBezTo>
                  <a:cubicBezTo>
                    <a:pt x="26486" y="34777"/>
                    <a:pt x="26408" y="34775"/>
                    <a:pt x="26329" y="34770"/>
                  </a:cubicBezTo>
                  <a:cubicBezTo>
                    <a:pt x="25384" y="34770"/>
                    <a:pt x="24493" y="34554"/>
                    <a:pt x="23655" y="34122"/>
                  </a:cubicBezTo>
                  <a:cubicBezTo>
                    <a:pt x="23466" y="34014"/>
                    <a:pt x="23250" y="33852"/>
                    <a:pt x="23088" y="33690"/>
                  </a:cubicBezTo>
                  <a:cubicBezTo>
                    <a:pt x="22737" y="33339"/>
                    <a:pt x="22845" y="32745"/>
                    <a:pt x="23304" y="32583"/>
                  </a:cubicBezTo>
                  <a:cubicBezTo>
                    <a:pt x="23628" y="32421"/>
                    <a:pt x="24006" y="32313"/>
                    <a:pt x="24358" y="32286"/>
                  </a:cubicBezTo>
                  <a:cubicBezTo>
                    <a:pt x="24532" y="32275"/>
                    <a:pt x="24708" y="32270"/>
                    <a:pt x="24884" y="32270"/>
                  </a:cubicBezTo>
                  <a:close/>
                  <a:moveTo>
                    <a:pt x="39992" y="33015"/>
                  </a:moveTo>
                  <a:cubicBezTo>
                    <a:pt x="40128" y="33015"/>
                    <a:pt x="40236" y="33123"/>
                    <a:pt x="40236" y="33258"/>
                  </a:cubicBezTo>
                  <a:cubicBezTo>
                    <a:pt x="40290" y="33717"/>
                    <a:pt x="40209" y="34176"/>
                    <a:pt x="40020" y="34608"/>
                  </a:cubicBezTo>
                  <a:cubicBezTo>
                    <a:pt x="39992" y="34635"/>
                    <a:pt x="39965" y="34662"/>
                    <a:pt x="39938" y="34689"/>
                  </a:cubicBezTo>
                  <a:cubicBezTo>
                    <a:pt x="39857" y="34743"/>
                    <a:pt x="39749" y="34797"/>
                    <a:pt x="39668" y="34797"/>
                  </a:cubicBezTo>
                  <a:cubicBezTo>
                    <a:pt x="39587" y="34743"/>
                    <a:pt x="39506" y="34689"/>
                    <a:pt x="39479" y="34581"/>
                  </a:cubicBezTo>
                  <a:cubicBezTo>
                    <a:pt x="39425" y="34446"/>
                    <a:pt x="39425" y="34284"/>
                    <a:pt x="39452" y="34122"/>
                  </a:cubicBezTo>
                  <a:cubicBezTo>
                    <a:pt x="39479" y="33933"/>
                    <a:pt x="39506" y="33744"/>
                    <a:pt x="39560" y="33555"/>
                  </a:cubicBezTo>
                  <a:lnTo>
                    <a:pt x="39533" y="33555"/>
                  </a:lnTo>
                  <a:cubicBezTo>
                    <a:pt x="39587" y="33447"/>
                    <a:pt x="39641" y="33312"/>
                    <a:pt x="39695" y="33177"/>
                  </a:cubicBezTo>
                  <a:cubicBezTo>
                    <a:pt x="39749" y="33069"/>
                    <a:pt x="39884" y="33015"/>
                    <a:pt x="39992" y="33015"/>
                  </a:cubicBezTo>
                  <a:close/>
                  <a:moveTo>
                    <a:pt x="28138" y="40603"/>
                  </a:moveTo>
                  <a:cubicBezTo>
                    <a:pt x="28219" y="40603"/>
                    <a:pt x="28300" y="40684"/>
                    <a:pt x="28300" y="40738"/>
                  </a:cubicBezTo>
                  <a:cubicBezTo>
                    <a:pt x="28354" y="40873"/>
                    <a:pt x="28273" y="40927"/>
                    <a:pt x="28165" y="40954"/>
                  </a:cubicBezTo>
                  <a:cubicBezTo>
                    <a:pt x="27962" y="41012"/>
                    <a:pt x="27752" y="41038"/>
                    <a:pt x="27542" y="41038"/>
                  </a:cubicBezTo>
                  <a:cubicBezTo>
                    <a:pt x="27361" y="41038"/>
                    <a:pt x="27179" y="41018"/>
                    <a:pt x="27004" y="40981"/>
                  </a:cubicBezTo>
                  <a:cubicBezTo>
                    <a:pt x="26950" y="40954"/>
                    <a:pt x="26869" y="40873"/>
                    <a:pt x="26788" y="40765"/>
                  </a:cubicBezTo>
                  <a:cubicBezTo>
                    <a:pt x="26896" y="40684"/>
                    <a:pt x="26950" y="40603"/>
                    <a:pt x="27004" y="40603"/>
                  </a:cubicBezTo>
                  <a:close/>
                  <a:moveTo>
                    <a:pt x="9857" y="8712"/>
                  </a:moveTo>
                  <a:cubicBezTo>
                    <a:pt x="11585" y="9522"/>
                    <a:pt x="13205" y="10548"/>
                    <a:pt x="14663" y="11790"/>
                  </a:cubicBezTo>
                  <a:cubicBezTo>
                    <a:pt x="17202" y="13842"/>
                    <a:pt x="19605" y="16030"/>
                    <a:pt x="21873" y="18352"/>
                  </a:cubicBezTo>
                  <a:cubicBezTo>
                    <a:pt x="23007" y="19540"/>
                    <a:pt x="24141" y="20755"/>
                    <a:pt x="25249" y="21997"/>
                  </a:cubicBezTo>
                  <a:cubicBezTo>
                    <a:pt x="26167" y="23050"/>
                    <a:pt x="27058" y="24131"/>
                    <a:pt x="27949" y="25238"/>
                  </a:cubicBezTo>
                  <a:cubicBezTo>
                    <a:pt x="28651" y="26129"/>
                    <a:pt x="29380" y="27020"/>
                    <a:pt x="30055" y="27938"/>
                  </a:cubicBezTo>
                  <a:cubicBezTo>
                    <a:pt x="30838" y="28937"/>
                    <a:pt x="31567" y="29990"/>
                    <a:pt x="32297" y="30989"/>
                  </a:cubicBezTo>
                  <a:cubicBezTo>
                    <a:pt x="32729" y="31583"/>
                    <a:pt x="33134" y="32151"/>
                    <a:pt x="33512" y="32745"/>
                  </a:cubicBezTo>
                  <a:cubicBezTo>
                    <a:pt x="34133" y="33744"/>
                    <a:pt x="34727" y="34770"/>
                    <a:pt x="35348" y="35796"/>
                  </a:cubicBezTo>
                  <a:lnTo>
                    <a:pt x="35591" y="36255"/>
                  </a:lnTo>
                  <a:cubicBezTo>
                    <a:pt x="35645" y="36174"/>
                    <a:pt x="35699" y="36120"/>
                    <a:pt x="35699" y="36093"/>
                  </a:cubicBezTo>
                  <a:cubicBezTo>
                    <a:pt x="35510" y="34554"/>
                    <a:pt x="35537" y="33015"/>
                    <a:pt x="35780" y="31475"/>
                  </a:cubicBezTo>
                  <a:cubicBezTo>
                    <a:pt x="35942" y="30098"/>
                    <a:pt x="36131" y="28748"/>
                    <a:pt x="36320" y="27371"/>
                  </a:cubicBezTo>
                  <a:cubicBezTo>
                    <a:pt x="36644" y="25238"/>
                    <a:pt x="36806" y="23050"/>
                    <a:pt x="36779" y="20890"/>
                  </a:cubicBezTo>
                  <a:cubicBezTo>
                    <a:pt x="36806" y="20755"/>
                    <a:pt x="36833" y="20647"/>
                    <a:pt x="36860" y="20512"/>
                  </a:cubicBezTo>
                  <a:cubicBezTo>
                    <a:pt x="36941" y="20674"/>
                    <a:pt x="37022" y="20728"/>
                    <a:pt x="37022" y="20782"/>
                  </a:cubicBezTo>
                  <a:cubicBezTo>
                    <a:pt x="37049" y="21106"/>
                    <a:pt x="37076" y="21403"/>
                    <a:pt x="37076" y="21700"/>
                  </a:cubicBezTo>
                  <a:cubicBezTo>
                    <a:pt x="37103" y="24050"/>
                    <a:pt x="37022" y="26399"/>
                    <a:pt x="36779" y="28721"/>
                  </a:cubicBezTo>
                  <a:cubicBezTo>
                    <a:pt x="36644" y="29909"/>
                    <a:pt x="36509" y="31097"/>
                    <a:pt x="36428" y="32259"/>
                  </a:cubicBezTo>
                  <a:cubicBezTo>
                    <a:pt x="36347" y="33366"/>
                    <a:pt x="36320" y="34473"/>
                    <a:pt x="36266" y="35580"/>
                  </a:cubicBezTo>
                  <a:cubicBezTo>
                    <a:pt x="36239" y="36174"/>
                    <a:pt x="36347" y="36795"/>
                    <a:pt x="36590" y="37362"/>
                  </a:cubicBezTo>
                  <a:cubicBezTo>
                    <a:pt x="36941" y="38253"/>
                    <a:pt x="37319" y="39144"/>
                    <a:pt x="37697" y="40009"/>
                  </a:cubicBezTo>
                  <a:cubicBezTo>
                    <a:pt x="37886" y="40441"/>
                    <a:pt x="37967" y="40873"/>
                    <a:pt x="37967" y="41332"/>
                  </a:cubicBezTo>
                  <a:cubicBezTo>
                    <a:pt x="37967" y="41440"/>
                    <a:pt x="37940" y="41548"/>
                    <a:pt x="37913" y="41656"/>
                  </a:cubicBezTo>
                  <a:cubicBezTo>
                    <a:pt x="37157" y="40171"/>
                    <a:pt x="36509" y="38766"/>
                    <a:pt x="35618" y="37443"/>
                  </a:cubicBezTo>
                  <a:cubicBezTo>
                    <a:pt x="34889" y="37308"/>
                    <a:pt x="34160" y="37254"/>
                    <a:pt x="33431" y="37254"/>
                  </a:cubicBezTo>
                  <a:cubicBezTo>
                    <a:pt x="32297" y="37308"/>
                    <a:pt x="31189" y="37362"/>
                    <a:pt x="30055" y="37416"/>
                  </a:cubicBezTo>
                  <a:cubicBezTo>
                    <a:pt x="29623" y="37470"/>
                    <a:pt x="29218" y="37524"/>
                    <a:pt x="28786" y="37632"/>
                  </a:cubicBezTo>
                  <a:cubicBezTo>
                    <a:pt x="26950" y="38064"/>
                    <a:pt x="25060" y="38361"/>
                    <a:pt x="23169" y="38550"/>
                  </a:cubicBezTo>
                  <a:cubicBezTo>
                    <a:pt x="22667" y="38597"/>
                    <a:pt x="22156" y="38626"/>
                    <a:pt x="21646" y="38626"/>
                  </a:cubicBezTo>
                  <a:cubicBezTo>
                    <a:pt x="21279" y="38626"/>
                    <a:pt x="20912" y="38611"/>
                    <a:pt x="20550" y="38577"/>
                  </a:cubicBezTo>
                  <a:cubicBezTo>
                    <a:pt x="20253" y="38523"/>
                    <a:pt x="19956" y="38442"/>
                    <a:pt x="19659" y="38361"/>
                  </a:cubicBezTo>
                  <a:cubicBezTo>
                    <a:pt x="19578" y="38334"/>
                    <a:pt x="19551" y="38226"/>
                    <a:pt x="19470" y="38145"/>
                  </a:cubicBezTo>
                  <a:cubicBezTo>
                    <a:pt x="19551" y="38118"/>
                    <a:pt x="19605" y="38091"/>
                    <a:pt x="19632" y="38091"/>
                  </a:cubicBezTo>
                  <a:cubicBezTo>
                    <a:pt x="20155" y="38245"/>
                    <a:pt x="20685" y="38301"/>
                    <a:pt x="21215" y="38301"/>
                  </a:cubicBezTo>
                  <a:cubicBezTo>
                    <a:pt x="21805" y="38301"/>
                    <a:pt x="22397" y="38231"/>
                    <a:pt x="22980" y="38145"/>
                  </a:cubicBezTo>
                  <a:cubicBezTo>
                    <a:pt x="24790" y="37875"/>
                    <a:pt x="26599" y="37524"/>
                    <a:pt x="28381" y="37065"/>
                  </a:cubicBezTo>
                  <a:cubicBezTo>
                    <a:pt x="29742" y="36730"/>
                    <a:pt x="31132" y="36567"/>
                    <a:pt x="32530" y="36567"/>
                  </a:cubicBezTo>
                  <a:cubicBezTo>
                    <a:pt x="33046" y="36567"/>
                    <a:pt x="33562" y="36589"/>
                    <a:pt x="34079" y="36633"/>
                  </a:cubicBezTo>
                  <a:cubicBezTo>
                    <a:pt x="34403" y="36660"/>
                    <a:pt x="34700" y="36741"/>
                    <a:pt x="35051" y="36795"/>
                  </a:cubicBezTo>
                  <a:cubicBezTo>
                    <a:pt x="35132" y="36687"/>
                    <a:pt x="35078" y="36606"/>
                    <a:pt x="35024" y="36525"/>
                  </a:cubicBezTo>
                  <a:cubicBezTo>
                    <a:pt x="34403" y="35607"/>
                    <a:pt x="33755" y="34689"/>
                    <a:pt x="33134" y="33798"/>
                  </a:cubicBezTo>
                  <a:cubicBezTo>
                    <a:pt x="32675" y="33123"/>
                    <a:pt x="32216" y="32448"/>
                    <a:pt x="31729" y="31773"/>
                  </a:cubicBezTo>
                  <a:cubicBezTo>
                    <a:pt x="30892" y="30638"/>
                    <a:pt x="30028" y="29477"/>
                    <a:pt x="29191" y="28343"/>
                  </a:cubicBezTo>
                  <a:cubicBezTo>
                    <a:pt x="29056" y="28127"/>
                    <a:pt x="28813" y="28019"/>
                    <a:pt x="28570" y="27992"/>
                  </a:cubicBezTo>
                  <a:cubicBezTo>
                    <a:pt x="26410" y="27641"/>
                    <a:pt x="24250" y="27479"/>
                    <a:pt x="22062" y="27479"/>
                  </a:cubicBezTo>
                  <a:cubicBezTo>
                    <a:pt x="19983" y="27479"/>
                    <a:pt x="17904" y="27479"/>
                    <a:pt x="15824" y="27425"/>
                  </a:cubicBezTo>
                  <a:cubicBezTo>
                    <a:pt x="14798" y="27398"/>
                    <a:pt x="13826" y="27263"/>
                    <a:pt x="12827" y="27155"/>
                  </a:cubicBezTo>
                  <a:cubicBezTo>
                    <a:pt x="12692" y="27155"/>
                    <a:pt x="12584" y="27128"/>
                    <a:pt x="12476" y="27101"/>
                  </a:cubicBezTo>
                  <a:cubicBezTo>
                    <a:pt x="11612" y="26804"/>
                    <a:pt x="10748" y="26534"/>
                    <a:pt x="9911" y="26237"/>
                  </a:cubicBezTo>
                  <a:cubicBezTo>
                    <a:pt x="9722" y="26210"/>
                    <a:pt x="9587" y="26075"/>
                    <a:pt x="9587" y="25913"/>
                  </a:cubicBezTo>
                  <a:lnTo>
                    <a:pt x="9587" y="25913"/>
                  </a:lnTo>
                  <a:cubicBezTo>
                    <a:pt x="10046" y="26048"/>
                    <a:pt x="10424" y="26156"/>
                    <a:pt x="10802" y="26291"/>
                  </a:cubicBezTo>
                  <a:cubicBezTo>
                    <a:pt x="11855" y="26669"/>
                    <a:pt x="12962" y="26912"/>
                    <a:pt x="14096" y="26966"/>
                  </a:cubicBezTo>
                  <a:cubicBezTo>
                    <a:pt x="14960" y="27020"/>
                    <a:pt x="15797" y="27047"/>
                    <a:pt x="16662" y="27047"/>
                  </a:cubicBezTo>
                  <a:cubicBezTo>
                    <a:pt x="18606" y="27020"/>
                    <a:pt x="20550" y="26939"/>
                    <a:pt x="22467" y="26858"/>
                  </a:cubicBezTo>
                  <a:cubicBezTo>
                    <a:pt x="22736" y="26849"/>
                    <a:pt x="23003" y="26845"/>
                    <a:pt x="23270" y="26845"/>
                  </a:cubicBezTo>
                  <a:cubicBezTo>
                    <a:pt x="24669" y="26845"/>
                    <a:pt x="26048" y="26968"/>
                    <a:pt x="27409" y="27263"/>
                  </a:cubicBezTo>
                  <a:cubicBezTo>
                    <a:pt x="27598" y="27290"/>
                    <a:pt x="27760" y="27344"/>
                    <a:pt x="27949" y="27371"/>
                  </a:cubicBezTo>
                  <a:cubicBezTo>
                    <a:pt x="28050" y="27432"/>
                    <a:pt x="28167" y="27462"/>
                    <a:pt x="28287" y="27462"/>
                  </a:cubicBezTo>
                  <a:cubicBezTo>
                    <a:pt x="28327" y="27462"/>
                    <a:pt x="28368" y="27459"/>
                    <a:pt x="28408" y="27452"/>
                  </a:cubicBezTo>
                  <a:cubicBezTo>
                    <a:pt x="28435" y="27263"/>
                    <a:pt x="28300" y="27155"/>
                    <a:pt x="28192" y="27020"/>
                  </a:cubicBezTo>
                  <a:cubicBezTo>
                    <a:pt x="27652" y="26318"/>
                    <a:pt x="27085" y="25616"/>
                    <a:pt x="26518" y="24941"/>
                  </a:cubicBezTo>
                  <a:cubicBezTo>
                    <a:pt x="24817" y="22969"/>
                    <a:pt x="23169" y="20971"/>
                    <a:pt x="21441" y="19027"/>
                  </a:cubicBezTo>
                  <a:cubicBezTo>
                    <a:pt x="19389" y="16651"/>
                    <a:pt x="17148" y="14382"/>
                    <a:pt x="14771" y="12303"/>
                  </a:cubicBezTo>
                  <a:cubicBezTo>
                    <a:pt x="13664" y="11358"/>
                    <a:pt x="12503" y="10494"/>
                    <a:pt x="11261" y="9711"/>
                  </a:cubicBezTo>
                  <a:cubicBezTo>
                    <a:pt x="10802" y="9387"/>
                    <a:pt x="10316" y="9144"/>
                    <a:pt x="9776" y="8982"/>
                  </a:cubicBezTo>
                  <a:cubicBezTo>
                    <a:pt x="9803" y="8874"/>
                    <a:pt x="9830" y="8793"/>
                    <a:pt x="9857" y="8712"/>
                  </a:cubicBezTo>
                  <a:close/>
                  <a:moveTo>
                    <a:pt x="19969" y="40908"/>
                  </a:moveTo>
                  <a:cubicBezTo>
                    <a:pt x="20155" y="40908"/>
                    <a:pt x="20341" y="40923"/>
                    <a:pt x="20523" y="40954"/>
                  </a:cubicBezTo>
                  <a:cubicBezTo>
                    <a:pt x="20604" y="40981"/>
                    <a:pt x="20658" y="41008"/>
                    <a:pt x="20739" y="41035"/>
                  </a:cubicBezTo>
                  <a:cubicBezTo>
                    <a:pt x="20901" y="41116"/>
                    <a:pt x="21036" y="41278"/>
                    <a:pt x="21063" y="41467"/>
                  </a:cubicBezTo>
                  <a:cubicBezTo>
                    <a:pt x="21063" y="41656"/>
                    <a:pt x="20901" y="41791"/>
                    <a:pt x="20712" y="41845"/>
                  </a:cubicBezTo>
                  <a:cubicBezTo>
                    <a:pt x="20430" y="41964"/>
                    <a:pt x="20132" y="42025"/>
                    <a:pt x="19835" y="42025"/>
                  </a:cubicBezTo>
                  <a:cubicBezTo>
                    <a:pt x="19592" y="42025"/>
                    <a:pt x="19350" y="41984"/>
                    <a:pt x="19119" y="41899"/>
                  </a:cubicBezTo>
                  <a:cubicBezTo>
                    <a:pt x="19065" y="41899"/>
                    <a:pt x="19011" y="41872"/>
                    <a:pt x="18957" y="41818"/>
                  </a:cubicBezTo>
                  <a:cubicBezTo>
                    <a:pt x="18822" y="41710"/>
                    <a:pt x="18633" y="41575"/>
                    <a:pt x="18687" y="41386"/>
                  </a:cubicBezTo>
                  <a:cubicBezTo>
                    <a:pt x="18741" y="41170"/>
                    <a:pt x="18876" y="41089"/>
                    <a:pt x="19065" y="41035"/>
                  </a:cubicBezTo>
                  <a:cubicBezTo>
                    <a:pt x="19352" y="40950"/>
                    <a:pt x="19660" y="40908"/>
                    <a:pt x="19969" y="40908"/>
                  </a:cubicBezTo>
                  <a:close/>
                  <a:moveTo>
                    <a:pt x="7852" y="0"/>
                  </a:moveTo>
                  <a:cubicBezTo>
                    <a:pt x="7405" y="0"/>
                    <a:pt x="6957" y="24"/>
                    <a:pt x="6508" y="71"/>
                  </a:cubicBezTo>
                  <a:cubicBezTo>
                    <a:pt x="5077" y="233"/>
                    <a:pt x="3673" y="773"/>
                    <a:pt x="2539" y="1664"/>
                  </a:cubicBezTo>
                  <a:cubicBezTo>
                    <a:pt x="2134" y="1934"/>
                    <a:pt x="1783" y="2285"/>
                    <a:pt x="1459" y="2663"/>
                  </a:cubicBezTo>
                  <a:cubicBezTo>
                    <a:pt x="1027" y="3257"/>
                    <a:pt x="703" y="3905"/>
                    <a:pt x="487" y="4634"/>
                  </a:cubicBezTo>
                  <a:cubicBezTo>
                    <a:pt x="108" y="5822"/>
                    <a:pt x="0" y="7118"/>
                    <a:pt x="189" y="8361"/>
                  </a:cubicBezTo>
                  <a:cubicBezTo>
                    <a:pt x="243" y="8955"/>
                    <a:pt x="406" y="9522"/>
                    <a:pt x="676" y="10062"/>
                  </a:cubicBezTo>
                  <a:cubicBezTo>
                    <a:pt x="1297" y="11358"/>
                    <a:pt x="2296" y="12438"/>
                    <a:pt x="3538" y="13167"/>
                  </a:cubicBezTo>
                  <a:cubicBezTo>
                    <a:pt x="4834" y="13950"/>
                    <a:pt x="6130" y="14679"/>
                    <a:pt x="7426" y="15435"/>
                  </a:cubicBezTo>
                  <a:cubicBezTo>
                    <a:pt x="8345" y="15976"/>
                    <a:pt x="9182" y="16597"/>
                    <a:pt x="9965" y="17272"/>
                  </a:cubicBezTo>
                  <a:cubicBezTo>
                    <a:pt x="10316" y="17596"/>
                    <a:pt x="10640" y="17974"/>
                    <a:pt x="10883" y="18406"/>
                  </a:cubicBezTo>
                  <a:cubicBezTo>
                    <a:pt x="11045" y="18622"/>
                    <a:pt x="11126" y="18892"/>
                    <a:pt x="11099" y="19189"/>
                  </a:cubicBezTo>
                  <a:cubicBezTo>
                    <a:pt x="10883" y="19432"/>
                    <a:pt x="10586" y="19648"/>
                    <a:pt x="10262" y="19756"/>
                  </a:cubicBezTo>
                  <a:cubicBezTo>
                    <a:pt x="9371" y="20134"/>
                    <a:pt x="8453" y="20458"/>
                    <a:pt x="7507" y="20728"/>
                  </a:cubicBezTo>
                  <a:cubicBezTo>
                    <a:pt x="7048" y="20836"/>
                    <a:pt x="6589" y="20998"/>
                    <a:pt x="6157" y="21160"/>
                  </a:cubicBezTo>
                  <a:cubicBezTo>
                    <a:pt x="5455" y="21430"/>
                    <a:pt x="4861" y="21916"/>
                    <a:pt x="4510" y="22564"/>
                  </a:cubicBezTo>
                  <a:cubicBezTo>
                    <a:pt x="3430" y="24509"/>
                    <a:pt x="3511" y="26426"/>
                    <a:pt x="4753" y="28289"/>
                  </a:cubicBezTo>
                  <a:cubicBezTo>
                    <a:pt x="5239" y="28991"/>
                    <a:pt x="5833" y="29612"/>
                    <a:pt x="6535" y="30152"/>
                  </a:cubicBezTo>
                  <a:cubicBezTo>
                    <a:pt x="7048" y="30557"/>
                    <a:pt x="7615" y="30908"/>
                    <a:pt x="8236" y="31178"/>
                  </a:cubicBezTo>
                  <a:cubicBezTo>
                    <a:pt x="9182" y="31583"/>
                    <a:pt x="10181" y="31800"/>
                    <a:pt x="11207" y="31881"/>
                  </a:cubicBezTo>
                  <a:cubicBezTo>
                    <a:pt x="12233" y="31962"/>
                    <a:pt x="13259" y="31989"/>
                    <a:pt x="14285" y="31989"/>
                  </a:cubicBezTo>
                  <a:cubicBezTo>
                    <a:pt x="15203" y="31989"/>
                    <a:pt x="16148" y="32043"/>
                    <a:pt x="17067" y="32205"/>
                  </a:cubicBezTo>
                  <a:cubicBezTo>
                    <a:pt x="17688" y="32313"/>
                    <a:pt x="18309" y="32556"/>
                    <a:pt x="18822" y="32907"/>
                  </a:cubicBezTo>
                  <a:cubicBezTo>
                    <a:pt x="19389" y="33312"/>
                    <a:pt x="19497" y="33798"/>
                    <a:pt x="19038" y="34365"/>
                  </a:cubicBezTo>
                  <a:cubicBezTo>
                    <a:pt x="18741" y="34716"/>
                    <a:pt x="18390" y="35040"/>
                    <a:pt x="17985" y="35283"/>
                  </a:cubicBezTo>
                  <a:cubicBezTo>
                    <a:pt x="17148" y="35850"/>
                    <a:pt x="16338" y="36498"/>
                    <a:pt x="15635" y="37227"/>
                  </a:cubicBezTo>
                  <a:cubicBezTo>
                    <a:pt x="15419" y="37443"/>
                    <a:pt x="15230" y="37686"/>
                    <a:pt x="15041" y="37929"/>
                  </a:cubicBezTo>
                  <a:cubicBezTo>
                    <a:pt x="14852" y="38199"/>
                    <a:pt x="14744" y="38523"/>
                    <a:pt x="14717" y="38847"/>
                  </a:cubicBezTo>
                  <a:cubicBezTo>
                    <a:pt x="14555" y="39793"/>
                    <a:pt x="14744" y="40765"/>
                    <a:pt x="15311" y="41575"/>
                  </a:cubicBezTo>
                  <a:cubicBezTo>
                    <a:pt x="15824" y="42466"/>
                    <a:pt x="16635" y="43141"/>
                    <a:pt x="17580" y="43546"/>
                  </a:cubicBezTo>
                  <a:cubicBezTo>
                    <a:pt x="18147" y="43762"/>
                    <a:pt x="18714" y="43870"/>
                    <a:pt x="19308" y="43897"/>
                  </a:cubicBezTo>
                  <a:cubicBezTo>
                    <a:pt x="19442" y="43899"/>
                    <a:pt x="19576" y="43900"/>
                    <a:pt x="19710" y="43900"/>
                  </a:cubicBezTo>
                  <a:cubicBezTo>
                    <a:pt x="21196" y="43900"/>
                    <a:pt x="22678" y="43762"/>
                    <a:pt x="24114" y="43465"/>
                  </a:cubicBezTo>
                  <a:cubicBezTo>
                    <a:pt x="25762" y="43141"/>
                    <a:pt x="27409" y="42790"/>
                    <a:pt x="29029" y="42439"/>
                  </a:cubicBezTo>
                  <a:cubicBezTo>
                    <a:pt x="29811" y="42263"/>
                    <a:pt x="30604" y="42177"/>
                    <a:pt x="31392" y="42177"/>
                  </a:cubicBezTo>
                  <a:cubicBezTo>
                    <a:pt x="33517" y="42177"/>
                    <a:pt x="35615" y="42804"/>
                    <a:pt x="37427" y="44005"/>
                  </a:cubicBezTo>
                  <a:cubicBezTo>
                    <a:pt x="38642" y="44815"/>
                    <a:pt x="39830" y="45679"/>
                    <a:pt x="41046" y="46516"/>
                  </a:cubicBezTo>
                  <a:cubicBezTo>
                    <a:pt x="41181" y="46624"/>
                    <a:pt x="41343" y="46732"/>
                    <a:pt x="41478" y="46840"/>
                  </a:cubicBezTo>
                  <a:cubicBezTo>
                    <a:pt x="41545" y="46881"/>
                    <a:pt x="41619" y="46901"/>
                    <a:pt x="41690" y="46901"/>
                  </a:cubicBezTo>
                  <a:cubicBezTo>
                    <a:pt x="41761" y="46901"/>
                    <a:pt x="41829" y="46881"/>
                    <a:pt x="41883" y="46840"/>
                  </a:cubicBezTo>
                  <a:cubicBezTo>
                    <a:pt x="42072" y="46543"/>
                    <a:pt x="42045" y="46165"/>
                    <a:pt x="41802" y="45922"/>
                  </a:cubicBezTo>
                  <a:cubicBezTo>
                    <a:pt x="41640" y="45679"/>
                    <a:pt x="41478" y="45436"/>
                    <a:pt x="41316" y="45166"/>
                  </a:cubicBezTo>
                  <a:cubicBezTo>
                    <a:pt x="40911" y="44518"/>
                    <a:pt x="40641" y="43789"/>
                    <a:pt x="40560" y="43060"/>
                  </a:cubicBezTo>
                  <a:cubicBezTo>
                    <a:pt x="40479" y="42412"/>
                    <a:pt x="40479" y="41791"/>
                    <a:pt x="40533" y="41143"/>
                  </a:cubicBezTo>
                  <a:cubicBezTo>
                    <a:pt x="40587" y="40576"/>
                    <a:pt x="40695" y="40009"/>
                    <a:pt x="40857" y="39468"/>
                  </a:cubicBezTo>
                  <a:cubicBezTo>
                    <a:pt x="41073" y="38523"/>
                    <a:pt x="41424" y="37632"/>
                    <a:pt x="41910" y="36822"/>
                  </a:cubicBezTo>
                  <a:cubicBezTo>
                    <a:pt x="42288" y="36147"/>
                    <a:pt x="42720" y="35526"/>
                    <a:pt x="43098" y="34878"/>
                  </a:cubicBezTo>
                  <a:cubicBezTo>
                    <a:pt x="43422" y="34338"/>
                    <a:pt x="43692" y="33717"/>
                    <a:pt x="44016" y="33177"/>
                  </a:cubicBezTo>
                  <a:cubicBezTo>
                    <a:pt x="44448" y="32475"/>
                    <a:pt x="44826" y="31719"/>
                    <a:pt x="45150" y="30935"/>
                  </a:cubicBezTo>
                  <a:cubicBezTo>
                    <a:pt x="45636" y="29774"/>
                    <a:pt x="46068" y="28586"/>
                    <a:pt x="46419" y="27398"/>
                  </a:cubicBezTo>
                  <a:cubicBezTo>
                    <a:pt x="46662" y="26480"/>
                    <a:pt x="46851" y="25562"/>
                    <a:pt x="46986" y="24644"/>
                  </a:cubicBezTo>
                  <a:cubicBezTo>
                    <a:pt x="47067" y="23834"/>
                    <a:pt x="47121" y="23050"/>
                    <a:pt x="47094" y="22267"/>
                  </a:cubicBezTo>
                  <a:cubicBezTo>
                    <a:pt x="47040" y="20917"/>
                    <a:pt x="46716" y="19594"/>
                    <a:pt x="46149" y="18379"/>
                  </a:cubicBezTo>
                  <a:cubicBezTo>
                    <a:pt x="45771" y="17596"/>
                    <a:pt x="45285" y="16840"/>
                    <a:pt x="44745" y="16138"/>
                  </a:cubicBezTo>
                  <a:cubicBezTo>
                    <a:pt x="44448" y="15706"/>
                    <a:pt x="44070" y="15327"/>
                    <a:pt x="43638" y="15030"/>
                  </a:cubicBezTo>
                  <a:cubicBezTo>
                    <a:pt x="42418" y="14217"/>
                    <a:pt x="41007" y="13811"/>
                    <a:pt x="39562" y="13811"/>
                  </a:cubicBezTo>
                  <a:cubicBezTo>
                    <a:pt x="39471" y="13811"/>
                    <a:pt x="39381" y="13812"/>
                    <a:pt x="39290" y="13815"/>
                  </a:cubicBezTo>
                  <a:cubicBezTo>
                    <a:pt x="39251" y="13814"/>
                    <a:pt x="39212" y="13813"/>
                    <a:pt x="39173" y="13813"/>
                  </a:cubicBezTo>
                  <a:cubicBezTo>
                    <a:pt x="38434" y="13813"/>
                    <a:pt x="37747" y="14054"/>
                    <a:pt x="37157" y="14490"/>
                  </a:cubicBezTo>
                  <a:cubicBezTo>
                    <a:pt x="36671" y="14895"/>
                    <a:pt x="36239" y="15354"/>
                    <a:pt x="35861" y="15841"/>
                  </a:cubicBezTo>
                  <a:cubicBezTo>
                    <a:pt x="35402" y="16462"/>
                    <a:pt x="35024" y="17110"/>
                    <a:pt x="34700" y="17785"/>
                  </a:cubicBezTo>
                  <a:cubicBezTo>
                    <a:pt x="34646" y="17974"/>
                    <a:pt x="34538" y="18136"/>
                    <a:pt x="34403" y="18271"/>
                  </a:cubicBezTo>
                  <a:cubicBezTo>
                    <a:pt x="34322" y="18136"/>
                    <a:pt x="34268" y="17974"/>
                    <a:pt x="34241" y="17812"/>
                  </a:cubicBezTo>
                  <a:cubicBezTo>
                    <a:pt x="34187" y="17434"/>
                    <a:pt x="34160" y="17056"/>
                    <a:pt x="34160" y="16678"/>
                  </a:cubicBezTo>
                  <a:cubicBezTo>
                    <a:pt x="34241" y="15570"/>
                    <a:pt x="34322" y="14463"/>
                    <a:pt x="34430" y="13383"/>
                  </a:cubicBezTo>
                  <a:cubicBezTo>
                    <a:pt x="34592" y="11655"/>
                    <a:pt x="34430" y="9954"/>
                    <a:pt x="33971" y="8280"/>
                  </a:cubicBezTo>
                  <a:cubicBezTo>
                    <a:pt x="33836" y="7794"/>
                    <a:pt x="33647" y="7307"/>
                    <a:pt x="33404" y="6848"/>
                  </a:cubicBezTo>
                  <a:cubicBezTo>
                    <a:pt x="32378" y="4850"/>
                    <a:pt x="30703" y="3230"/>
                    <a:pt x="28651" y="2285"/>
                  </a:cubicBezTo>
                  <a:cubicBezTo>
                    <a:pt x="27895" y="1907"/>
                    <a:pt x="27058" y="1637"/>
                    <a:pt x="26221" y="1502"/>
                  </a:cubicBezTo>
                  <a:cubicBezTo>
                    <a:pt x="26020" y="1475"/>
                    <a:pt x="25820" y="1461"/>
                    <a:pt x="25622" y="1461"/>
                  </a:cubicBezTo>
                  <a:cubicBezTo>
                    <a:pt x="23844" y="1461"/>
                    <a:pt x="22197" y="2526"/>
                    <a:pt x="21468" y="4202"/>
                  </a:cubicBezTo>
                  <a:cubicBezTo>
                    <a:pt x="21171" y="4904"/>
                    <a:pt x="20928" y="5660"/>
                    <a:pt x="20793" y="6416"/>
                  </a:cubicBezTo>
                  <a:cubicBezTo>
                    <a:pt x="20739" y="6794"/>
                    <a:pt x="20658" y="7172"/>
                    <a:pt x="20577" y="7550"/>
                  </a:cubicBezTo>
                  <a:cubicBezTo>
                    <a:pt x="20523" y="7767"/>
                    <a:pt x="20469" y="7983"/>
                    <a:pt x="20388" y="8280"/>
                  </a:cubicBezTo>
                  <a:cubicBezTo>
                    <a:pt x="19902" y="7983"/>
                    <a:pt x="19470" y="7550"/>
                    <a:pt x="19146" y="7064"/>
                  </a:cubicBezTo>
                  <a:cubicBezTo>
                    <a:pt x="18363" y="5957"/>
                    <a:pt x="17499" y="4877"/>
                    <a:pt x="16608" y="3851"/>
                  </a:cubicBezTo>
                  <a:cubicBezTo>
                    <a:pt x="15338" y="2366"/>
                    <a:pt x="13691" y="1259"/>
                    <a:pt x="11828" y="665"/>
                  </a:cubicBezTo>
                  <a:cubicBezTo>
                    <a:pt x="10548" y="218"/>
                    <a:pt x="9208" y="0"/>
                    <a:pt x="7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5" name="Google Shape;4515;p40"/>
            <p:cNvSpPr/>
            <p:nvPr/>
          </p:nvSpPr>
          <p:spPr>
            <a:xfrm rot="-6836938" flipH="1">
              <a:off x="8411626" y="3867560"/>
              <a:ext cx="152015" cy="56902"/>
            </a:xfrm>
            <a:custGeom>
              <a:avLst/>
              <a:gdLst/>
              <a:ahLst/>
              <a:cxnLst/>
              <a:rect l="l" t="t" r="r" b="b"/>
              <a:pathLst>
                <a:path w="5888" h="2204" extrusionOk="0">
                  <a:moveTo>
                    <a:pt x="1813" y="0"/>
                  </a:moveTo>
                  <a:cubicBezTo>
                    <a:pt x="1519" y="0"/>
                    <a:pt x="1229" y="27"/>
                    <a:pt x="945" y="81"/>
                  </a:cubicBezTo>
                  <a:cubicBezTo>
                    <a:pt x="702" y="135"/>
                    <a:pt x="459" y="216"/>
                    <a:pt x="270" y="324"/>
                  </a:cubicBezTo>
                  <a:cubicBezTo>
                    <a:pt x="27" y="486"/>
                    <a:pt x="0" y="675"/>
                    <a:pt x="189" y="891"/>
                  </a:cubicBezTo>
                  <a:cubicBezTo>
                    <a:pt x="405" y="1161"/>
                    <a:pt x="702" y="1377"/>
                    <a:pt x="1026" y="1512"/>
                  </a:cubicBezTo>
                  <a:cubicBezTo>
                    <a:pt x="2007" y="1979"/>
                    <a:pt x="3088" y="2204"/>
                    <a:pt x="4183" y="2204"/>
                  </a:cubicBezTo>
                  <a:cubicBezTo>
                    <a:pt x="4355" y="2204"/>
                    <a:pt x="4527" y="2198"/>
                    <a:pt x="4699" y="2187"/>
                  </a:cubicBezTo>
                  <a:cubicBezTo>
                    <a:pt x="4996" y="2133"/>
                    <a:pt x="5266" y="2052"/>
                    <a:pt x="5509" y="1944"/>
                  </a:cubicBezTo>
                  <a:cubicBezTo>
                    <a:pt x="5860" y="1782"/>
                    <a:pt x="5887" y="1539"/>
                    <a:pt x="5644" y="1269"/>
                  </a:cubicBezTo>
                  <a:cubicBezTo>
                    <a:pt x="5536" y="1161"/>
                    <a:pt x="5428" y="1080"/>
                    <a:pt x="5320" y="999"/>
                  </a:cubicBezTo>
                  <a:cubicBezTo>
                    <a:pt x="4861" y="702"/>
                    <a:pt x="4375" y="486"/>
                    <a:pt x="3862" y="324"/>
                  </a:cubicBezTo>
                  <a:cubicBezTo>
                    <a:pt x="3538" y="243"/>
                    <a:pt x="3106" y="135"/>
                    <a:pt x="2701" y="81"/>
                  </a:cubicBezTo>
                  <a:cubicBezTo>
                    <a:pt x="2404" y="27"/>
                    <a:pt x="2107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17" name="Google Shape;4517;p40"/>
          <p:cNvSpPr/>
          <p:nvPr/>
        </p:nvSpPr>
        <p:spPr>
          <a:xfrm rot="-6117498" flipH="1">
            <a:off x="7763147" y="2908232"/>
            <a:ext cx="124250" cy="39100"/>
          </a:xfrm>
          <a:custGeom>
            <a:avLst/>
            <a:gdLst/>
            <a:ahLst/>
            <a:cxnLst/>
            <a:rect l="l" t="t" r="r" b="b"/>
            <a:pathLst>
              <a:path w="4970" h="1564" extrusionOk="0">
                <a:moveTo>
                  <a:pt x="1684" y="0"/>
                </a:moveTo>
                <a:cubicBezTo>
                  <a:pt x="1519" y="0"/>
                  <a:pt x="1354" y="7"/>
                  <a:pt x="1189" y="21"/>
                </a:cubicBezTo>
                <a:cubicBezTo>
                  <a:pt x="1000" y="48"/>
                  <a:pt x="811" y="75"/>
                  <a:pt x="622" y="102"/>
                </a:cubicBezTo>
                <a:cubicBezTo>
                  <a:pt x="487" y="156"/>
                  <a:pt x="352" y="210"/>
                  <a:pt x="244" y="264"/>
                </a:cubicBezTo>
                <a:cubicBezTo>
                  <a:pt x="1" y="426"/>
                  <a:pt x="1" y="588"/>
                  <a:pt x="190" y="750"/>
                </a:cubicBezTo>
                <a:cubicBezTo>
                  <a:pt x="487" y="966"/>
                  <a:pt x="838" y="1128"/>
                  <a:pt x="1189" y="1209"/>
                </a:cubicBezTo>
                <a:cubicBezTo>
                  <a:pt x="1931" y="1431"/>
                  <a:pt x="2672" y="1563"/>
                  <a:pt x="3435" y="1563"/>
                </a:cubicBezTo>
                <a:cubicBezTo>
                  <a:pt x="3505" y="1563"/>
                  <a:pt x="3576" y="1562"/>
                  <a:pt x="3646" y="1560"/>
                </a:cubicBezTo>
                <a:cubicBezTo>
                  <a:pt x="3889" y="1560"/>
                  <a:pt x="4105" y="1533"/>
                  <a:pt x="4321" y="1479"/>
                </a:cubicBezTo>
                <a:cubicBezTo>
                  <a:pt x="4456" y="1452"/>
                  <a:pt x="4591" y="1398"/>
                  <a:pt x="4727" y="1344"/>
                </a:cubicBezTo>
                <a:cubicBezTo>
                  <a:pt x="4943" y="1236"/>
                  <a:pt x="4970" y="1020"/>
                  <a:pt x="4781" y="885"/>
                </a:cubicBezTo>
                <a:cubicBezTo>
                  <a:pt x="4564" y="723"/>
                  <a:pt x="4294" y="588"/>
                  <a:pt x="4051" y="453"/>
                </a:cubicBezTo>
                <a:cubicBezTo>
                  <a:pt x="3289" y="161"/>
                  <a:pt x="2490" y="0"/>
                  <a:pt x="16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8" name="Google Shape;4518;p40"/>
          <p:cNvSpPr txBox="1">
            <a:spLocks noGrp="1"/>
          </p:cNvSpPr>
          <p:nvPr>
            <p:ph type="subTitle" idx="1"/>
          </p:nvPr>
        </p:nvSpPr>
        <p:spPr>
          <a:xfrm>
            <a:off x="351790" y="2992755"/>
            <a:ext cx="5086985" cy="1167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2"/>
                </a:solidFill>
              </a:rPr>
              <a:t>Daniel Camilo Alférez </a:t>
            </a:r>
            <a:r>
              <a:rPr lang="es-CO" dirty="0" err="1">
                <a:solidFill>
                  <a:schemeClr val="bg2"/>
                </a:solidFill>
              </a:rPr>
              <a:t>Garcia </a:t>
            </a:r>
            <a:r>
              <a:rPr lang="es-CO" dirty="0">
                <a:solidFill>
                  <a:schemeClr val="bg2"/>
                </a:solidFill>
              </a:rPr>
              <a:t>- 160004302</a:t>
            </a:r>
            <a:endParaRPr lang="es-CO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>
                <a:solidFill>
                  <a:schemeClr val="bg2"/>
                </a:solidFill>
              </a:rPr>
              <a:t>Freinder</a:t>
            </a:r>
            <a:r>
              <a:rPr lang="es-CO" dirty="0">
                <a:solidFill>
                  <a:schemeClr val="bg2"/>
                </a:solidFill>
              </a:rPr>
              <a:t> Andrés </a:t>
            </a:r>
            <a:r>
              <a:rPr lang="es-CO" dirty="0" err="1">
                <a:solidFill>
                  <a:schemeClr val="bg2"/>
                </a:solidFill>
              </a:rPr>
              <a:t>Matoma</a:t>
            </a:r>
            <a:r>
              <a:rPr lang="es-CO" dirty="0">
                <a:solidFill>
                  <a:schemeClr val="bg2"/>
                </a:solidFill>
              </a:rPr>
              <a:t> B - 160004322</a:t>
            </a: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2"/>
                </a:solidFill>
              </a:rPr>
              <a:t>Juan David Torres Barreto - 160004330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596" name="Google Shape;4596;p40"/>
          <p:cNvSpPr/>
          <p:nvPr/>
        </p:nvSpPr>
        <p:spPr>
          <a:xfrm>
            <a:off x="5363700" y="2161688"/>
            <a:ext cx="4075" cy="7450"/>
          </a:xfrm>
          <a:custGeom>
            <a:avLst/>
            <a:gdLst/>
            <a:ahLst/>
            <a:cxnLst/>
            <a:rect l="l" t="t" r="r" b="b"/>
            <a:pathLst>
              <a:path w="163" h="298" extrusionOk="0">
                <a:moveTo>
                  <a:pt x="162" y="0"/>
                </a:moveTo>
                <a:lnTo>
                  <a:pt x="162" y="0"/>
                </a:lnTo>
                <a:cubicBezTo>
                  <a:pt x="135" y="0"/>
                  <a:pt x="108" y="27"/>
                  <a:pt x="81" y="54"/>
                </a:cubicBezTo>
                <a:cubicBezTo>
                  <a:pt x="54" y="135"/>
                  <a:pt x="0" y="216"/>
                  <a:pt x="0" y="297"/>
                </a:cubicBezTo>
                <a:lnTo>
                  <a:pt x="162" y="0"/>
                </a:lnTo>
                <a:close/>
              </a:path>
            </a:pathLst>
          </a:custGeom>
          <a:solidFill>
            <a:srgbClr val="399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7" name="Google Shape;4597;p40"/>
          <p:cNvSpPr/>
          <p:nvPr/>
        </p:nvSpPr>
        <p:spPr>
          <a:xfrm rot="1580057">
            <a:off x="3166751" y="4905443"/>
            <a:ext cx="46728" cy="37796"/>
          </a:xfrm>
          <a:custGeom>
            <a:avLst/>
            <a:gdLst/>
            <a:ahLst/>
            <a:cxnLst/>
            <a:rect l="l" t="t" r="r" b="b"/>
            <a:pathLst>
              <a:path w="1810" h="1464" extrusionOk="0">
                <a:moveTo>
                  <a:pt x="888" y="1"/>
                </a:moveTo>
                <a:cubicBezTo>
                  <a:pt x="695" y="1"/>
                  <a:pt x="500" y="55"/>
                  <a:pt x="324" y="163"/>
                </a:cubicBezTo>
                <a:cubicBezTo>
                  <a:pt x="108" y="271"/>
                  <a:pt x="0" y="514"/>
                  <a:pt x="54" y="757"/>
                </a:cubicBezTo>
                <a:cubicBezTo>
                  <a:pt x="27" y="865"/>
                  <a:pt x="54" y="973"/>
                  <a:pt x="135" y="1054"/>
                </a:cubicBezTo>
                <a:cubicBezTo>
                  <a:pt x="305" y="1328"/>
                  <a:pt x="587" y="1463"/>
                  <a:pt x="871" y="1463"/>
                </a:cubicBezTo>
                <a:cubicBezTo>
                  <a:pt x="1175" y="1463"/>
                  <a:pt x="1480" y="1307"/>
                  <a:pt x="1647" y="1000"/>
                </a:cubicBezTo>
                <a:cubicBezTo>
                  <a:pt x="1809" y="730"/>
                  <a:pt x="1728" y="325"/>
                  <a:pt x="1431" y="163"/>
                </a:cubicBezTo>
                <a:cubicBezTo>
                  <a:pt x="1269" y="55"/>
                  <a:pt x="1080" y="1"/>
                  <a:pt x="8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98" name="Google Shape;4598;p40"/>
          <p:cNvGrpSpPr/>
          <p:nvPr/>
        </p:nvGrpSpPr>
        <p:grpSpPr>
          <a:xfrm rot="-7063863">
            <a:off x="3243124" y="1737933"/>
            <a:ext cx="445913" cy="242007"/>
            <a:chOff x="4494447" y="2096462"/>
            <a:chExt cx="445934" cy="242018"/>
          </a:xfrm>
        </p:grpSpPr>
        <p:sp>
          <p:nvSpPr>
            <p:cNvPr id="4599" name="Google Shape;4599;p40"/>
            <p:cNvSpPr/>
            <p:nvPr/>
          </p:nvSpPr>
          <p:spPr>
            <a:xfrm rot="-2259332" flipH="1">
              <a:off x="4495996" y="2136970"/>
              <a:ext cx="152016" cy="56903"/>
            </a:xfrm>
            <a:custGeom>
              <a:avLst/>
              <a:gdLst/>
              <a:ahLst/>
              <a:cxnLst/>
              <a:rect l="l" t="t" r="r" b="b"/>
              <a:pathLst>
                <a:path w="5888" h="2204" extrusionOk="0">
                  <a:moveTo>
                    <a:pt x="1813" y="0"/>
                  </a:moveTo>
                  <a:cubicBezTo>
                    <a:pt x="1519" y="0"/>
                    <a:pt x="1229" y="27"/>
                    <a:pt x="945" y="81"/>
                  </a:cubicBezTo>
                  <a:cubicBezTo>
                    <a:pt x="702" y="135"/>
                    <a:pt x="459" y="216"/>
                    <a:pt x="270" y="324"/>
                  </a:cubicBezTo>
                  <a:cubicBezTo>
                    <a:pt x="27" y="486"/>
                    <a:pt x="0" y="675"/>
                    <a:pt x="189" y="891"/>
                  </a:cubicBezTo>
                  <a:cubicBezTo>
                    <a:pt x="405" y="1161"/>
                    <a:pt x="702" y="1377"/>
                    <a:pt x="1026" y="1512"/>
                  </a:cubicBezTo>
                  <a:cubicBezTo>
                    <a:pt x="2007" y="1979"/>
                    <a:pt x="3088" y="2204"/>
                    <a:pt x="4183" y="2204"/>
                  </a:cubicBezTo>
                  <a:cubicBezTo>
                    <a:pt x="4355" y="2204"/>
                    <a:pt x="4527" y="2198"/>
                    <a:pt x="4699" y="2187"/>
                  </a:cubicBezTo>
                  <a:cubicBezTo>
                    <a:pt x="4996" y="2133"/>
                    <a:pt x="5266" y="2052"/>
                    <a:pt x="5509" y="1944"/>
                  </a:cubicBezTo>
                  <a:cubicBezTo>
                    <a:pt x="5860" y="1782"/>
                    <a:pt x="5887" y="1539"/>
                    <a:pt x="5644" y="1269"/>
                  </a:cubicBezTo>
                  <a:cubicBezTo>
                    <a:pt x="5536" y="1161"/>
                    <a:pt x="5428" y="1080"/>
                    <a:pt x="5320" y="999"/>
                  </a:cubicBezTo>
                  <a:cubicBezTo>
                    <a:pt x="4861" y="702"/>
                    <a:pt x="4375" y="486"/>
                    <a:pt x="3862" y="324"/>
                  </a:cubicBezTo>
                  <a:cubicBezTo>
                    <a:pt x="3538" y="243"/>
                    <a:pt x="3106" y="135"/>
                    <a:pt x="2701" y="81"/>
                  </a:cubicBezTo>
                  <a:cubicBezTo>
                    <a:pt x="2404" y="27"/>
                    <a:pt x="2107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0" name="Google Shape;4600;p40"/>
            <p:cNvSpPr/>
            <p:nvPr/>
          </p:nvSpPr>
          <p:spPr>
            <a:xfrm rot="3971106">
              <a:off x="4812237" y="2231720"/>
              <a:ext cx="145047" cy="57575"/>
            </a:xfrm>
            <a:custGeom>
              <a:avLst/>
              <a:gdLst/>
              <a:ahLst/>
              <a:cxnLst/>
              <a:rect l="l" t="t" r="r" b="b"/>
              <a:pathLst>
                <a:path w="5618" h="2230" extrusionOk="0">
                  <a:moveTo>
                    <a:pt x="402" y="0"/>
                  </a:moveTo>
                  <a:cubicBezTo>
                    <a:pt x="233" y="0"/>
                    <a:pt x="73" y="105"/>
                    <a:pt x="1" y="274"/>
                  </a:cubicBezTo>
                  <a:cubicBezTo>
                    <a:pt x="190" y="571"/>
                    <a:pt x="460" y="814"/>
                    <a:pt x="784" y="976"/>
                  </a:cubicBezTo>
                  <a:cubicBezTo>
                    <a:pt x="1891" y="1597"/>
                    <a:pt x="3133" y="2002"/>
                    <a:pt x="4429" y="2192"/>
                  </a:cubicBezTo>
                  <a:cubicBezTo>
                    <a:pt x="4639" y="2211"/>
                    <a:pt x="4849" y="2230"/>
                    <a:pt x="5059" y="2230"/>
                  </a:cubicBezTo>
                  <a:cubicBezTo>
                    <a:pt x="5146" y="2230"/>
                    <a:pt x="5233" y="2226"/>
                    <a:pt x="5320" y="2219"/>
                  </a:cubicBezTo>
                  <a:cubicBezTo>
                    <a:pt x="5428" y="2192"/>
                    <a:pt x="5509" y="2165"/>
                    <a:pt x="5617" y="2111"/>
                  </a:cubicBezTo>
                  <a:cubicBezTo>
                    <a:pt x="5617" y="2056"/>
                    <a:pt x="5590" y="1975"/>
                    <a:pt x="5590" y="1894"/>
                  </a:cubicBezTo>
                  <a:cubicBezTo>
                    <a:pt x="5266" y="1327"/>
                    <a:pt x="4753" y="895"/>
                    <a:pt x="4132" y="706"/>
                  </a:cubicBezTo>
                  <a:cubicBezTo>
                    <a:pt x="3268" y="490"/>
                    <a:pt x="2431" y="274"/>
                    <a:pt x="1567" y="85"/>
                  </a:cubicBezTo>
                  <a:cubicBezTo>
                    <a:pt x="1189" y="31"/>
                    <a:pt x="838" y="4"/>
                    <a:pt x="460" y="4"/>
                  </a:cubicBezTo>
                  <a:cubicBezTo>
                    <a:pt x="440" y="1"/>
                    <a:pt x="421" y="0"/>
                    <a:pt x="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1" name="Google Shape;4601;p40"/>
            <p:cNvSpPr/>
            <p:nvPr/>
          </p:nvSpPr>
          <p:spPr>
            <a:xfrm rot="572282">
              <a:off x="4708479" y="2189393"/>
              <a:ext cx="39754" cy="142237"/>
            </a:xfrm>
            <a:custGeom>
              <a:avLst/>
              <a:gdLst/>
              <a:ahLst/>
              <a:cxnLst/>
              <a:rect l="l" t="t" r="r" b="b"/>
              <a:pathLst>
                <a:path w="1540" h="5510" extrusionOk="0">
                  <a:moveTo>
                    <a:pt x="1216" y="0"/>
                  </a:moveTo>
                  <a:cubicBezTo>
                    <a:pt x="1162" y="0"/>
                    <a:pt x="1081" y="27"/>
                    <a:pt x="1027" y="54"/>
                  </a:cubicBezTo>
                  <a:cubicBezTo>
                    <a:pt x="541" y="432"/>
                    <a:pt x="217" y="1000"/>
                    <a:pt x="163" y="1621"/>
                  </a:cubicBezTo>
                  <a:cubicBezTo>
                    <a:pt x="82" y="2458"/>
                    <a:pt x="28" y="3295"/>
                    <a:pt x="1" y="4105"/>
                  </a:cubicBezTo>
                  <a:cubicBezTo>
                    <a:pt x="28" y="4456"/>
                    <a:pt x="55" y="4780"/>
                    <a:pt x="109" y="5131"/>
                  </a:cubicBezTo>
                  <a:cubicBezTo>
                    <a:pt x="109" y="5320"/>
                    <a:pt x="244" y="5482"/>
                    <a:pt x="433" y="5509"/>
                  </a:cubicBezTo>
                  <a:cubicBezTo>
                    <a:pt x="676" y="5293"/>
                    <a:pt x="865" y="5023"/>
                    <a:pt x="946" y="4699"/>
                  </a:cubicBezTo>
                  <a:cubicBezTo>
                    <a:pt x="1351" y="3538"/>
                    <a:pt x="1540" y="2323"/>
                    <a:pt x="1486" y="1108"/>
                  </a:cubicBezTo>
                  <a:cubicBezTo>
                    <a:pt x="1459" y="811"/>
                    <a:pt x="1432" y="540"/>
                    <a:pt x="1351" y="270"/>
                  </a:cubicBezTo>
                  <a:cubicBezTo>
                    <a:pt x="1324" y="162"/>
                    <a:pt x="1270" y="81"/>
                    <a:pt x="1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CO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1389" b="68056" l="16328" r="88594">
                        <a14:foregroundMark x1="58750" y1="48611" x2="60625" y2="64444"/>
                        <a14:foregroundMark x1="16406" y1="47639" x2="22656" y2="41667"/>
                        <a14:foregroundMark x1="40234" y1="28472" x2="40234" y2="28472"/>
                        <a14:foregroundMark x1="40234" y1="28472" x2="41875" y2="34861"/>
                        <a14:foregroundMark x1="42266" y1="39306" x2="46094" y2="34167"/>
                        <a14:foregroundMark x1="88594" y1="52083" x2="88594" y2="52083"/>
                      </a14:backgroundRemoval>
                    </a14:imgEffect>
                  </a14:imgLayer>
                </a14:imgProps>
              </a:ext>
            </a:extLst>
          </a:blip>
          <a:srcRect l="14072" t="15610" r="14772" b="25828"/>
          <a:stretch>
            <a:fillRect/>
          </a:stretch>
        </p:blipFill>
        <p:spPr>
          <a:xfrm>
            <a:off x="1072105" y="878010"/>
            <a:ext cx="4697486" cy="2174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381261" y="432152"/>
            <a:ext cx="238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Sugerir Identificación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9" y="846699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070297" y="452744"/>
            <a:ext cx="300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Ver publicaciones reportadas</a:t>
            </a:r>
            <a:endParaRPr lang="es-CO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8" y="846698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456564" y="453667"/>
            <a:ext cx="223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Cambiar Contraseña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8" y="791368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9124" y="149566"/>
            <a:ext cx="252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+mj-lt"/>
              </a:rPr>
              <a:t>Diagrama de Casos de Uso</a:t>
            </a:r>
            <a:endParaRPr lang="es-CO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19" y="575406"/>
            <a:ext cx="7644162" cy="42646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28639" y="133814"/>
            <a:ext cx="274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Diagrama de Base de Datos</a:t>
            </a:r>
            <a:endParaRPr lang="es-CO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008" y="546410"/>
            <a:ext cx="5435983" cy="43158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129" y="795799"/>
            <a:ext cx="6480000" cy="405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33133" y="47038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Home</a:t>
            </a: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857959" y="452744"/>
            <a:ext cx="142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Registrarse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9" y="842925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857959" y="452744"/>
            <a:ext cx="142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Login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9" y="760521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857959" y="452744"/>
            <a:ext cx="142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Ver Perfil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9" y="760521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857959" y="452744"/>
            <a:ext cx="142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Explorar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9" y="884910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47892" y="144967"/>
            <a:ext cx="10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Mockups</a:t>
            </a:r>
            <a:endParaRPr lang="es-CO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542625" y="432152"/>
            <a:ext cx="20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Agregar Publicación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98" y="812873"/>
            <a:ext cx="6480000" cy="40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Lizard Day by Slidesgo">
  <a:themeElements>
    <a:clrScheme name="Simple Light">
      <a:dk1>
        <a:srgbClr val="603913"/>
      </a:dk1>
      <a:lt1>
        <a:srgbClr val="FFFFFF"/>
      </a:lt1>
      <a:dk2>
        <a:srgbClr val="05181D"/>
      </a:dk2>
      <a:lt2>
        <a:srgbClr val="F6E04C"/>
      </a:lt2>
      <a:accent1>
        <a:srgbClr val="B1D074"/>
      </a:accent1>
      <a:accent2>
        <a:srgbClr val="00A457"/>
      </a:accent2>
      <a:accent3>
        <a:srgbClr val="FFFFFF"/>
      </a:accent3>
      <a:accent4>
        <a:srgbClr val="00603D"/>
      </a:accent4>
      <a:accent5>
        <a:srgbClr val="A32273"/>
      </a:accent5>
      <a:accent6>
        <a:srgbClr val="E364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Presentación en pantalla (16:9)</PresentationFormat>
  <Paragraphs>44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Barriecito</vt:lpstr>
      <vt:lpstr>Segoe Print</vt:lpstr>
      <vt:lpstr>Syne</vt:lpstr>
      <vt:lpstr>Oswald</vt:lpstr>
      <vt:lpstr>Barlow Semi Condensed</vt:lpstr>
      <vt:lpstr>Microsoft YaHei</vt:lpstr>
      <vt:lpstr>Arial Unicode MS</vt:lpstr>
      <vt:lpstr>World Lizard Day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Otro</dc:creator>
  <cp:lastModifiedBy>Camilo Garcia</cp:lastModifiedBy>
  <cp:revision>3</cp:revision>
  <dcterms:created xsi:type="dcterms:W3CDTF">2023-10-02T00:04:00Z</dcterms:created>
  <dcterms:modified xsi:type="dcterms:W3CDTF">2023-10-02T01:28:31Z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EBA3FD3E86264B938EC177B9808C9277_12</vt:lpwstr>
  </property>
  <property fmtid="{D5CDD505-2E9C-101B-9397-08002B2CF9AE}" pid="3" name="KSOProductBuildVer">
    <vt:lpwstr>1033-12.2.0.13215</vt:lpwstr>
  </property>
</Properties>
</file>