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5A731-4942-4831-BF68-53AE0965756B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99E9-C5EE-45EA-A705-45EC3F205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0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BFFD1-5A1A-4315-86F7-F060BFE4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9FAB21-C7B0-4E1A-AE38-C4B40496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001AF-CFD6-493D-9B59-09943301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13987-97CA-4EA4-9D77-1B3104DE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42648-DB90-409E-AFE0-9972C25A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C433-099D-45F4-B9D3-6F1DD4DE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9542F-F748-4935-AAED-8B11367C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D298C-C1CC-41F1-85D0-E195360D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9F6AF-690B-432C-AC4D-E98D0791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DF31D-6901-48E8-A067-508B2CD5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9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E3623D-0231-496E-AC9F-B2E05BC2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F20EC-ABCA-4E6A-B3ED-C8594596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2275B-8179-47E4-A301-5D09A746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E2520-0CD3-4BF1-8301-8F4F3A4F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F8AF9-06D9-4280-A3A0-1C3DDFBC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F236-6F76-41AA-846C-DB4431D7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686F8-D766-47E9-86D8-E029E34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F400D-47EA-4876-9CA4-861DDC39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9F9E9-2177-40CE-A38E-5931E65D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57350-4605-432B-A29B-9F4540C1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6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9F5D-A2DB-4824-8FBC-44C78F40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C430E-A5D2-43B2-9762-82DCB386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D0D0E-7E42-4D9A-80D8-6C97FE0B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0CEFD-5284-4C86-8B01-AB57FE7A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F7C17-940E-402F-947F-788CA7BC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9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E2A56-E788-449F-BFE3-CA7E8012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DE654-7CE4-4D40-AC4C-7792866B7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68A47-0D24-4FCF-A268-102CE6C4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2AAA8-FC22-40C0-A8A2-5469DB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5B20A-8DF3-46DD-A856-0BA5739B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C2597-DE5A-43BC-B2D7-3BCBED6A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7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B1FC-E9B8-4F46-9B24-9FA8EA8E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3D134-5F9E-4345-93BF-2BCE5476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6E3F9-889A-4EBC-B9FE-3957B954B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5E21B-36EC-4178-94CA-1CFA0C767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1D202-DFBE-4F4C-8677-86A99D93C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D8C9C5-8D4F-4F12-A0F4-DC447BB3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E7C00B-ED18-4E4E-AB93-F96A173F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787A1-5EEF-46A5-80F6-EEA04FA5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3DB67-9DD5-41AA-BA77-FC485274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941C6-D552-447D-8F7D-BF63151E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7D666-A6FC-4A49-8EBD-464AD875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913B22-74CA-4032-B986-782EA0B5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72AA6-7AD4-4976-AA57-F53B6F0D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0E25B-E8B4-44E1-98FA-BCDFA691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17751-0454-42B7-941C-8686990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DB7E0-0384-4D59-B069-F98346A6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7FDB0-1721-45C4-8042-81220D75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4E611-F39B-4EB9-A4D0-7E31FD23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EFEF8-607C-43AD-82DB-E3EC4DEB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1400F-DE67-4EF8-B023-6D2CFD3D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AE64A-D3D8-4F92-9160-79A7D07C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F87D-3F13-4B76-B611-6DDA3FE9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DC286-21D8-4CC0-8A46-7EF9D150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C8A61F-F96C-4DE7-82AA-A8973637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F8027-99F7-42BD-B5DD-4634C6B8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68E05-27E9-472F-BA41-B728FF1D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A1612-D76D-4B96-9E1D-A8597549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8FC3C5-4919-4302-9190-B5C1280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48650-C435-4DD2-90E0-79B3BA1C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7BC3A-C38D-491D-924C-F394174B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1B34-423D-4160-8F0B-3CC3570E4087}" type="datetimeFigureOut">
              <a:rPr lang="zh-CN" altLang="en-US" smtClean="0"/>
              <a:t>2024/6/22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9B43-4260-4650-BD34-83ACF57D7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0130-859D-471D-A48F-384769F1A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A447-2A71-4614-80E8-8ADC72461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4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3789013-E530-4485-B3EE-C57AD3028EDB}"/>
              </a:ext>
            </a:extLst>
          </p:cNvPr>
          <p:cNvSpPr txBox="1"/>
          <p:nvPr/>
        </p:nvSpPr>
        <p:spPr>
          <a:xfrm>
            <a:off x="2032986" y="1669002"/>
            <a:ext cx="603682" cy="151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4297647-F3B8-4B41-B389-7309BED60450}"/>
              </a:ext>
            </a:extLst>
          </p:cNvPr>
          <p:cNvGrpSpPr/>
          <p:nvPr/>
        </p:nvGrpSpPr>
        <p:grpSpPr>
          <a:xfrm>
            <a:off x="4247972" y="3187083"/>
            <a:ext cx="3790765" cy="1301486"/>
            <a:chOff x="1482570" y="3080550"/>
            <a:chExt cx="3790765" cy="130148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BA97948-68CE-4B9E-9E38-282981B8E583}"/>
                </a:ext>
              </a:extLst>
            </p:cNvPr>
            <p:cNvSpPr/>
            <p:nvPr/>
          </p:nvSpPr>
          <p:spPr>
            <a:xfrm>
              <a:off x="1482570" y="3080550"/>
              <a:ext cx="3790765" cy="9232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6544860-73C5-4F4E-9C52-AE22EE8CC2E9}"/>
                </a:ext>
              </a:extLst>
            </p:cNvPr>
            <p:cNvSpPr txBox="1"/>
            <p:nvPr/>
          </p:nvSpPr>
          <p:spPr>
            <a:xfrm>
              <a:off x="2539013" y="4012704"/>
              <a:ext cx="226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Raft Server 2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C2431BE-3D17-4824-A494-4C1971A8D9DF}"/>
                </a:ext>
              </a:extLst>
            </p:cNvPr>
            <p:cNvSpPr/>
            <p:nvPr/>
          </p:nvSpPr>
          <p:spPr>
            <a:xfrm>
              <a:off x="1629052" y="3346880"/>
              <a:ext cx="1007616" cy="4083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KV-</a:t>
              </a:r>
              <a:r>
                <a:rPr lang="zh-CN" altLang="en-US" sz="12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100B3F95-E2B0-47FB-9246-0BD610CF7E41}"/>
                </a:ext>
              </a:extLst>
            </p:cNvPr>
            <p:cNvSpPr/>
            <p:nvPr/>
          </p:nvSpPr>
          <p:spPr>
            <a:xfrm>
              <a:off x="2809784" y="3251443"/>
              <a:ext cx="1007616" cy="5504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Raft</a:t>
              </a:r>
              <a:r>
                <a:rPr lang="zh-CN" altLang="en-US" sz="1200" dirty="0">
                  <a:solidFill>
                    <a:schemeClr val="tx1"/>
                  </a:solidFill>
                </a:rPr>
                <a:t>节点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Leader</a:t>
              </a:r>
              <a:r>
                <a:rPr lang="zh-CN" altLang="en-US" sz="12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CE8997D-D835-4A06-977A-EE8AD5D4AEF6}"/>
                </a:ext>
              </a:extLst>
            </p:cNvPr>
            <p:cNvSpPr/>
            <p:nvPr/>
          </p:nvSpPr>
          <p:spPr>
            <a:xfrm>
              <a:off x="3981638" y="3338001"/>
              <a:ext cx="1007616" cy="4083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持久层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148743F-527B-4F05-81B0-82101160224E}"/>
              </a:ext>
            </a:extLst>
          </p:cNvPr>
          <p:cNvGrpSpPr/>
          <p:nvPr/>
        </p:nvGrpSpPr>
        <p:grpSpPr>
          <a:xfrm>
            <a:off x="137603" y="3187083"/>
            <a:ext cx="3790765" cy="1301486"/>
            <a:chOff x="137603" y="3187083"/>
            <a:chExt cx="3790765" cy="130148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F650AB1-FB49-4138-9154-7CDBAEF04123}"/>
                </a:ext>
              </a:extLst>
            </p:cNvPr>
            <p:cNvGrpSpPr/>
            <p:nvPr/>
          </p:nvGrpSpPr>
          <p:grpSpPr>
            <a:xfrm>
              <a:off x="137603" y="3187083"/>
              <a:ext cx="3790765" cy="1301486"/>
              <a:chOff x="1482570" y="3080550"/>
              <a:chExt cx="3790765" cy="1301486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AC6A0FA-80A6-4598-B4CB-49D63585FA55}"/>
                  </a:ext>
                </a:extLst>
              </p:cNvPr>
              <p:cNvSpPr/>
              <p:nvPr/>
            </p:nvSpPr>
            <p:spPr>
              <a:xfrm>
                <a:off x="1482570" y="3080550"/>
                <a:ext cx="3790765" cy="9232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E2BD774-1BA1-40D0-A25F-77DD9B78B980}"/>
                  </a:ext>
                </a:extLst>
              </p:cNvPr>
              <p:cNvSpPr txBox="1"/>
              <p:nvPr/>
            </p:nvSpPr>
            <p:spPr>
              <a:xfrm>
                <a:off x="2539013" y="4012704"/>
                <a:ext cx="226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Raft Server 1</a:t>
                </a:r>
                <a:endParaRPr lang="zh-CN" altLang="en-US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DDAC9E3-B08C-4ABF-A891-0EE4BB2341EB}"/>
                  </a:ext>
                </a:extLst>
              </p:cNvPr>
              <p:cNvSpPr/>
              <p:nvPr/>
            </p:nvSpPr>
            <p:spPr>
              <a:xfrm>
                <a:off x="1629052" y="3346880"/>
                <a:ext cx="1007616" cy="40837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KV-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数据库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2DFB3B1-17EC-41DD-8BBF-8068FBFA3C5B}"/>
                  </a:ext>
                </a:extLst>
              </p:cNvPr>
              <p:cNvSpPr/>
              <p:nvPr/>
            </p:nvSpPr>
            <p:spPr>
              <a:xfrm>
                <a:off x="3981638" y="3338001"/>
                <a:ext cx="1007616" cy="40837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持久层</a:t>
                </a:r>
              </a:p>
            </p:txBody>
          </p:sp>
        </p:grp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87B163F-05C6-4CF6-8C9D-C0FC76C8D990}"/>
                </a:ext>
              </a:extLst>
            </p:cNvPr>
            <p:cNvSpPr/>
            <p:nvPr/>
          </p:nvSpPr>
          <p:spPr>
            <a:xfrm>
              <a:off x="1471470" y="3373515"/>
              <a:ext cx="1007616" cy="5504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   Raft</a:t>
              </a:r>
              <a:r>
                <a:rPr lang="zh-CN" altLang="en-US" sz="1200" dirty="0">
                  <a:solidFill>
                    <a:schemeClr val="tx1"/>
                  </a:solidFill>
                </a:rPr>
                <a:t>节点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Follower</a:t>
              </a:r>
              <a:r>
                <a:rPr lang="zh-CN" altLang="en-US" sz="1200" dirty="0">
                  <a:solidFill>
                    <a:schemeClr val="tx1"/>
                  </a:solidFill>
                </a:rPr>
                <a:t>）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5CF8C8D-EB92-4031-82EC-5F18F8E7808D}"/>
              </a:ext>
            </a:extLst>
          </p:cNvPr>
          <p:cNvGrpSpPr/>
          <p:nvPr/>
        </p:nvGrpSpPr>
        <p:grpSpPr>
          <a:xfrm>
            <a:off x="8220731" y="3187083"/>
            <a:ext cx="3790765" cy="1301486"/>
            <a:chOff x="8220731" y="3187083"/>
            <a:chExt cx="3790765" cy="130148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5D44C41-3502-4313-8438-47308C006AF2}"/>
                </a:ext>
              </a:extLst>
            </p:cNvPr>
            <p:cNvGrpSpPr/>
            <p:nvPr/>
          </p:nvGrpSpPr>
          <p:grpSpPr>
            <a:xfrm>
              <a:off x="8220731" y="3187083"/>
              <a:ext cx="3790765" cy="1301486"/>
              <a:chOff x="1482570" y="3080550"/>
              <a:chExt cx="3790765" cy="1301486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B2D47F8E-FB90-40C5-BF93-A4E31338135A}"/>
                  </a:ext>
                </a:extLst>
              </p:cNvPr>
              <p:cNvSpPr/>
              <p:nvPr/>
            </p:nvSpPr>
            <p:spPr>
              <a:xfrm>
                <a:off x="1482570" y="3080550"/>
                <a:ext cx="3790765" cy="9232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F18EC2-247A-4CB5-A17B-ED72A517C4A4}"/>
                  </a:ext>
                </a:extLst>
              </p:cNvPr>
              <p:cNvSpPr txBox="1"/>
              <p:nvPr/>
            </p:nvSpPr>
            <p:spPr>
              <a:xfrm>
                <a:off x="2539013" y="4012704"/>
                <a:ext cx="226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Raft Server 3</a:t>
                </a:r>
                <a:endParaRPr lang="zh-CN" altLang="en-US" dirty="0"/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1555FEAA-DAE6-44F7-886B-BC0AE29D6D29}"/>
                  </a:ext>
                </a:extLst>
              </p:cNvPr>
              <p:cNvSpPr/>
              <p:nvPr/>
            </p:nvSpPr>
            <p:spPr>
              <a:xfrm>
                <a:off x="1629052" y="3346880"/>
                <a:ext cx="1007616" cy="40837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KV-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数据库</a:t>
                </a: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A5F187E-DC24-4CEB-A996-E0CAC797E3A5}"/>
                  </a:ext>
                </a:extLst>
              </p:cNvPr>
              <p:cNvSpPr/>
              <p:nvPr/>
            </p:nvSpPr>
            <p:spPr>
              <a:xfrm>
                <a:off x="3981638" y="3338001"/>
                <a:ext cx="1007616" cy="40837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持久层</a:t>
                </a:r>
              </a:p>
            </p:txBody>
          </p:sp>
        </p:grp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BA623BB-7734-47EC-BC4D-484E9F448379}"/>
                </a:ext>
              </a:extLst>
            </p:cNvPr>
            <p:cNvSpPr/>
            <p:nvPr/>
          </p:nvSpPr>
          <p:spPr>
            <a:xfrm>
              <a:off x="9550160" y="3366854"/>
              <a:ext cx="1007616" cy="5504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  Raft</a:t>
              </a:r>
              <a:r>
                <a:rPr lang="zh-CN" altLang="en-US" sz="1200" dirty="0">
                  <a:solidFill>
                    <a:schemeClr val="tx1"/>
                  </a:solidFill>
                </a:rPr>
                <a:t>节点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Follower</a:t>
              </a:r>
              <a:r>
                <a:rPr lang="zh-CN" altLang="en-US" sz="1200" dirty="0">
                  <a:solidFill>
                    <a:schemeClr val="tx1"/>
                  </a:solidFill>
                </a:rPr>
                <a:t>）</a:t>
              </a: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08D771C-2D93-4250-A26A-F2CA1E3FAEC7}"/>
              </a:ext>
            </a:extLst>
          </p:cNvPr>
          <p:cNvSpPr/>
          <p:nvPr/>
        </p:nvSpPr>
        <p:spPr>
          <a:xfrm>
            <a:off x="4236864" y="809351"/>
            <a:ext cx="1100831" cy="435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0E4090-E9CB-487B-9717-857E33357701}"/>
              </a:ext>
            </a:extLst>
          </p:cNvPr>
          <p:cNvSpPr/>
          <p:nvPr/>
        </p:nvSpPr>
        <p:spPr>
          <a:xfrm>
            <a:off x="5612911" y="809351"/>
            <a:ext cx="1100831" cy="435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09B6FB9-D84E-44E4-843F-641CE3634949}"/>
              </a:ext>
            </a:extLst>
          </p:cNvPr>
          <p:cNvSpPr/>
          <p:nvPr/>
        </p:nvSpPr>
        <p:spPr>
          <a:xfrm>
            <a:off x="6937906" y="809351"/>
            <a:ext cx="1100831" cy="435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747E2A-2D80-489C-A75E-62F0F345AD56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4787280" y="1244357"/>
            <a:ext cx="1356075" cy="1942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EADF120-4268-4C8E-916D-94C818701D88}"/>
              </a:ext>
            </a:extLst>
          </p:cNvPr>
          <p:cNvCxnSpPr>
            <a:cxnSpLocks/>
            <a:stCxn id="38" idx="2"/>
            <a:endCxn id="22" idx="0"/>
          </p:cNvCxnSpPr>
          <p:nvPr/>
        </p:nvCxnSpPr>
        <p:spPr>
          <a:xfrm flipH="1">
            <a:off x="6143355" y="1244357"/>
            <a:ext cx="19972" cy="1942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F2B4E3D-5D04-4506-A434-AAE9B82BD4E4}"/>
              </a:ext>
            </a:extLst>
          </p:cNvPr>
          <p:cNvCxnSpPr>
            <a:cxnSpLocks/>
            <a:stCxn id="39" idx="2"/>
            <a:endCxn id="22" idx="0"/>
          </p:cNvCxnSpPr>
          <p:nvPr/>
        </p:nvCxnSpPr>
        <p:spPr>
          <a:xfrm flipH="1">
            <a:off x="6143355" y="1244357"/>
            <a:ext cx="1344967" cy="1942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304D8C9-1A31-46F7-B386-DC460D553276}"/>
              </a:ext>
            </a:extLst>
          </p:cNvPr>
          <p:cNvSpPr txBox="1"/>
          <p:nvPr/>
        </p:nvSpPr>
        <p:spPr>
          <a:xfrm rot="3301049">
            <a:off x="4951276" y="2056988"/>
            <a:ext cx="73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Get</a:t>
            </a:r>
            <a:endParaRPr lang="zh-CN" altLang="en-US" sz="16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9A0D964-F932-4C67-B5DE-4289207C83F9}"/>
              </a:ext>
            </a:extLst>
          </p:cNvPr>
          <p:cNvSpPr txBox="1"/>
          <p:nvPr/>
        </p:nvSpPr>
        <p:spPr>
          <a:xfrm rot="3301049">
            <a:off x="5103079" y="2073307"/>
            <a:ext cx="1140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400" dirty="0"/>
              <a:t>通信</a:t>
            </a:r>
            <a:endParaRPr lang="zh-CN" altLang="en-US" sz="16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7ED23D8-92E3-4F1D-99B4-D5B97B0775BF}"/>
              </a:ext>
            </a:extLst>
          </p:cNvPr>
          <p:cNvSpPr txBox="1"/>
          <p:nvPr/>
        </p:nvSpPr>
        <p:spPr>
          <a:xfrm rot="5400000">
            <a:off x="5705004" y="1921964"/>
            <a:ext cx="6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Put</a:t>
            </a:r>
            <a:endParaRPr lang="zh-CN" altLang="en-US" sz="16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9B4E0C0-549A-4E6A-AC42-EC678165C1AC}"/>
              </a:ext>
            </a:extLst>
          </p:cNvPr>
          <p:cNvSpPr txBox="1"/>
          <p:nvPr/>
        </p:nvSpPr>
        <p:spPr>
          <a:xfrm rot="5400000">
            <a:off x="5734057" y="1958864"/>
            <a:ext cx="1140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400" dirty="0"/>
              <a:t>通信</a:t>
            </a:r>
            <a:endParaRPr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5040E8-84D4-47B4-990E-0114808F2A73}"/>
              </a:ext>
            </a:extLst>
          </p:cNvPr>
          <p:cNvSpPr txBox="1"/>
          <p:nvPr/>
        </p:nvSpPr>
        <p:spPr>
          <a:xfrm rot="18223650">
            <a:off x="6256834" y="1647651"/>
            <a:ext cx="126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Append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60D4AC-FE59-4D12-BB47-345DF9254583}"/>
              </a:ext>
            </a:extLst>
          </p:cNvPr>
          <p:cNvSpPr txBox="1"/>
          <p:nvPr/>
        </p:nvSpPr>
        <p:spPr>
          <a:xfrm rot="18287732">
            <a:off x="6549212" y="1890971"/>
            <a:ext cx="1140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400" dirty="0"/>
              <a:t>通信</a:t>
            </a:r>
            <a:endParaRPr lang="zh-CN" altLang="en-US" sz="1600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09E4CC3-A009-42EF-866C-A64348ECFCB6}"/>
              </a:ext>
            </a:extLst>
          </p:cNvPr>
          <p:cNvCxnSpPr>
            <a:stCxn id="33" idx="0"/>
            <a:endCxn id="25" idx="0"/>
          </p:cNvCxnSpPr>
          <p:nvPr/>
        </p:nvCxnSpPr>
        <p:spPr>
          <a:xfrm rot="5400000" flipH="1" flipV="1">
            <a:off x="4019367" y="1313888"/>
            <a:ext cx="15539" cy="4103716"/>
          </a:xfrm>
          <a:prstGeom prst="bentConnector3">
            <a:avLst>
              <a:gd name="adj1" fmla="val 1571137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187043BE-5F05-4552-B04B-9D1AF5777810}"/>
              </a:ext>
            </a:extLst>
          </p:cNvPr>
          <p:cNvCxnSpPr>
            <a:stCxn id="25" idx="0"/>
            <a:endCxn id="34" idx="0"/>
          </p:cNvCxnSpPr>
          <p:nvPr/>
        </p:nvCxnSpPr>
        <p:spPr>
          <a:xfrm rot="16200000" flipH="1">
            <a:off x="8062042" y="1374928"/>
            <a:ext cx="8878" cy="3974974"/>
          </a:xfrm>
          <a:prstGeom prst="bentConnector3">
            <a:avLst>
              <a:gd name="adj1" fmla="val -2574904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C5D1C2B-B35F-471B-9233-B3ED43E30E01}"/>
              </a:ext>
            </a:extLst>
          </p:cNvPr>
          <p:cNvSpPr txBox="1"/>
          <p:nvPr/>
        </p:nvSpPr>
        <p:spPr>
          <a:xfrm>
            <a:off x="3391795" y="2760351"/>
            <a:ext cx="1140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400" dirty="0"/>
              <a:t>通信</a:t>
            </a:r>
            <a:endParaRPr lang="zh-CN" altLang="en-US" sz="16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15A891B-5F13-4DF3-80D7-50A8A9108862}"/>
              </a:ext>
            </a:extLst>
          </p:cNvPr>
          <p:cNvSpPr txBox="1"/>
          <p:nvPr/>
        </p:nvSpPr>
        <p:spPr>
          <a:xfrm>
            <a:off x="7650603" y="2770845"/>
            <a:ext cx="1140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400" dirty="0"/>
              <a:t>通信</a:t>
            </a:r>
            <a:endParaRPr lang="zh-CN" altLang="en-US" sz="16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DCC2BE3-6F2C-48A7-A3DB-8F6816B49900}"/>
              </a:ext>
            </a:extLst>
          </p:cNvPr>
          <p:cNvCxnSpPr>
            <a:stCxn id="13" idx="3"/>
            <a:endCxn id="33" idx="1"/>
          </p:cNvCxnSpPr>
          <p:nvPr/>
        </p:nvCxnSpPr>
        <p:spPr>
          <a:xfrm flipV="1">
            <a:off x="1291701" y="3648723"/>
            <a:ext cx="179769" cy="8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8769B7-2057-4DC8-9B08-E1B675CC0F17}"/>
              </a:ext>
            </a:extLst>
          </p:cNvPr>
          <p:cNvCxnSpPr/>
          <p:nvPr/>
        </p:nvCxnSpPr>
        <p:spPr>
          <a:xfrm flipV="1">
            <a:off x="2456899" y="3659221"/>
            <a:ext cx="179769" cy="8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F081D4F-435A-41AB-ADA5-C602A03D8FBA}"/>
              </a:ext>
            </a:extLst>
          </p:cNvPr>
          <p:cNvCxnSpPr>
            <a:cxnSpLocks/>
          </p:cNvCxnSpPr>
          <p:nvPr/>
        </p:nvCxnSpPr>
        <p:spPr>
          <a:xfrm flipV="1">
            <a:off x="5404295" y="3642061"/>
            <a:ext cx="179769" cy="8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7585BE7-3DAD-4761-A70A-B1920EF5F99A}"/>
              </a:ext>
            </a:extLst>
          </p:cNvPr>
          <p:cNvCxnSpPr/>
          <p:nvPr/>
        </p:nvCxnSpPr>
        <p:spPr>
          <a:xfrm flipV="1">
            <a:off x="6567271" y="3659221"/>
            <a:ext cx="179769" cy="8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5270DF0-5633-43F6-9EC9-6DE75EBDC77A}"/>
              </a:ext>
            </a:extLst>
          </p:cNvPr>
          <p:cNvCxnSpPr>
            <a:cxnSpLocks/>
          </p:cNvCxnSpPr>
          <p:nvPr/>
        </p:nvCxnSpPr>
        <p:spPr>
          <a:xfrm flipV="1">
            <a:off x="9372610" y="3653153"/>
            <a:ext cx="179769" cy="8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EE58225-896C-4D61-9E31-97B65BD308E2}"/>
              </a:ext>
            </a:extLst>
          </p:cNvPr>
          <p:cNvCxnSpPr>
            <a:cxnSpLocks/>
          </p:cNvCxnSpPr>
          <p:nvPr/>
        </p:nvCxnSpPr>
        <p:spPr>
          <a:xfrm flipV="1">
            <a:off x="10548903" y="3668098"/>
            <a:ext cx="179769" cy="8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6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Bingshuo</dc:creator>
  <cp:lastModifiedBy>Guo Bingshuo</cp:lastModifiedBy>
  <cp:revision>1</cp:revision>
  <dcterms:created xsi:type="dcterms:W3CDTF">2024-06-22T03:56:53Z</dcterms:created>
  <dcterms:modified xsi:type="dcterms:W3CDTF">2024-06-22T04:14:57Z</dcterms:modified>
</cp:coreProperties>
</file>