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80"/>
    <p:restoredTop sz="94555"/>
  </p:normalViewPr>
  <p:slideViewPr>
    <p:cSldViewPr snapToGrid="0">
      <p:cViewPr varScale="1">
        <p:scale>
          <a:sx n="156" d="100"/>
          <a:sy n="156" d="100"/>
        </p:scale>
        <p:origin x="216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A601C8-000D-4BED-A7FB-9327D70C005E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2694DE8-C7B4-4E69-8A1D-E318D421BC10}">
      <dgm:prSet/>
      <dgm:spPr/>
      <dgm:t>
        <a:bodyPr/>
        <a:lstStyle/>
        <a:p>
          <a:pPr>
            <a:defRPr cap="all"/>
          </a:pPr>
          <a:r>
            <a:rPr lang="en-US" b="1"/>
            <a:t>Challenge:</a:t>
          </a:r>
          <a:r>
            <a:rPr lang="en-US"/>
            <a:t> Visually impaired users lack real-time obstacle awareness.</a:t>
          </a:r>
        </a:p>
      </dgm:t>
    </dgm:pt>
    <dgm:pt modelId="{2930FDB2-C97B-4A6D-B7DD-E9A4C25B982C}" type="parTrans" cxnId="{7EC8D82F-6B96-4E32-A0E4-7210E483F08E}">
      <dgm:prSet/>
      <dgm:spPr/>
      <dgm:t>
        <a:bodyPr/>
        <a:lstStyle/>
        <a:p>
          <a:endParaRPr lang="en-US"/>
        </a:p>
      </dgm:t>
    </dgm:pt>
    <dgm:pt modelId="{3688362E-E42A-4B95-8467-F6D1B04E7F93}" type="sibTrans" cxnId="{7EC8D82F-6B96-4E32-A0E4-7210E483F08E}">
      <dgm:prSet/>
      <dgm:spPr/>
      <dgm:t>
        <a:bodyPr/>
        <a:lstStyle/>
        <a:p>
          <a:endParaRPr lang="en-US"/>
        </a:p>
      </dgm:t>
    </dgm:pt>
    <dgm:pt modelId="{82BE9714-4B58-48BC-8C28-4F816AFDD400}">
      <dgm:prSet/>
      <dgm:spPr/>
      <dgm:t>
        <a:bodyPr/>
        <a:lstStyle/>
        <a:p>
          <a:pPr>
            <a:defRPr cap="all"/>
          </a:pPr>
          <a:r>
            <a:rPr lang="en-US" b="1"/>
            <a:t>Our Solution:</a:t>
          </a:r>
          <a:r>
            <a:rPr lang="en-US"/>
            <a:t> Wearable headset with ultrasonic sensors + vibration motors.</a:t>
          </a:r>
        </a:p>
      </dgm:t>
    </dgm:pt>
    <dgm:pt modelId="{2D39B29C-D38F-447F-AFF9-5255B5CD806E}" type="parTrans" cxnId="{10B1D96F-97DD-4CEE-92E7-623DFF37F34E}">
      <dgm:prSet/>
      <dgm:spPr/>
      <dgm:t>
        <a:bodyPr/>
        <a:lstStyle/>
        <a:p>
          <a:endParaRPr lang="en-US"/>
        </a:p>
      </dgm:t>
    </dgm:pt>
    <dgm:pt modelId="{70BB0145-CAED-417C-802C-F5253AF813D7}" type="sibTrans" cxnId="{10B1D96F-97DD-4CEE-92E7-623DFF37F34E}">
      <dgm:prSet/>
      <dgm:spPr/>
      <dgm:t>
        <a:bodyPr/>
        <a:lstStyle/>
        <a:p>
          <a:endParaRPr lang="en-US"/>
        </a:p>
      </dgm:t>
    </dgm:pt>
    <dgm:pt modelId="{00162CEA-31C5-4C02-AC1C-C71C4FE38D61}" type="pres">
      <dgm:prSet presAssocID="{0DA601C8-000D-4BED-A7FB-9327D70C005E}" presName="root" presStyleCnt="0">
        <dgm:presLayoutVars>
          <dgm:dir/>
          <dgm:resizeHandles val="exact"/>
        </dgm:presLayoutVars>
      </dgm:prSet>
      <dgm:spPr/>
    </dgm:pt>
    <dgm:pt modelId="{AEFCCF80-BEA2-4998-80FA-1185D571EDE8}" type="pres">
      <dgm:prSet presAssocID="{A2694DE8-C7B4-4E69-8A1D-E318D421BC10}" presName="compNode" presStyleCnt="0"/>
      <dgm:spPr/>
    </dgm:pt>
    <dgm:pt modelId="{C7E3F581-B3E6-4580-8199-3E31957F3D68}" type="pres">
      <dgm:prSet presAssocID="{A2694DE8-C7B4-4E69-8A1D-E318D421BC10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2AD32EA5-F21A-4F21-867A-A452903957FC}" type="pres">
      <dgm:prSet presAssocID="{A2694DE8-C7B4-4E69-8A1D-E318D421BC1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ind"/>
        </a:ext>
      </dgm:extLst>
    </dgm:pt>
    <dgm:pt modelId="{F148578D-B59E-4FA1-9E15-DB7642BEB235}" type="pres">
      <dgm:prSet presAssocID="{A2694DE8-C7B4-4E69-8A1D-E318D421BC10}" presName="spaceRect" presStyleCnt="0"/>
      <dgm:spPr/>
    </dgm:pt>
    <dgm:pt modelId="{59E22CEF-30B3-49FE-B383-38B405A6A329}" type="pres">
      <dgm:prSet presAssocID="{A2694DE8-C7B4-4E69-8A1D-E318D421BC10}" presName="textRect" presStyleLbl="revTx" presStyleIdx="0" presStyleCnt="2">
        <dgm:presLayoutVars>
          <dgm:chMax val="1"/>
          <dgm:chPref val="1"/>
        </dgm:presLayoutVars>
      </dgm:prSet>
      <dgm:spPr/>
    </dgm:pt>
    <dgm:pt modelId="{8C4B66E6-A700-4D0E-9894-71A1725B8B23}" type="pres">
      <dgm:prSet presAssocID="{3688362E-E42A-4B95-8467-F6D1B04E7F93}" presName="sibTrans" presStyleCnt="0"/>
      <dgm:spPr/>
    </dgm:pt>
    <dgm:pt modelId="{C4CDB59A-D233-43BF-965A-41CA87E4FDDE}" type="pres">
      <dgm:prSet presAssocID="{82BE9714-4B58-48BC-8C28-4F816AFDD400}" presName="compNode" presStyleCnt="0"/>
      <dgm:spPr/>
    </dgm:pt>
    <dgm:pt modelId="{6235FCD2-2661-4ACC-9BCE-696072A6FDBE}" type="pres">
      <dgm:prSet presAssocID="{82BE9714-4B58-48BC-8C28-4F816AFDD400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FBDBBB71-2F34-44E5-87A3-FA9B1898709E}" type="pres">
      <dgm:prSet presAssocID="{82BE9714-4B58-48BC-8C28-4F816AFDD40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F393FEF5-3168-48D6-953E-C29CE9040945}" type="pres">
      <dgm:prSet presAssocID="{82BE9714-4B58-48BC-8C28-4F816AFDD400}" presName="spaceRect" presStyleCnt="0"/>
      <dgm:spPr/>
    </dgm:pt>
    <dgm:pt modelId="{C4626187-2CC0-45FC-AEF9-051D5B9EC260}" type="pres">
      <dgm:prSet presAssocID="{82BE9714-4B58-48BC-8C28-4F816AFDD40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EC8D82F-6B96-4E32-A0E4-7210E483F08E}" srcId="{0DA601C8-000D-4BED-A7FB-9327D70C005E}" destId="{A2694DE8-C7B4-4E69-8A1D-E318D421BC10}" srcOrd="0" destOrd="0" parTransId="{2930FDB2-C97B-4A6D-B7DD-E9A4C25B982C}" sibTransId="{3688362E-E42A-4B95-8467-F6D1B04E7F93}"/>
    <dgm:cxn modelId="{91B0B846-2F43-45E0-B68A-DF0F8EA6B478}" type="presOf" srcId="{0DA601C8-000D-4BED-A7FB-9327D70C005E}" destId="{00162CEA-31C5-4C02-AC1C-C71C4FE38D61}" srcOrd="0" destOrd="0" presId="urn:microsoft.com/office/officeart/2018/5/layout/IconLeafLabelList"/>
    <dgm:cxn modelId="{10B1D96F-97DD-4CEE-92E7-623DFF37F34E}" srcId="{0DA601C8-000D-4BED-A7FB-9327D70C005E}" destId="{82BE9714-4B58-48BC-8C28-4F816AFDD400}" srcOrd="1" destOrd="0" parTransId="{2D39B29C-D38F-447F-AFF9-5255B5CD806E}" sibTransId="{70BB0145-CAED-417C-802C-F5253AF813D7}"/>
    <dgm:cxn modelId="{E740699D-4970-47A3-8747-FB5D65A7EE37}" type="presOf" srcId="{82BE9714-4B58-48BC-8C28-4F816AFDD400}" destId="{C4626187-2CC0-45FC-AEF9-051D5B9EC260}" srcOrd="0" destOrd="0" presId="urn:microsoft.com/office/officeart/2018/5/layout/IconLeafLabelList"/>
    <dgm:cxn modelId="{65ED18E9-1016-4518-9821-2CDC35211D0B}" type="presOf" srcId="{A2694DE8-C7B4-4E69-8A1D-E318D421BC10}" destId="{59E22CEF-30B3-49FE-B383-38B405A6A329}" srcOrd="0" destOrd="0" presId="urn:microsoft.com/office/officeart/2018/5/layout/IconLeafLabelList"/>
    <dgm:cxn modelId="{307D8F3B-3F65-47B9-B4F4-C10503106A9C}" type="presParOf" srcId="{00162CEA-31C5-4C02-AC1C-C71C4FE38D61}" destId="{AEFCCF80-BEA2-4998-80FA-1185D571EDE8}" srcOrd="0" destOrd="0" presId="urn:microsoft.com/office/officeart/2018/5/layout/IconLeafLabelList"/>
    <dgm:cxn modelId="{8E270E0B-5061-4AB7-96AF-0CDE99A68EE6}" type="presParOf" srcId="{AEFCCF80-BEA2-4998-80FA-1185D571EDE8}" destId="{C7E3F581-B3E6-4580-8199-3E31957F3D68}" srcOrd="0" destOrd="0" presId="urn:microsoft.com/office/officeart/2018/5/layout/IconLeafLabelList"/>
    <dgm:cxn modelId="{4048E1D4-0ED0-4FD2-A164-DD69F8CF7D51}" type="presParOf" srcId="{AEFCCF80-BEA2-4998-80FA-1185D571EDE8}" destId="{2AD32EA5-F21A-4F21-867A-A452903957FC}" srcOrd="1" destOrd="0" presId="urn:microsoft.com/office/officeart/2018/5/layout/IconLeafLabelList"/>
    <dgm:cxn modelId="{895BD2E6-1FB3-4B4D-A26E-79ACDBC4718F}" type="presParOf" srcId="{AEFCCF80-BEA2-4998-80FA-1185D571EDE8}" destId="{F148578D-B59E-4FA1-9E15-DB7642BEB235}" srcOrd="2" destOrd="0" presId="urn:microsoft.com/office/officeart/2018/5/layout/IconLeafLabelList"/>
    <dgm:cxn modelId="{BA647AE8-935C-44F8-9431-463958788CC3}" type="presParOf" srcId="{AEFCCF80-BEA2-4998-80FA-1185D571EDE8}" destId="{59E22CEF-30B3-49FE-B383-38B405A6A329}" srcOrd="3" destOrd="0" presId="urn:microsoft.com/office/officeart/2018/5/layout/IconLeafLabelList"/>
    <dgm:cxn modelId="{5D64798B-EA46-4A9F-84DC-621E194B750A}" type="presParOf" srcId="{00162CEA-31C5-4C02-AC1C-C71C4FE38D61}" destId="{8C4B66E6-A700-4D0E-9894-71A1725B8B23}" srcOrd="1" destOrd="0" presId="urn:microsoft.com/office/officeart/2018/5/layout/IconLeafLabelList"/>
    <dgm:cxn modelId="{C03735EC-8054-4139-BF5C-FF5423D653FE}" type="presParOf" srcId="{00162CEA-31C5-4C02-AC1C-C71C4FE38D61}" destId="{C4CDB59A-D233-43BF-965A-41CA87E4FDDE}" srcOrd="2" destOrd="0" presId="urn:microsoft.com/office/officeart/2018/5/layout/IconLeafLabelList"/>
    <dgm:cxn modelId="{39C500E9-A11A-432B-B916-728249156C07}" type="presParOf" srcId="{C4CDB59A-D233-43BF-965A-41CA87E4FDDE}" destId="{6235FCD2-2661-4ACC-9BCE-696072A6FDBE}" srcOrd="0" destOrd="0" presId="urn:microsoft.com/office/officeart/2018/5/layout/IconLeafLabelList"/>
    <dgm:cxn modelId="{537C09C2-C71C-4DD3-B2EA-E6A8EE262386}" type="presParOf" srcId="{C4CDB59A-D233-43BF-965A-41CA87E4FDDE}" destId="{FBDBBB71-2F34-44E5-87A3-FA9B1898709E}" srcOrd="1" destOrd="0" presId="urn:microsoft.com/office/officeart/2018/5/layout/IconLeafLabelList"/>
    <dgm:cxn modelId="{2F6894DC-AA1A-4F1E-9B00-FEDFB1E50730}" type="presParOf" srcId="{C4CDB59A-D233-43BF-965A-41CA87E4FDDE}" destId="{F393FEF5-3168-48D6-953E-C29CE9040945}" srcOrd="2" destOrd="0" presId="urn:microsoft.com/office/officeart/2018/5/layout/IconLeafLabelList"/>
    <dgm:cxn modelId="{06C16EFC-DD45-42CA-AD79-2084B1130A54}" type="presParOf" srcId="{C4CDB59A-D233-43BF-965A-41CA87E4FDDE}" destId="{C4626187-2CC0-45FC-AEF9-051D5B9EC260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EDFC5C-A374-4F5B-A10A-4CE0CBE768E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2BDC75A0-1E66-4902-B0A9-11D1657EDAB8}">
      <dgm:prSet/>
      <dgm:spPr/>
      <dgm:t>
        <a:bodyPr/>
        <a:lstStyle/>
        <a:p>
          <a:r>
            <a:rPr lang="en-US" dirty="0"/>
            <a:t>Arduino Nano</a:t>
          </a:r>
        </a:p>
      </dgm:t>
    </dgm:pt>
    <dgm:pt modelId="{5ADB9AC4-3BAF-47A4-A092-0E8B544C294C}" type="parTrans" cxnId="{B59310DF-1267-45D5-84DC-510998A4D7A6}">
      <dgm:prSet/>
      <dgm:spPr/>
      <dgm:t>
        <a:bodyPr/>
        <a:lstStyle/>
        <a:p>
          <a:endParaRPr lang="en-US"/>
        </a:p>
      </dgm:t>
    </dgm:pt>
    <dgm:pt modelId="{7CD11D75-1E41-4524-B126-3FE8E33816C5}" type="sibTrans" cxnId="{B59310DF-1267-45D5-84DC-510998A4D7A6}">
      <dgm:prSet/>
      <dgm:spPr/>
      <dgm:t>
        <a:bodyPr/>
        <a:lstStyle/>
        <a:p>
          <a:endParaRPr lang="en-US"/>
        </a:p>
      </dgm:t>
    </dgm:pt>
    <dgm:pt modelId="{E991BDCC-F24A-4DF1-BBE7-B0028BB0B05B}">
      <dgm:prSet/>
      <dgm:spPr/>
      <dgm:t>
        <a:bodyPr/>
        <a:lstStyle/>
        <a:p>
          <a:r>
            <a:rPr lang="en-US" dirty="0"/>
            <a:t>5 × HC-SR04 ultrasonic sensors (front and sides)</a:t>
          </a:r>
        </a:p>
      </dgm:t>
    </dgm:pt>
    <dgm:pt modelId="{6CF54BA0-F843-4BDA-BA24-19F732F711D0}" type="parTrans" cxnId="{2412B31D-39BC-4C86-8C65-A108D34A8D42}">
      <dgm:prSet/>
      <dgm:spPr/>
      <dgm:t>
        <a:bodyPr/>
        <a:lstStyle/>
        <a:p>
          <a:endParaRPr lang="en-US"/>
        </a:p>
      </dgm:t>
    </dgm:pt>
    <dgm:pt modelId="{8C25DDCB-D46D-46BA-8B9D-3108232E0885}" type="sibTrans" cxnId="{2412B31D-39BC-4C86-8C65-A108D34A8D42}">
      <dgm:prSet/>
      <dgm:spPr/>
      <dgm:t>
        <a:bodyPr/>
        <a:lstStyle/>
        <a:p>
          <a:endParaRPr lang="en-US"/>
        </a:p>
      </dgm:t>
    </dgm:pt>
    <dgm:pt modelId="{24D68060-15CB-486B-ABBF-4F94843F0428}">
      <dgm:prSet/>
      <dgm:spPr/>
      <dgm:t>
        <a:bodyPr/>
        <a:lstStyle/>
        <a:p>
          <a:r>
            <a:rPr lang="en-US" dirty="0"/>
            <a:t>5 × vibration motors</a:t>
          </a:r>
        </a:p>
        <a:p>
          <a:r>
            <a:rPr lang="en-US" dirty="0"/>
            <a:t>(mapped 1:1 to sensors)</a:t>
          </a:r>
        </a:p>
      </dgm:t>
    </dgm:pt>
    <dgm:pt modelId="{0838A79E-85A1-4BA6-987F-3CAC51B9A9A4}" type="parTrans" cxnId="{89EDD973-051E-4F04-8FFA-6D3195010061}">
      <dgm:prSet/>
      <dgm:spPr/>
      <dgm:t>
        <a:bodyPr/>
        <a:lstStyle/>
        <a:p>
          <a:endParaRPr lang="en-US"/>
        </a:p>
      </dgm:t>
    </dgm:pt>
    <dgm:pt modelId="{36A2F945-78FC-4B96-8895-A0405E43C2A0}" type="sibTrans" cxnId="{89EDD973-051E-4F04-8FFA-6D3195010061}">
      <dgm:prSet/>
      <dgm:spPr/>
      <dgm:t>
        <a:bodyPr/>
        <a:lstStyle/>
        <a:p>
          <a:endParaRPr lang="en-US"/>
        </a:p>
      </dgm:t>
    </dgm:pt>
    <dgm:pt modelId="{65C8A7B4-BC41-4B03-8FF7-B29947058049}">
      <dgm:prSet/>
      <dgm:spPr/>
      <dgm:t>
        <a:bodyPr/>
        <a:lstStyle/>
        <a:p>
          <a:r>
            <a:rPr lang="en-US" dirty="0"/>
            <a:t>Powered by 9V battery.</a:t>
          </a:r>
        </a:p>
      </dgm:t>
    </dgm:pt>
    <dgm:pt modelId="{8CAE875E-FBBB-431D-93C5-12870AE19B2C}" type="parTrans" cxnId="{E1A014DD-C7AB-444A-A1D3-ED6BEF84C152}">
      <dgm:prSet/>
      <dgm:spPr/>
      <dgm:t>
        <a:bodyPr/>
        <a:lstStyle/>
        <a:p>
          <a:endParaRPr lang="en-US"/>
        </a:p>
      </dgm:t>
    </dgm:pt>
    <dgm:pt modelId="{AC9AB1DD-E1CA-4AD5-A2F5-6B9BA281A7D4}" type="sibTrans" cxnId="{E1A014DD-C7AB-444A-A1D3-ED6BEF84C152}">
      <dgm:prSet/>
      <dgm:spPr/>
      <dgm:t>
        <a:bodyPr/>
        <a:lstStyle/>
        <a:p>
          <a:endParaRPr lang="en-US"/>
        </a:p>
      </dgm:t>
    </dgm:pt>
    <dgm:pt modelId="{74CBE670-8AC5-42C1-A196-6F8D25D03554}" type="pres">
      <dgm:prSet presAssocID="{A8EDFC5C-A374-4F5B-A10A-4CE0CBE768EA}" presName="root" presStyleCnt="0">
        <dgm:presLayoutVars>
          <dgm:dir/>
          <dgm:resizeHandles val="exact"/>
        </dgm:presLayoutVars>
      </dgm:prSet>
      <dgm:spPr/>
    </dgm:pt>
    <dgm:pt modelId="{2426B0E4-0CA3-4A2D-8AA2-8CD443D7244D}" type="pres">
      <dgm:prSet presAssocID="{2BDC75A0-1E66-4902-B0A9-11D1657EDAB8}" presName="compNode" presStyleCnt="0"/>
      <dgm:spPr/>
    </dgm:pt>
    <dgm:pt modelId="{E339FEE6-2351-4D69-93B8-248595018EC1}" type="pres">
      <dgm:prSet presAssocID="{2BDC75A0-1E66-4902-B0A9-11D1657EDAB8}" presName="bgRect" presStyleLbl="bgShp" presStyleIdx="0" presStyleCnt="4"/>
      <dgm:spPr/>
    </dgm:pt>
    <dgm:pt modelId="{1840154A-A8AC-4838-A334-300B5260E715}" type="pres">
      <dgm:prSet presAssocID="{2BDC75A0-1E66-4902-B0A9-11D1657EDAB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E6D9BC03-EFFF-4C87-BA62-64933773AE20}" type="pres">
      <dgm:prSet presAssocID="{2BDC75A0-1E66-4902-B0A9-11D1657EDAB8}" presName="spaceRect" presStyleCnt="0"/>
      <dgm:spPr/>
    </dgm:pt>
    <dgm:pt modelId="{3E572523-31F1-480A-87F2-6200454831BB}" type="pres">
      <dgm:prSet presAssocID="{2BDC75A0-1E66-4902-B0A9-11D1657EDAB8}" presName="parTx" presStyleLbl="revTx" presStyleIdx="0" presStyleCnt="4">
        <dgm:presLayoutVars>
          <dgm:chMax val="0"/>
          <dgm:chPref val="0"/>
        </dgm:presLayoutVars>
      </dgm:prSet>
      <dgm:spPr/>
    </dgm:pt>
    <dgm:pt modelId="{DFAF1B1D-3AB5-4C7B-BB9D-754D337543DE}" type="pres">
      <dgm:prSet presAssocID="{7CD11D75-1E41-4524-B126-3FE8E33816C5}" presName="sibTrans" presStyleCnt="0"/>
      <dgm:spPr/>
    </dgm:pt>
    <dgm:pt modelId="{B9F20304-251B-4E27-9790-76FC98150850}" type="pres">
      <dgm:prSet presAssocID="{E991BDCC-F24A-4DF1-BBE7-B0028BB0B05B}" presName="compNode" presStyleCnt="0"/>
      <dgm:spPr/>
    </dgm:pt>
    <dgm:pt modelId="{EB2B1A46-80CC-4C3E-8ADC-D48243EB9DD2}" type="pres">
      <dgm:prSet presAssocID="{E991BDCC-F24A-4DF1-BBE7-B0028BB0B05B}" presName="bgRect" presStyleLbl="bgShp" presStyleIdx="1" presStyleCnt="4"/>
      <dgm:spPr/>
    </dgm:pt>
    <dgm:pt modelId="{AD4F8935-869A-4949-838A-8BFD495626C9}" type="pres">
      <dgm:prSet presAssocID="{E991BDCC-F24A-4DF1-BBE7-B0028BB0B05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4EF23F49-7349-4E23-9B87-5915828B5786}" type="pres">
      <dgm:prSet presAssocID="{E991BDCC-F24A-4DF1-BBE7-B0028BB0B05B}" presName="spaceRect" presStyleCnt="0"/>
      <dgm:spPr/>
    </dgm:pt>
    <dgm:pt modelId="{65A0F68C-BA5B-49BA-91D6-EEE6099429A4}" type="pres">
      <dgm:prSet presAssocID="{E991BDCC-F24A-4DF1-BBE7-B0028BB0B05B}" presName="parTx" presStyleLbl="revTx" presStyleIdx="1" presStyleCnt="4">
        <dgm:presLayoutVars>
          <dgm:chMax val="0"/>
          <dgm:chPref val="0"/>
        </dgm:presLayoutVars>
      </dgm:prSet>
      <dgm:spPr/>
    </dgm:pt>
    <dgm:pt modelId="{F8649F9F-63F6-439D-AFE8-FA164A10E0D7}" type="pres">
      <dgm:prSet presAssocID="{8C25DDCB-D46D-46BA-8B9D-3108232E0885}" presName="sibTrans" presStyleCnt="0"/>
      <dgm:spPr/>
    </dgm:pt>
    <dgm:pt modelId="{CE97CA8C-A78F-4848-A9CD-C974D0BE0585}" type="pres">
      <dgm:prSet presAssocID="{24D68060-15CB-486B-ABBF-4F94843F0428}" presName="compNode" presStyleCnt="0"/>
      <dgm:spPr/>
    </dgm:pt>
    <dgm:pt modelId="{5C1B1F4F-41DB-4147-B08E-FCB0E4628118}" type="pres">
      <dgm:prSet presAssocID="{24D68060-15CB-486B-ABBF-4F94843F0428}" presName="bgRect" presStyleLbl="bgShp" presStyleIdx="2" presStyleCnt="4"/>
      <dgm:spPr/>
    </dgm:pt>
    <dgm:pt modelId="{42A1DDE4-7D7D-4650-BAF3-00CCF5DF55D6}" type="pres">
      <dgm:prSet presAssocID="{24D68060-15CB-486B-ABBF-4F94843F042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ream"/>
        </a:ext>
      </dgm:extLst>
    </dgm:pt>
    <dgm:pt modelId="{E29D40D7-F6FA-46CA-BAC8-0E8E7141FB1B}" type="pres">
      <dgm:prSet presAssocID="{24D68060-15CB-486B-ABBF-4F94843F0428}" presName="spaceRect" presStyleCnt="0"/>
      <dgm:spPr/>
    </dgm:pt>
    <dgm:pt modelId="{DC76B1C7-A4AB-40D9-AC0D-1AD8B529AC87}" type="pres">
      <dgm:prSet presAssocID="{24D68060-15CB-486B-ABBF-4F94843F0428}" presName="parTx" presStyleLbl="revTx" presStyleIdx="2" presStyleCnt="4">
        <dgm:presLayoutVars>
          <dgm:chMax val="0"/>
          <dgm:chPref val="0"/>
        </dgm:presLayoutVars>
      </dgm:prSet>
      <dgm:spPr/>
    </dgm:pt>
    <dgm:pt modelId="{08A5A223-5484-488F-AEBB-BC7B5D8E0A81}" type="pres">
      <dgm:prSet presAssocID="{36A2F945-78FC-4B96-8895-A0405E43C2A0}" presName="sibTrans" presStyleCnt="0"/>
      <dgm:spPr/>
    </dgm:pt>
    <dgm:pt modelId="{1C555E01-F3EE-401A-BCEC-542CF1C147C5}" type="pres">
      <dgm:prSet presAssocID="{65C8A7B4-BC41-4B03-8FF7-B29947058049}" presName="compNode" presStyleCnt="0"/>
      <dgm:spPr/>
    </dgm:pt>
    <dgm:pt modelId="{0E78554E-B936-47F2-9369-AB03110956E2}" type="pres">
      <dgm:prSet presAssocID="{65C8A7B4-BC41-4B03-8FF7-B29947058049}" presName="bgRect" presStyleLbl="bgShp" presStyleIdx="3" presStyleCnt="4"/>
      <dgm:spPr/>
    </dgm:pt>
    <dgm:pt modelId="{77591F26-6AEE-4C3A-818F-70AD710BF2A5}" type="pres">
      <dgm:prSet presAssocID="{65C8A7B4-BC41-4B03-8FF7-B2994705804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B"/>
        </a:ext>
      </dgm:extLst>
    </dgm:pt>
    <dgm:pt modelId="{3F1B8A1F-E0BC-4634-8D6A-2AE5E4A9385D}" type="pres">
      <dgm:prSet presAssocID="{65C8A7B4-BC41-4B03-8FF7-B29947058049}" presName="spaceRect" presStyleCnt="0"/>
      <dgm:spPr/>
    </dgm:pt>
    <dgm:pt modelId="{FE5CF579-8271-46C4-B1C2-A6D98A6E6377}" type="pres">
      <dgm:prSet presAssocID="{65C8A7B4-BC41-4B03-8FF7-B2994705804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412B31D-39BC-4C86-8C65-A108D34A8D42}" srcId="{A8EDFC5C-A374-4F5B-A10A-4CE0CBE768EA}" destId="{E991BDCC-F24A-4DF1-BBE7-B0028BB0B05B}" srcOrd="1" destOrd="0" parTransId="{6CF54BA0-F843-4BDA-BA24-19F732F711D0}" sibTransId="{8C25DDCB-D46D-46BA-8B9D-3108232E0885}"/>
    <dgm:cxn modelId="{36474326-CE3A-4FA9-A0A9-31E73A47B3B2}" type="presOf" srcId="{2BDC75A0-1E66-4902-B0A9-11D1657EDAB8}" destId="{3E572523-31F1-480A-87F2-6200454831BB}" srcOrd="0" destOrd="0" presId="urn:microsoft.com/office/officeart/2018/2/layout/IconVerticalSolidList"/>
    <dgm:cxn modelId="{2CE72B49-7E00-46E3-BBDC-BFF2EE19EC8E}" type="presOf" srcId="{A8EDFC5C-A374-4F5B-A10A-4CE0CBE768EA}" destId="{74CBE670-8AC5-42C1-A196-6F8D25D03554}" srcOrd="0" destOrd="0" presId="urn:microsoft.com/office/officeart/2018/2/layout/IconVerticalSolidList"/>
    <dgm:cxn modelId="{A7FCE05A-2228-42E7-B5E6-BCCE39EBA958}" type="presOf" srcId="{24D68060-15CB-486B-ABBF-4F94843F0428}" destId="{DC76B1C7-A4AB-40D9-AC0D-1AD8B529AC87}" srcOrd="0" destOrd="0" presId="urn:microsoft.com/office/officeart/2018/2/layout/IconVerticalSolidList"/>
    <dgm:cxn modelId="{89EDD973-051E-4F04-8FFA-6D3195010061}" srcId="{A8EDFC5C-A374-4F5B-A10A-4CE0CBE768EA}" destId="{24D68060-15CB-486B-ABBF-4F94843F0428}" srcOrd="2" destOrd="0" parTransId="{0838A79E-85A1-4BA6-987F-3CAC51B9A9A4}" sibTransId="{36A2F945-78FC-4B96-8895-A0405E43C2A0}"/>
    <dgm:cxn modelId="{A4CC8F8F-6BCB-4D06-A63A-94390BAD3E07}" type="presOf" srcId="{65C8A7B4-BC41-4B03-8FF7-B29947058049}" destId="{FE5CF579-8271-46C4-B1C2-A6D98A6E6377}" srcOrd="0" destOrd="0" presId="urn:microsoft.com/office/officeart/2018/2/layout/IconVerticalSolidList"/>
    <dgm:cxn modelId="{E1A014DD-C7AB-444A-A1D3-ED6BEF84C152}" srcId="{A8EDFC5C-A374-4F5B-A10A-4CE0CBE768EA}" destId="{65C8A7B4-BC41-4B03-8FF7-B29947058049}" srcOrd="3" destOrd="0" parTransId="{8CAE875E-FBBB-431D-93C5-12870AE19B2C}" sibTransId="{AC9AB1DD-E1CA-4AD5-A2F5-6B9BA281A7D4}"/>
    <dgm:cxn modelId="{B59310DF-1267-45D5-84DC-510998A4D7A6}" srcId="{A8EDFC5C-A374-4F5B-A10A-4CE0CBE768EA}" destId="{2BDC75A0-1E66-4902-B0A9-11D1657EDAB8}" srcOrd="0" destOrd="0" parTransId="{5ADB9AC4-3BAF-47A4-A092-0E8B544C294C}" sibTransId="{7CD11D75-1E41-4524-B126-3FE8E33816C5}"/>
    <dgm:cxn modelId="{D70C6BEF-DD98-47BD-A716-7855B1781570}" type="presOf" srcId="{E991BDCC-F24A-4DF1-BBE7-B0028BB0B05B}" destId="{65A0F68C-BA5B-49BA-91D6-EEE6099429A4}" srcOrd="0" destOrd="0" presId="urn:microsoft.com/office/officeart/2018/2/layout/IconVerticalSolidList"/>
    <dgm:cxn modelId="{00999594-E67F-45CD-A1AD-74B355469F7F}" type="presParOf" srcId="{74CBE670-8AC5-42C1-A196-6F8D25D03554}" destId="{2426B0E4-0CA3-4A2D-8AA2-8CD443D7244D}" srcOrd="0" destOrd="0" presId="urn:microsoft.com/office/officeart/2018/2/layout/IconVerticalSolidList"/>
    <dgm:cxn modelId="{6EA7C1E7-059F-4976-A90B-D2393B90BA5F}" type="presParOf" srcId="{2426B0E4-0CA3-4A2D-8AA2-8CD443D7244D}" destId="{E339FEE6-2351-4D69-93B8-248595018EC1}" srcOrd="0" destOrd="0" presId="urn:microsoft.com/office/officeart/2018/2/layout/IconVerticalSolidList"/>
    <dgm:cxn modelId="{F42BBC4E-F5D2-4529-BF5F-64C43DCD7DEA}" type="presParOf" srcId="{2426B0E4-0CA3-4A2D-8AA2-8CD443D7244D}" destId="{1840154A-A8AC-4838-A334-300B5260E715}" srcOrd="1" destOrd="0" presId="urn:microsoft.com/office/officeart/2018/2/layout/IconVerticalSolidList"/>
    <dgm:cxn modelId="{01B5A232-31FE-449B-8A8B-BC3FB7F6A2FC}" type="presParOf" srcId="{2426B0E4-0CA3-4A2D-8AA2-8CD443D7244D}" destId="{E6D9BC03-EFFF-4C87-BA62-64933773AE20}" srcOrd="2" destOrd="0" presId="urn:microsoft.com/office/officeart/2018/2/layout/IconVerticalSolidList"/>
    <dgm:cxn modelId="{931E2BB5-57AE-49A6-91F1-804C44B92FA4}" type="presParOf" srcId="{2426B0E4-0CA3-4A2D-8AA2-8CD443D7244D}" destId="{3E572523-31F1-480A-87F2-6200454831BB}" srcOrd="3" destOrd="0" presId="urn:microsoft.com/office/officeart/2018/2/layout/IconVerticalSolidList"/>
    <dgm:cxn modelId="{6AEC5A80-BC0A-4848-A4CE-9522FA003D75}" type="presParOf" srcId="{74CBE670-8AC5-42C1-A196-6F8D25D03554}" destId="{DFAF1B1D-3AB5-4C7B-BB9D-754D337543DE}" srcOrd="1" destOrd="0" presId="urn:microsoft.com/office/officeart/2018/2/layout/IconVerticalSolidList"/>
    <dgm:cxn modelId="{179E9237-9C1E-4C86-BA8E-E583C14DE0A7}" type="presParOf" srcId="{74CBE670-8AC5-42C1-A196-6F8D25D03554}" destId="{B9F20304-251B-4E27-9790-76FC98150850}" srcOrd="2" destOrd="0" presId="urn:microsoft.com/office/officeart/2018/2/layout/IconVerticalSolidList"/>
    <dgm:cxn modelId="{0A65734A-9BCA-44E8-8507-AB95EB79A86B}" type="presParOf" srcId="{B9F20304-251B-4E27-9790-76FC98150850}" destId="{EB2B1A46-80CC-4C3E-8ADC-D48243EB9DD2}" srcOrd="0" destOrd="0" presId="urn:microsoft.com/office/officeart/2018/2/layout/IconVerticalSolidList"/>
    <dgm:cxn modelId="{5863DC02-75BA-40C5-B174-75FA49E20DAC}" type="presParOf" srcId="{B9F20304-251B-4E27-9790-76FC98150850}" destId="{AD4F8935-869A-4949-838A-8BFD495626C9}" srcOrd="1" destOrd="0" presId="urn:microsoft.com/office/officeart/2018/2/layout/IconVerticalSolidList"/>
    <dgm:cxn modelId="{4CC05F7B-5E12-4573-998E-29816E1BCD93}" type="presParOf" srcId="{B9F20304-251B-4E27-9790-76FC98150850}" destId="{4EF23F49-7349-4E23-9B87-5915828B5786}" srcOrd="2" destOrd="0" presId="urn:microsoft.com/office/officeart/2018/2/layout/IconVerticalSolidList"/>
    <dgm:cxn modelId="{84C898B6-8326-4065-A087-F26AA0CC0B13}" type="presParOf" srcId="{B9F20304-251B-4E27-9790-76FC98150850}" destId="{65A0F68C-BA5B-49BA-91D6-EEE6099429A4}" srcOrd="3" destOrd="0" presId="urn:microsoft.com/office/officeart/2018/2/layout/IconVerticalSolidList"/>
    <dgm:cxn modelId="{05D2D13D-0CBD-45FC-94C8-16A332CCE7A4}" type="presParOf" srcId="{74CBE670-8AC5-42C1-A196-6F8D25D03554}" destId="{F8649F9F-63F6-439D-AFE8-FA164A10E0D7}" srcOrd="3" destOrd="0" presId="urn:microsoft.com/office/officeart/2018/2/layout/IconVerticalSolidList"/>
    <dgm:cxn modelId="{52D3F4BA-6ECF-41F8-8A5E-17794C715C02}" type="presParOf" srcId="{74CBE670-8AC5-42C1-A196-6F8D25D03554}" destId="{CE97CA8C-A78F-4848-A9CD-C974D0BE0585}" srcOrd="4" destOrd="0" presId="urn:microsoft.com/office/officeart/2018/2/layout/IconVerticalSolidList"/>
    <dgm:cxn modelId="{39880888-F0F9-46B0-8E65-3B2C704E837A}" type="presParOf" srcId="{CE97CA8C-A78F-4848-A9CD-C974D0BE0585}" destId="{5C1B1F4F-41DB-4147-B08E-FCB0E4628118}" srcOrd="0" destOrd="0" presId="urn:microsoft.com/office/officeart/2018/2/layout/IconVerticalSolidList"/>
    <dgm:cxn modelId="{6BF22A1F-464B-45A5-9DB1-D2E38148518C}" type="presParOf" srcId="{CE97CA8C-A78F-4848-A9CD-C974D0BE0585}" destId="{42A1DDE4-7D7D-4650-BAF3-00CCF5DF55D6}" srcOrd="1" destOrd="0" presId="urn:microsoft.com/office/officeart/2018/2/layout/IconVerticalSolidList"/>
    <dgm:cxn modelId="{A973F809-046A-4521-AC42-587BFD96A9B9}" type="presParOf" srcId="{CE97CA8C-A78F-4848-A9CD-C974D0BE0585}" destId="{E29D40D7-F6FA-46CA-BAC8-0E8E7141FB1B}" srcOrd="2" destOrd="0" presId="urn:microsoft.com/office/officeart/2018/2/layout/IconVerticalSolidList"/>
    <dgm:cxn modelId="{78B27F94-B59C-4F15-9804-82405DF3FFD2}" type="presParOf" srcId="{CE97CA8C-A78F-4848-A9CD-C974D0BE0585}" destId="{DC76B1C7-A4AB-40D9-AC0D-1AD8B529AC87}" srcOrd="3" destOrd="0" presId="urn:microsoft.com/office/officeart/2018/2/layout/IconVerticalSolidList"/>
    <dgm:cxn modelId="{1FE511CE-D4E2-4E27-8B40-C86208DE3E0A}" type="presParOf" srcId="{74CBE670-8AC5-42C1-A196-6F8D25D03554}" destId="{08A5A223-5484-488F-AEBB-BC7B5D8E0A81}" srcOrd="5" destOrd="0" presId="urn:microsoft.com/office/officeart/2018/2/layout/IconVerticalSolidList"/>
    <dgm:cxn modelId="{B10CC156-CA60-4642-87B9-374D7F95614F}" type="presParOf" srcId="{74CBE670-8AC5-42C1-A196-6F8D25D03554}" destId="{1C555E01-F3EE-401A-BCEC-542CF1C147C5}" srcOrd="6" destOrd="0" presId="urn:microsoft.com/office/officeart/2018/2/layout/IconVerticalSolidList"/>
    <dgm:cxn modelId="{D9C39019-766A-4E73-B084-C2F377A5C519}" type="presParOf" srcId="{1C555E01-F3EE-401A-BCEC-542CF1C147C5}" destId="{0E78554E-B936-47F2-9369-AB03110956E2}" srcOrd="0" destOrd="0" presId="urn:microsoft.com/office/officeart/2018/2/layout/IconVerticalSolidList"/>
    <dgm:cxn modelId="{3E912492-6527-4DAD-8721-CC1CA31FD820}" type="presParOf" srcId="{1C555E01-F3EE-401A-BCEC-542CF1C147C5}" destId="{77591F26-6AEE-4C3A-818F-70AD710BF2A5}" srcOrd="1" destOrd="0" presId="urn:microsoft.com/office/officeart/2018/2/layout/IconVerticalSolidList"/>
    <dgm:cxn modelId="{31A156D3-1A95-4863-BCD3-020C1314B4EF}" type="presParOf" srcId="{1C555E01-F3EE-401A-BCEC-542CF1C147C5}" destId="{3F1B8A1F-E0BC-4634-8D6A-2AE5E4A9385D}" srcOrd="2" destOrd="0" presId="urn:microsoft.com/office/officeart/2018/2/layout/IconVerticalSolidList"/>
    <dgm:cxn modelId="{5CE56E7A-E76C-48A9-ADCF-75777F745877}" type="presParOf" srcId="{1C555E01-F3EE-401A-BCEC-542CF1C147C5}" destId="{FE5CF579-8271-46C4-B1C2-A6D98A6E637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27D781-222A-415A-93FA-5F114BBE3B98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BBD6B4A-C3D5-4FC9-B8B1-BC5E5D529284}">
      <dgm:prSet/>
      <dgm:spPr/>
      <dgm:t>
        <a:bodyPr/>
        <a:lstStyle/>
        <a:p>
          <a:r>
            <a:rPr lang="en-US" b="1"/>
            <a:t>Normal Mode:</a:t>
          </a:r>
          <a:r>
            <a:rPr lang="en-US"/>
            <a:t> continuous vibration strength ∝ distance</a:t>
          </a:r>
        </a:p>
      </dgm:t>
    </dgm:pt>
    <dgm:pt modelId="{A6E7CBAD-FC5C-4401-A746-BC7BD8702E01}" type="parTrans" cxnId="{391E0032-C282-42F1-9666-9D9073DFA964}">
      <dgm:prSet/>
      <dgm:spPr/>
      <dgm:t>
        <a:bodyPr/>
        <a:lstStyle/>
        <a:p>
          <a:endParaRPr lang="en-US"/>
        </a:p>
      </dgm:t>
    </dgm:pt>
    <dgm:pt modelId="{A9E17795-76DC-42C9-86DD-7FFB541C6606}" type="sibTrans" cxnId="{391E0032-C282-42F1-9666-9D9073DFA964}">
      <dgm:prSet/>
      <dgm:spPr/>
      <dgm:t>
        <a:bodyPr/>
        <a:lstStyle/>
        <a:p>
          <a:endParaRPr lang="en-US"/>
        </a:p>
      </dgm:t>
    </dgm:pt>
    <dgm:pt modelId="{52A0A65A-346B-4628-BF68-3CAFE894D1AD}">
      <dgm:prSet/>
      <dgm:spPr/>
      <dgm:t>
        <a:bodyPr/>
        <a:lstStyle/>
        <a:p>
          <a:r>
            <a:rPr lang="en-US" b="1"/>
            <a:t>Change Mode:</a:t>
          </a:r>
          <a:r>
            <a:rPr lang="en-US"/>
            <a:t> pulses when object moves &gt; 10 cm</a:t>
          </a:r>
        </a:p>
      </dgm:t>
    </dgm:pt>
    <dgm:pt modelId="{D6DDAAD3-2F7C-43FE-84B2-3613F2066D92}" type="parTrans" cxnId="{B9E56DF3-5DD2-4920-BDA1-B48EE0814DDC}">
      <dgm:prSet/>
      <dgm:spPr/>
      <dgm:t>
        <a:bodyPr/>
        <a:lstStyle/>
        <a:p>
          <a:endParaRPr lang="en-US"/>
        </a:p>
      </dgm:t>
    </dgm:pt>
    <dgm:pt modelId="{761BFABF-7DAE-4432-BA55-001E5A9112D7}" type="sibTrans" cxnId="{B9E56DF3-5DD2-4920-BDA1-B48EE0814DDC}">
      <dgm:prSet/>
      <dgm:spPr/>
      <dgm:t>
        <a:bodyPr/>
        <a:lstStyle/>
        <a:p>
          <a:endParaRPr lang="en-US"/>
        </a:p>
      </dgm:t>
    </dgm:pt>
    <dgm:pt modelId="{6C25AA66-E7A0-41E3-AC6F-AB3D4A1AF183}">
      <dgm:prSet/>
      <dgm:spPr/>
      <dgm:t>
        <a:bodyPr/>
        <a:lstStyle/>
        <a:p>
          <a:r>
            <a:rPr lang="en-US" b="1"/>
            <a:t>Radar Mode:</a:t>
          </a:r>
          <a:r>
            <a:rPr lang="en-US"/>
            <a:t> pulsing rate speeds up as you get closer</a:t>
          </a:r>
        </a:p>
      </dgm:t>
    </dgm:pt>
    <dgm:pt modelId="{2060F234-75A3-4132-8A09-15350733222D}" type="parTrans" cxnId="{A98B85CB-6AF5-474C-9154-412E62A31761}">
      <dgm:prSet/>
      <dgm:spPr/>
      <dgm:t>
        <a:bodyPr/>
        <a:lstStyle/>
        <a:p>
          <a:endParaRPr lang="en-US"/>
        </a:p>
      </dgm:t>
    </dgm:pt>
    <dgm:pt modelId="{4FEFB1CE-3781-4818-B2AF-8D9982AEA612}" type="sibTrans" cxnId="{A98B85CB-6AF5-474C-9154-412E62A31761}">
      <dgm:prSet/>
      <dgm:spPr/>
      <dgm:t>
        <a:bodyPr/>
        <a:lstStyle/>
        <a:p>
          <a:endParaRPr lang="en-US"/>
        </a:p>
      </dgm:t>
    </dgm:pt>
    <dgm:pt modelId="{F098FDED-9AD0-4285-B186-6285DFDF5BB8}">
      <dgm:prSet/>
      <dgm:spPr/>
      <dgm:t>
        <a:bodyPr/>
        <a:lstStyle/>
        <a:p>
          <a:r>
            <a:rPr lang="en-US" b="1"/>
            <a:t>Mode Switch:</a:t>
          </a:r>
          <a:r>
            <a:rPr lang="en-US"/>
            <a:t> hold hand &lt; 5 cm for 2 s → cycles modes</a:t>
          </a:r>
        </a:p>
      </dgm:t>
    </dgm:pt>
    <dgm:pt modelId="{3CDFF3DC-50E2-466C-A455-7E07EF2ACC4C}" type="parTrans" cxnId="{7334EE5E-5F17-481C-BEF9-BD9D2A0C3F0C}">
      <dgm:prSet/>
      <dgm:spPr/>
      <dgm:t>
        <a:bodyPr/>
        <a:lstStyle/>
        <a:p>
          <a:endParaRPr lang="en-US"/>
        </a:p>
      </dgm:t>
    </dgm:pt>
    <dgm:pt modelId="{8251325F-67A6-4208-9FF6-74318E46F280}" type="sibTrans" cxnId="{7334EE5E-5F17-481C-BEF9-BD9D2A0C3F0C}">
      <dgm:prSet/>
      <dgm:spPr/>
      <dgm:t>
        <a:bodyPr/>
        <a:lstStyle/>
        <a:p>
          <a:endParaRPr lang="en-US"/>
        </a:p>
      </dgm:t>
    </dgm:pt>
    <dgm:pt modelId="{94C0A332-9F12-2A48-BD16-5B7A529639B5}" type="pres">
      <dgm:prSet presAssocID="{8C27D781-222A-415A-93FA-5F114BBE3B98}" presName="outerComposite" presStyleCnt="0">
        <dgm:presLayoutVars>
          <dgm:chMax val="5"/>
          <dgm:dir/>
          <dgm:resizeHandles val="exact"/>
        </dgm:presLayoutVars>
      </dgm:prSet>
      <dgm:spPr/>
    </dgm:pt>
    <dgm:pt modelId="{6786D069-7F5D-3E4C-AB61-EAD743E567B8}" type="pres">
      <dgm:prSet presAssocID="{8C27D781-222A-415A-93FA-5F114BBE3B98}" presName="dummyMaxCanvas" presStyleCnt="0">
        <dgm:presLayoutVars/>
      </dgm:prSet>
      <dgm:spPr/>
    </dgm:pt>
    <dgm:pt modelId="{70827B5B-AF00-804F-98B1-476E96196094}" type="pres">
      <dgm:prSet presAssocID="{8C27D781-222A-415A-93FA-5F114BBE3B98}" presName="FourNodes_1" presStyleLbl="node1" presStyleIdx="0" presStyleCnt="4">
        <dgm:presLayoutVars>
          <dgm:bulletEnabled val="1"/>
        </dgm:presLayoutVars>
      </dgm:prSet>
      <dgm:spPr/>
    </dgm:pt>
    <dgm:pt modelId="{C7EB3164-CA16-B54A-A23D-6C9511921491}" type="pres">
      <dgm:prSet presAssocID="{8C27D781-222A-415A-93FA-5F114BBE3B98}" presName="FourNodes_2" presStyleLbl="node1" presStyleIdx="1" presStyleCnt="4">
        <dgm:presLayoutVars>
          <dgm:bulletEnabled val="1"/>
        </dgm:presLayoutVars>
      </dgm:prSet>
      <dgm:spPr/>
    </dgm:pt>
    <dgm:pt modelId="{B3435122-556C-D14C-B684-F2F1472FF095}" type="pres">
      <dgm:prSet presAssocID="{8C27D781-222A-415A-93FA-5F114BBE3B98}" presName="FourNodes_3" presStyleLbl="node1" presStyleIdx="2" presStyleCnt="4">
        <dgm:presLayoutVars>
          <dgm:bulletEnabled val="1"/>
        </dgm:presLayoutVars>
      </dgm:prSet>
      <dgm:spPr/>
    </dgm:pt>
    <dgm:pt modelId="{E73AB612-0858-8042-B455-6B8CB6A2F520}" type="pres">
      <dgm:prSet presAssocID="{8C27D781-222A-415A-93FA-5F114BBE3B98}" presName="FourNodes_4" presStyleLbl="node1" presStyleIdx="3" presStyleCnt="4">
        <dgm:presLayoutVars>
          <dgm:bulletEnabled val="1"/>
        </dgm:presLayoutVars>
      </dgm:prSet>
      <dgm:spPr/>
    </dgm:pt>
    <dgm:pt modelId="{52FF43C2-7655-AE47-8989-9016375A601F}" type="pres">
      <dgm:prSet presAssocID="{8C27D781-222A-415A-93FA-5F114BBE3B98}" presName="FourConn_1-2" presStyleLbl="fgAccFollowNode1" presStyleIdx="0" presStyleCnt="3">
        <dgm:presLayoutVars>
          <dgm:bulletEnabled val="1"/>
        </dgm:presLayoutVars>
      </dgm:prSet>
      <dgm:spPr/>
    </dgm:pt>
    <dgm:pt modelId="{03468A37-45F1-EA40-AB16-BFFB922554B4}" type="pres">
      <dgm:prSet presAssocID="{8C27D781-222A-415A-93FA-5F114BBE3B98}" presName="FourConn_2-3" presStyleLbl="fgAccFollowNode1" presStyleIdx="1" presStyleCnt="3">
        <dgm:presLayoutVars>
          <dgm:bulletEnabled val="1"/>
        </dgm:presLayoutVars>
      </dgm:prSet>
      <dgm:spPr/>
    </dgm:pt>
    <dgm:pt modelId="{FDCF1757-5C1D-9143-BB70-94133E164F6F}" type="pres">
      <dgm:prSet presAssocID="{8C27D781-222A-415A-93FA-5F114BBE3B98}" presName="FourConn_3-4" presStyleLbl="fgAccFollowNode1" presStyleIdx="2" presStyleCnt="3">
        <dgm:presLayoutVars>
          <dgm:bulletEnabled val="1"/>
        </dgm:presLayoutVars>
      </dgm:prSet>
      <dgm:spPr/>
    </dgm:pt>
    <dgm:pt modelId="{7F09FD3D-DC97-0D40-8AB2-CF8356A65782}" type="pres">
      <dgm:prSet presAssocID="{8C27D781-222A-415A-93FA-5F114BBE3B98}" presName="FourNodes_1_text" presStyleLbl="node1" presStyleIdx="3" presStyleCnt="4">
        <dgm:presLayoutVars>
          <dgm:bulletEnabled val="1"/>
        </dgm:presLayoutVars>
      </dgm:prSet>
      <dgm:spPr/>
    </dgm:pt>
    <dgm:pt modelId="{5EFBFADA-F619-DD44-9977-4420B73C14F8}" type="pres">
      <dgm:prSet presAssocID="{8C27D781-222A-415A-93FA-5F114BBE3B98}" presName="FourNodes_2_text" presStyleLbl="node1" presStyleIdx="3" presStyleCnt="4">
        <dgm:presLayoutVars>
          <dgm:bulletEnabled val="1"/>
        </dgm:presLayoutVars>
      </dgm:prSet>
      <dgm:spPr/>
    </dgm:pt>
    <dgm:pt modelId="{2400F208-6D3A-3C49-835D-564408154E0A}" type="pres">
      <dgm:prSet presAssocID="{8C27D781-222A-415A-93FA-5F114BBE3B98}" presName="FourNodes_3_text" presStyleLbl="node1" presStyleIdx="3" presStyleCnt="4">
        <dgm:presLayoutVars>
          <dgm:bulletEnabled val="1"/>
        </dgm:presLayoutVars>
      </dgm:prSet>
      <dgm:spPr/>
    </dgm:pt>
    <dgm:pt modelId="{511D7FFC-6E8F-FF40-B7B0-8C617D00AB9E}" type="pres">
      <dgm:prSet presAssocID="{8C27D781-222A-415A-93FA-5F114BBE3B98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F7F5D40F-C172-7A45-A2EF-C0C5C5CFD658}" type="presOf" srcId="{4FEFB1CE-3781-4818-B2AF-8D9982AEA612}" destId="{FDCF1757-5C1D-9143-BB70-94133E164F6F}" srcOrd="0" destOrd="0" presId="urn:microsoft.com/office/officeart/2005/8/layout/vProcess5"/>
    <dgm:cxn modelId="{391E0032-C282-42F1-9666-9D9073DFA964}" srcId="{8C27D781-222A-415A-93FA-5F114BBE3B98}" destId="{1BBD6B4A-C3D5-4FC9-B8B1-BC5E5D529284}" srcOrd="0" destOrd="0" parTransId="{A6E7CBAD-FC5C-4401-A746-BC7BD8702E01}" sibTransId="{A9E17795-76DC-42C9-86DD-7FFB541C6606}"/>
    <dgm:cxn modelId="{EB363D33-34C0-EF4E-8208-D683163938CA}" type="presOf" srcId="{6C25AA66-E7A0-41E3-AC6F-AB3D4A1AF183}" destId="{2400F208-6D3A-3C49-835D-564408154E0A}" srcOrd="1" destOrd="0" presId="urn:microsoft.com/office/officeart/2005/8/layout/vProcess5"/>
    <dgm:cxn modelId="{DA5AAB5A-3F70-BF44-9C09-5023DE3470EE}" type="presOf" srcId="{F098FDED-9AD0-4285-B186-6285DFDF5BB8}" destId="{E73AB612-0858-8042-B455-6B8CB6A2F520}" srcOrd="0" destOrd="0" presId="urn:microsoft.com/office/officeart/2005/8/layout/vProcess5"/>
    <dgm:cxn modelId="{DE0C345D-8044-254B-AA0E-7B8552C790B8}" type="presOf" srcId="{52A0A65A-346B-4628-BF68-3CAFE894D1AD}" destId="{5EFBFADA-F619-DD44-9977-4420B73C14F8}" srcOrd="1" destOrd="0" presId="urn:microsoft.com/office/officeart/2005/8/layout/vProcess5"/>
    <dgm:cxn modelId="{7334EE5E-5F17-481C-BEF9-BD9D2A0C3F0C}" srcId="{8C27D781-222A-415A-93FA-5F114BBE3B98}" destId="{F098FDED-9AD0-4285-B186-6285DFDF5BB8}" srcOrd="3" destOrd="0" parTransId="{3CDFF3DC-50E2-466C-A455-7E07EF2ACC4C}" sibTransId="{8251325F-67A6-4208-9FF6-74318E46F280}"/>
    <dgm:cxn modelId="{EA18737D-629B-D34A-AA3F-C9ECC6C98B5E}" type="presOf" srcId="{1BBD6B4A-C3D5-4FC9-B8B1-BC5E5D529284}" destId="{70827B5B-AF00-804F-98B1-476E96196094}" srcOrd="0" destOrd="0" presId="urn:microsoft.com/office/officeart/2005/8/layout/vProcess5"/>
    <dgm:cxn modelId="{4ED7FE85-457D-964D-B504-F54471A94B43}" type="presOf" srcId="{8C27D781-222A-415A-93FA-5F114BBE3B98}" destId="{94C0A332-9F12-2A48-BD16-5B7A529639B5}" srcOrd="0" destOrd="0" presId="urn:microsoft.com/office/officeart/2005/8/layout/vProcess5"/>
    <dgm:cxn modelId="{0D9A3F95-1E26-7B4D-8158-B87912DCBC6E}" type="presOf" srcId="{A9E17795-76DC-42C9-86DD-7FFB541C6606}" destId="{52FF43C2-7655-AE47-8989-9016375A601F}" srcOrd="0" destOrd="0" presId="urn:microsoft.com/office/officeart/2005/8/layout/vProcess5"/>
    <dgm:cxn modelId="{F15A579D-8734-714C-87ED-7A6D8602D440}" type="presOf" srcId="{F098FDED-9AD0-4285-B186-6285DFDF5BB8}" destId="{511D7FFC-6E8F-FF40-B7B0-8C617D00AB9E}" srcOrd="1" destOrd="0" presId="urn:microsoft.com/office/officeart/2005/8/layout/vProcess5"/>
    <dgm:cxn modelId="{5557E0B1-A10B-4841-B7AD-AA50663630F5}" type="presOf" srcId="{761BFABF-7DAE-4432-BA55-001E5A9112D7}" destId="{03468A37-45F1-EA40-AB16-BFFB922554B4}" srcOrd="0" destOrd="0" presId="urn:microsoft.com/office/officeart/2005/8/layout/vProcess5"/>
    <dgm:cxn modelId="{34C6BEC5-A3B2-694D-940E-E2CFE5762FF6}" type="presOf" srcId="{1BBD6B4A-C3D5-4FC9-B8B1-BC5E5D529284}" destId="{7F09FD3D-DC97-0D40-8AB2-CF8356A65782}" srcOrd="1" destOrd="0" presId="urn:microsoft.com/office/officeart/2005/8/layout/vProcess5"/>
    <dgm:cxn modelId="{A98B85CB-6AF5-474C-9154-412E62A31761}" srcId="{8C27D781-222A-415A-93FA-5F114BBE3B98}" destId="{6C25AA66-E7A0-41E3-AC6F-AB3D4A1AF183}" srcOrd="2" destOrd="0" parTransId="{2060F234-75A3-4132-8A09-15350733222D}" sibTransId="{4FEFB1CE-3781-4818-B2AF-8D9982AEA612}"/>
    <dgm:cxn modelId="{0047A0CE-DA0E-F84B-8FC6-4F8C7B9CB616}" type="presOf" srcId="{52A0A65A-346B-4628-BF68-3CAFE894D1AD}" destId="{C7EB3164-CA16-B54A-A23D-6C9511921491}" srcOrd="0" destOrd="0" presId="urn:microsoft.com/office/officeart/2005/8/layout/vProcess5"/>
    <dgm:cxn modelId="{EB0EE7DA-7588-A548-8C6D-7410FBCC9B49}" type="presOf" srcId="{6C25AA66-E7A0-41E3-AC6F-AB3D4A1AF183}" destId="{B3435122-556C-D14C-B684-F2F1472FF095}" srcOrd="0" destOrd="0" presId="urn:microsoft.com/office/officeart/2005/8/layout/vProcess5"/>
    <dgm:cxn modelId="{B9E56DF3-5DD2-4920-BDA1-B48EE0814DDC}" srcId="{8C27D781-222A-415A-93FA-5F114BBE3B98}" destId="{52A0A65A-346B-4628-BF68-3CAFE894D1AD}" srcOrd="1" destOrd="0" parTransId="{D6DDAAD3-2F7C-43FE-84B2-3613F2066D92}" sibTransId="{761BFABF-7DAE-4432-BA55-001E5A9112D7}"/>
    <dgm:cxn modelId="{307C836F-174C-1B44-8E77-869579670CFF}" type="presParOf" srcId="{94C0A332-9F12-2A48-BD16-5B7A529639B5}" destId="{6786D069-7F5D-3E4C-AB61-EAD743E567B8}" srcOrd="0" destOrd="0" presId="urn:microsoft.com/office/officeart/2005/8/layout/vProcess5"/>
    <dgm:cxn modelId="{0FFEA22A-755F-7744-9158-0E23371390D0}" type="presParOf" srcId="{94C0A332-9F12-2A48-BD16-5B7A529639B5}" destId="{70827B5B-AF00-804F-98B1-476E96196094}" srcOrd="1" destOrd="0" presId="urn:microsoft.com/office/officeart/2005/8/layout/vProcess5"/>
    <dgm:cxn modelId="{BBCBD6D3-3AA1-9C46-9071-1133989BE1AC}" type="presParOf" srcId="{94C0A332-9F12-2A48-BD16-5B7A529639B5}" destId="{C7EB3164-CA16-B54A-A23D-6C9511921491}" srcOrd="2" destOrd="0" presId="urn:microsoft.com/office/officeart/2005/8/layout/vProcess5"/>
    <dgm:cxn modelId="{218179FA-1B66-394D-9623-60BE73121412}" type="presParOf" srcId="{94C0A332-9F12-2A48-BD16-5B7A529639B5}" destId="{B3435122-556C-D14C-B684-F2F1472FF095}" srcOrd="3" destOrd="0" presId="urn:microsoft.com/office/officeart/2005/8/layout/vProcess5"/>
    <dgm:cxn modelId="{40866125-86D1-F647-AF9A-242E008C937A}" type="presParOf" srcId="{94C0A332-9F12-2A48-BD16-5B7A529639B5}" destId="{E73AB612-0858-8042-B455-6B8CB6A2F520}" srcOrd="4" destOrd="0" presId="urn:microsoft.com/office/officeart/2005/8/layout/vProcess5"/>
    <dgm:cxn modelId="{61072F96-8BF3-7542-B972-5384C26B4AE0}" type="presParOf" srcId="{94C0A332-9F12-2A48-BD16-5B7A529639B5}" destId="{52FF43C2-7655-AE47-8989-9016375A601F}" srcOrd="5" destOrd="0" presId="urn:microsoft.com/office/officeart/2005/8/layout/vProcess5"/>
    <dgm:cxn modelId="{8DE70A88-4167-5945-9754-347A2B8A6784}" type="presParOf" srcId="{94C0A332-9F12-2A48-BD16-5B7A529639B5}" destId="{03468A37-45F1-EA40-AB16-BFFB922554B4}" srcOrd="6" destOrd="0" presId="urn:microsoft.com/office/officeart/2005/8/layout/vProcess5"/>
    <dgm:cxn modelId="{F0580228-6D2D-DF42-8B89-7C948D903125}" type="presParOf" srcId="{94C0A332-9F12-2A48-BD16-5B7A529639B5}" destId="{FDCF1757-5C1D-9143-BB70-94133E164F6F}" srcOrd="7" destOrd="0" presId="urn:microsoft.com/office/officeart/2005/8/layout/vProcess5"/>
    <dgm:cxn modelId="{ABC7AA0B-3531-AC45-A4DA-F5DB02EC66F5}" type="presParOf" srcId="{94C0A332-9F12-2A48-BD16-5B7A529639B5}" destId="{7F09FD3D-DC97-0D40-8AB2-CF8356A65782}" srcOrd="8" destOrd="0" presId="urn:microsoft.com/office/officeart/2005/8/layout/vProcess5"/>
    <dgm:cxn modelId="{DB36FB99-2643-A844-809A-BE6753876F68}" type="presParOf" srcId="{94C0A332-9F12-2A48-BD16-5B7A529639B5}" destId="{5EFBFADA-F619-DD44-9977-4420B73C14F8}" srcOrd="9" destOrd="0" presId="urn:microsoft.com/office/officeart/2005/8/layout/vProcess5"/>
    <dgm:cxn modelId="{71432027-A478-2841-98CA-93C4E2616A2A}" type="presParOf" srcId="{94C0A332-9F12-2A48-BD16-5B7A529639B5}" destId="{2400F208-6D3A-3C49-835D-564408154E0A}" srcOrd="10" destOrd="0" presId="urn:microsoft.com/office/officeart/2005/8/layout/vProcess5"/>
    <dgm:cxn modelId="{68097AAD-5A39-6844-800C-7D628B3C2510}" type="presParOf" srcId="{94C0A332-9F12-2A48-BD16-5B7A529639B5}" destId="{511D7FFC-6E8F-FF40-B7B0-8C617D00AB9E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C37171D-C884-418E-A582-058EB5F8829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71665B2-ACA5-4D83-B8CB-7F3538A6E9D7}">
      <dgm:prSet/>
      <dgm:spPr/>
      <dgm:t>
        <a:bodyPr/>
        <a:lstStyle/>
        <a:p>
          <a:r>
            <a:rPr lang="en-US"/>
            <a:t>Intuitive haptic feedback for direction + proximity</a:t>
          </a:r>
        </a:p>
      </dgm:t>
    </dgm:pt>
    <dgm:pt modelId="{97717D16-E1C9-4B00-9913-17CBD49F73A3}" type="parTrans" cxnId="{B5445B92-29F2-43B7-863A-9D6AD7CB0CC3}">
      <dgm:prSet/>
      <dgm:spPr/>
      <dgm:t>
        <a:bodyPr/>
        <a:lstStyle/>
        <a:p>
          <a:endParaRPr lang="en-US"/>
        </a:p>
      </dgm:t>
    </dgm:pt>
    <dgm:pt modelId="{54211EA0-3082-4EEE-9B71-3A487D975195}" type="sibTrans" cxnId="{B5445B92-29F2-43B7-863A-9D6AD7CB0CC3}">
      <dgm:prSet/>
      <dgm:spPr/>
      <dgm:t>
        <a:bodyPr/>
        <a:lstStyle/>
        <a:p>
          <a:endParaRPr lang="en-US"/>
        </a:p>
      </dgm:t>
    </dgm:pt>
    <dgm:pt modelId="{5BB5AE63-2927-4118-9993-90777006E2A7}">
      <dgm:prSet/>
      <dgm:spPr/>
      <dgm:t>
        <a:bodyPr/>
        <a:lstStyle/>
        <a:p>
          <a:r>
            <a:rPr lang="en-US"/>
            <a:t>Burst alerts when obstacles span two sensors (size cue)</a:t>
          </a:r>
        </a:p>
      </dgm:t>
    </dgm:pt>
    <dgm:pt modelId="{C1ACDEFA-EF7D-4F09-957A-FB69633CFDA7}" type="parTrans" cxnId="{3308815E-DF45-4596-A1DE-B0A9D11E2598}">
      <dgm:prSet/>
      <dgm:spPr/>
      <dgm:t>
        <a:bodyPr/>
        <a:lstStyle/>
        <a:p>
          <a:endParaRPr lang="en-US"/>
        </a:p>
      </dgm:t>
    </dgm:pt>
    <dgm:pt modelId="{51FCE54F-AB8D-4194-9FA7-DD8A7745E341}" type="sibTrans" cxnId="{3308815E-DF45-4596-A1DE-B0A9D11E2598}">
      <dgm:prSet/>
      <dgm:spPr/>
      <dgm:t>
        <a:bodyPr/>
        <a:lstStyle/>
        <a:p>
          <a:endParaRPr lang="en-US"/>
        </a:p>
      </dgm:t>
    </dgm:pt>
    <dgm:pt modelId="{4E28A0F9-12D4-4C9C-BC53-8F1F67288E12}">
      <dgm:prSet/>
      <dgm:spPr/>
      <dgm:t>
        <a:bodyPr/>
        <a:lstStyle/>
        <a:p>
          <a:r>
            <a:rPr lang="en-US"/>
            <a:t>Easy mode switching, clear debug logs in Serial Monitor</a:t>
          </a:r>
        </a:p>
      </dgm:t>
    </dgm:pt>
    <dgm:pt modelId="{A84B33A0-9982-4411-913F-2B615F072106}" type="parTrans" cxnId="{D8E040EF-901D-4B1E-9054-D4CD53D5D300}">
      <dgm:prSet/>
      <dgm:spPr/>
      <dgm:t>
        <a:bodyPr/>
        <a:lstStyle/>
        <a:p>
          <a:endParaRPr lang="en-US"/>
        </a:p>
      </dgm:t>
    </dgm:pt>
    <dgm:pt modelId="{B9F8BDB3-1E0D-4BD0-B88D-83FE4C626A03}" type="sibTrans" cxnId="{D8E040EF-901D-4B1E-9054-D4CD53D5D300}">
      <dgm:prSet/>
      <dgm:spPr/>
      <dgm:t>
        <a:bodyPr/>
        <a:lstStyle/>
        <a:p>
          <a:endParaRPr lang="en-US"/>
        </a:p>
      </dgm:t>
    </dgm:pt>
    <dgm:pt modelId="{83B3C96A-F670-42AF-9850-4EB6EDF6C801}">
      <dgm:prSet/>
      <dgm:spPr/>
      <dgm:t>
        <a:bodyPr/>
        <a:lstStyle/>
        <a:p>
          <a:r>
            <a:rPr lang="en-US"/>
            <a:t>Smooth intensity transitions with PWM ramping</a:t>
          </a:r>
        </a:p>
      </dgm:t>
    </dgm:pt>
    <dgm:pt modelId="{835B9484-87B6-4AC6-93A6-404FB22185FC}" type="parTrans" cxnId="{12FC2BB7-2E4C-48D9-B4D9-402CDC40FB7D}">
      <dgm:prSet/>
      <dgm:spPr/>
      <dgm:t>
        <a:bodyPr/>
        <a:lstStyle/>
        <a:p>
          <a:endParaRPr lang="en-US"/>
        </a:p>
      </dgm:t>
    </dgm:pt>
    <dgm:pt modelId="{C6F7F86E-8234-44DA-9A20-FB120D44FA66}" type="sibTrans" cxnId="{12FC2BB7-2E4C-48D9-B4D9-402CDC40FB7D}">
      <dgm:prSet/>
      <dgm:spPr/>
      <dgm:t>
        <a:bodyPr/>
        <a:lstStyle/>
        <a:p>
          <a:endParaRPr lang="en-US"/>
        </a:p>
      </dgm:t>
    </dgm:pt>
    <dgm:pt modelId="{E64C5E7F-7B20-394A-B121-17B4BB62244C}" type="pres">
      <dgm:prSet presAssocID="{BC37171D-C884-418E-A582-058EB5F8829A}" presName="linear" presStyleCnt="0">
        <dgm:presLayoutVars>
          <dgm:animLvl val="lvl"/>
          <dgm:resizeHandles val="exact"/>
        </dgm:presLayoutVars>
      </dgm:prSet>
      <dgm:spPr/>
    </dgm:pt>
    <dgm:pt modelId="{28419190-FA75-5449-AD71-C0C716E7E7EE}" type="pres">
      <dgm:prSet presAssocID="{E71665B2-ACA5-4D83-B8CB-7F3538A6E9D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AFFCCED-02E7-BC4F-B23F-26BC77B55381}" type="pres">
      <dgm:prSet presAssocID="{54211EA0-3082-4EEE-9B71-3A487D975195}" presName="spacer" presStyleCnt="0"/>
      <dgm:spPr/>
    </dgm:pt>
    <dgm:pt modelId="{E24339D5-4582-8F4C-9551-D1D428D1C26B}" type="pres">
      <dgm:prSet presAssocID="{5BB5AE63-2927-4118-9993-90777006E2A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63416BD-B278-9E4F-8EF1-84EDD0B66005}" type="pres">
      <dgm:prSet presAssocID="{51FCE54F-AB8D-4194-9FA7-DD8A7745E341}" presName="spacer" presStyleCnt="0"/>
      <dgm:spPr/>
    </dgm:pt>
    <dgm:pt modelId="{BE96AEF3-B87B-2440-8BEC-558A1927EC72}" type="pres">
      <dgm:prSet presAssocID="{4E28A0F9-12D4-4C9C-BC53-8F1F67288E1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67D2EA6-0451-8240-8724-0B61AC41CF5B}" type="pres">
      <dgm:prSet presAssocID="{B9F8BDB3-1E0D-4BD0-B88D-83FE4C626A03}" presName="spacer" presStyleCnt="0"/>
      <dgm:spPr/>
    </dgm:pt>
    <dgm:pt modelId="{25563640-F237-ED43-96AC-B58E72829312}" type="pres">
      <dgm:prSet presAssocID="{83B3C96A-F670-42AF-9850-4EB6EDF6C80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784B42E-4CD3-8A47-B90E-43EA98EEF932}" type="presOf" srcId="{4E28A0F9-12D4-4C9C-BC53-8F1F67288E12}" destId="{BE96AEF3-B87B-2440-8BEC-558A1927EC72}" srcOrd="0" destOrd="0" presId="urn:microsoft.com/office/officeart/2005/8/layout/vList2"/>
    <dgm:cxn modelId="{99E36B34-4C98-CC47-8780-842B51BB3EC6}" type="presOf" srcId="{83B3C96A-F670-42AF-9850-4EB6EDF6C801}" destId="{25563640-F237-ED43-96AC-B58E72829312}" srcOrd="0" destOrd="0" presId="urn:microsoft.com/office/officeart/2005/8/layout/vList2"/>
    <dgm:cxn modelId="{143CAD5C-BE05-7A45-825A-93C0F80EAD18}" type="presOf" srcId="{BC37171D-C884-418E-A582-058EB5F8829A}" destId="{E64C5E7F-7B20-394A-B121-17B4BB62244C}" srcOrd="0" destOrd="0" presId="urn:microsoft.com/office/officeart/2005/8/layout/vList2"/>
    <dgm:cxn modelId="{3308815E-DF45-4596-A1DE-B0A9D11E2598}" srcId="{BC37171D-C884-418E-A582-058EB5F8829A}" destId="{5BB5AE63-2927-4118-9993-90777006E2A7}" srcOrd="1" destOrd="0" parTransId="{C1ACDEFA-EF7D-4F09-957A-FB69633CFDA7}" sibTransId="{51FCE54F-AB8D-4194-9FA7-DD8A7745E341}"/>
    <dgm:cxn modelId="{C8FFDB90-FD50-1543-BA79-B8F69411D71C}" type="presOf" srcId="{5BB5AE63-2927-4118-9993-90777006E2A7}" destId="{E24339D5-4582-8F4C-9551-D1D428D1C26B}" srcOrd="0" destOrd="0" presId="urn:microsoft.com/office/officeart/2005/8/layout/vList2"/>
    <dgm:cxn modelId="{B5445B92-29F2-43B7-863A-9D6AD7CB0CC3}" srcId="{BC37171D-C884-418E-A582-058EB5F8829A}" destId="{E71665B2-ACA5-4D83-B8CB-7F3538A6E9D7}" srcOrd="0" destOrd="0" parTransId="{97717D16-E1C9-4B00-9913-17CBD49F73A3}" sibTransId="{54211EA0-3082-4EEE-9B71-3A487D975195}"/>
    <dgm:cxn modelId="{A46A439D-6C15-BA4C-A277-A3932BAA352E}" type="presOf" srcId="{E71665B2-ACA5-4D83-B8CB-7F3538A6E9D7}" destId="{28419190-FA75-5449-AD71-C0C716E7E7EE}" srcOrd="0" destOrd="0" presId="urn:microsoft.com/office/officeart/2005/8/layout/vList2"/>
    <dgm:cxn modelId="{12FC2BB7-2E4C-48D9-B4D9-402CDC40FB7D}" srcId="{BC37171D-C884-418E-A582-058EB5F8829A}" destId="{83B3C96A-F670-42AF-9850-4EB6EDF6C801}" srcOrd="3" destOrd="0" parTransId="{835B9484-87B6-4AC6-93A6-404FB22185FC}" sibTransId="{C6F7F86E-8234-44DA-9A20-FB120D44FA66}"/>
    <dgm:cxn modelId="{D8E040EF-901D-4B1E-9054-D4CD53D5D300}" srcId="{BC37171D-C884-418E-A582-058EB5F8829A}" destId="{4E28A0F9-12D4-4C9C-BC53-8F1F67288E12}" srcOrd="2" destOrd="0" parTransId="{A84B33A0-9982-4411-913F-2B615F072106}" sibTransId="{B9F8BDB3-1E0D-4BD0-B88D-83FE4C626A03}"/>
    <dgm:cxn modelId="{F72151F9-DDEC-9245-9D82-49D7FE345674}" type="presParOf" srcId="{E64C5E7F-7B20-394A-B121-17B4BB62244C}" destId="{28419190-FA75-5449-AD71-C0C716E7E7EE}" srcOrd="0" destOrd="0" presId="urn:microsoft.com/office/officeart/2005/8/layout/vList2"/>
    <dgm:cxn modelId="{D1ED0DB6-64F1-AF4D-802F-AF74FB3FAE78}" type="presParOf" srcId="{E64C5E7F-7B20-394A-B121-17B4BB62244C}" destId="{BAFFCCED-02E7-BC4F-B23F-26BC77B55381}" srcOrd="1" destOrd="0" presId="urn:microsoft.com/office/officeart/2005/8/layout/vList2"/>
    <dgm:cxn modelId="{4A12081C-60B1-C244-A25E-28380CA87971}" type="presParOf" srcId="{E64C5E7F-7B20-394A-B121-17B4BB62244C}" destId="{E24339D5-4582-8F4C-9551-D1D428D1C26B}" srcOrd="2" destOrd="0" presId="urn:microsoft.com/office/officeart/2005/8/layout/vList2"/>
    <dgm:cxn modelId="{F36C94CC-3D48-B849-BB1E-364BC151269B}" type="presParOf" srcId="{E64C5E7F-7B20-394A-B121-17B4BB62244C}" destId="{B63416BD-B278-9E4F-8EF1-84EDD0B66005}" srcOrd="3" destOrd="0" presId="urn:microsoft.com/office/officeart/2005/8/layout/vList2"/>
    <dgm:cxn modelId="{8689BD9A-FB21-3F4C-9AA1-8AEAEAB2852D}" type="presParOf" srcId="{E64C5E7F-7B20-394A-B121-17B4BB62244C}" destId="{BE96AEF3-B87B-2440-8BEC-558A1927EC72}" srcOrd="4" destOrd="0" presId="urn:microsoft.com/office/officeart/2005/8/layout/vList2"/>
    <dgm:cxn modelId="{4CADDF4A-624A-A84C-B9FB-9A2BF67F0CCF}" type="presParOf" srcId="{E64C5E7F-7B20-394A-B121-17B4BB62244C}" destId="{B67D2EA6-0451-8240-8724-0B61AC41CF5B}" srcOrd="5" destOrd="0" presId="urn:microsoft.com/office/officeart/2005/8/layout/vList2"/>
    <dgm:cxn modelId="{1A2791AB-DEA4-FB4E-A8D7-084837B1F4B6}" type="presParOf" srcId="{E64C5E7F-7B20-394A-B121-17B4BB62244C}" destId="{25563640-F237-ED43-96AC-B58E7282931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3F7C851-1609-48E4-9629-090E763E3342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B9E22D4-65B8-4A22-ACA2-EBECC1743CDC}">
      <dgm:prSet/>
      <dgm:spPr/>
      <dgm:t>
        <a:bodyPr/>
        <a:lstStyle/>
        <a:p>
          <a:r>
            <a:rPr lang="en-US"/>
            <a:t>Power on headset &amp; open Serial Monitor</a:t>
          </a:r>
        </a:p>
      </dgm:t>
    </dgm:pt>
    <dgm:pt modelId="{49A35218-4FD3-40DD-884D-F2248F357B21}" type="parTrans" cxnId="{01619CCA-0363-416B-B76D-E978582C8E49}">
      <dgm:prSet/>
      <dgm:spPr/>
      <dgm:t>
        <a:bodyPr/>
        <a:lstStyle/>
        <a:p>
          <a:endParaRPr lang="en-US"/>
        </a:p>
      </dgm:t>
    </dgm:pt>
    <dgm:pt modelId="{6BAC23C6-E247-4208-BD2C-F9546BD29D66}" type="sibTrans" cxnId="{01619CCA-0363-416B-B76D-E978582C8E49}">
      <dgm:prSet/>
      <dgm:spPr/>
      <dgm:t>
        <a:bodyPr/>
        <a:lstStyle/>
        <a:p>
          <a:endParaRPr lang="en-US"/>
        </a:p>
      </dgm:t>
    </dgm:pt>
    <dgm:pt modelId="{0EA1AF78-D54E-4603-BDF6-A0E7470D6C3C}">
      <dgm:prSet/>
      <dgm:spPr/>
      <dgm:t>
        <a:bodyPr/>
        <a:lstStyle/>
        <a:p>
          <a:r>
            <a:rPr lang="en-US"/>
            <a:t>Walk toward obstacle → motors vibrate stronger</a:t>
          </a:r>
        </a:p>
      </dgm:t>
    </dgm:pt>
    <dgm:pt modelId="{26B8A2BC-A121-47D2-BF9C-F2E0E6F94599}" type="parTrans" cxnId="{C8A85A50-3485-44BB-A433-6066964F8B68}">
      <dgm:prSet/>
      <dgm:spPr/>
      <dgm:t>
        <a:bodyPr/>
        <a:lstStyle/>
        <a:p>
          <a:endParaRPr lang="en-US"/>
        </a:p>
      </dgm:t>
    </dgm:pt>
    <dgm:pt modelId="{653E83E4-594E-4578-ABD7-E256FF099186}" type="sibTrans" cxnId="{C8A85A50-3485-44BB-A433-6066964F8B68}">
      <dgm:prSet/>
      <dgm:spPr/>
      <dgm:t>
        <a:bodyPr/>
        <a:lstStyle/>
        <a:p>
          <a:endParaRPr lang="en-US"/>
        </a:p>
      </dgm:t>
    </dgm:pt>
    <dgm:pt modelId="{10823979-C11B-4ACD-9733-7756C2327FD3}">
      <dgm:prSet/>
      <dgm:spPr/>
      <dgm:t>
        <a:bodyPr/>
        <a:lstStyle/>
        <a:p>
          <a:r>
            <a:rPr lang="en-US"/>
            <a:t>Move object between two sensors → burst alert</a:t>
          </a:r>
        </a:p>
      </dgm:t>
    </dgm:pt>
    <dgm:pt modelId="{3125F93E-EA1C-405D-A543-F240793CB6A8}" type="parTrans" cxnId="{9E00A4D5-0B05-4779-8AA5-BAA4E7F47D4E}">
      <dgm:prSet/>
      <dgm:spPr/>
      <dgm:t>
        <a:bodyPr/>
        <a:lstStyle/>
        <a:p>
          <a:endParaRPr lang="en-US"/>
        </a:p>
      </dgm:t>
    </dgm:pt>
    <dgm:pt modelId="{2B2F01A4-04A6-4EC0-B5D4-D5E3160AA17A}" type="sibTrans" cxnId="{9E00A4D5-0B05-4779-8AA5-BAA4E7F47D4E}">
      <dgm:prSet/>
      <dgm:spPr/>
      <dgm:t>
        <a:bodyPr/>
        <a:lstStyle/>
        <a:p>
          <a:endParaRPr lang="en-US"/>
        </a:p>
      </dgm:t>
    </dgm:pt>
    <dgm:pt modelId="{8375B3F7-6ECC-42DF-BBA1-7D773D6E0E08}">
      <dgm:prSet/>
      <dgm:spPr/>
      <dgm:t>
        <a:bodyPr/>
        <a:lstStyle/>
        <a:p>
          <a:r>
            <a:rPr lang="en-US"/>
            <a:t>Hold hand at sensor → mode change beeps + new pattern</a:t>
          </a:r>
        </a:p>
      </dgm:t>
    </dgm:pt>
    <dgm:pt modelId="{701D2D47-86C7-4FA6-9E8E-D083CF204EB6}" type="parTrans" cxnId="{456FEA83-0F1E-4B73-90AF-05D0B6FDEB18}">
      <dgm:prSet/>
      <dgm:spPr/>
      <dgm:t>
        <a:bodyPr/>
        <a:lstStyle/>
        <a:p>
          <a:endParaRPr lang="en-US"/>
        </a:p>
      </dgm:t>
    </dgm:pt>
    <dgm:pt modelId="{9FD17E84-11C6-46DF-9DAE-D4BB5E7B8E8D}" type="sibTrans" cxnId="{456FEA83-0F1E-4B73-90AF-05D0B6FDEB18}">
      <dgm:prSet/>
      <dgm:spPr/>
      <dgm:t>
        <a:bodyPr/>
        <a:lstStyle/>
        <a:p>
          <a:endParaRPr lang="en-US"/>
        </a:p>
      </dgm:t>
    </dgm:pt>
    <dgm:pt modelId="{6286820E-DB65-6245-B1B8-0EA9B652F730}" type="pres">
      <dgm:prSet presAssocID="{F3F7C851-1609-48E4-9629-090E763E3342}" presName="Name0" presStyleCnt="0">
        <dgm:presLayoutVars>
          <dgm:dir/>
          <dgm:resizeHandles val="exact"/>
        </dgm:presLayoutVars>
      </dgm:prSet>
      <dgm:spPr/>
    </dgm:pt>
    <dgm:pt modelId="{9158DD7D-4A9F-6545-9FA3-5BBFE0FD6B5C}" type="pres">
      <dgm:prSet presAssocID="{7B9E22D4-65B8-4A22-ACA2-EBECC1743CDC}" presName="node" presStyleLbl="node1" presStyleIdx="0" presStyleCnt="4">
        <dgm:presLayoutVars>
          <dgm:bulletEnabled val="1"/>
        </dgm:presLayoutVars>
      </dgm:prSet>
      <dgm:spPr/>
    </dgm:pt>
    <dgm:pt modelId="{A38500C1-8B0B-9E4D-8B37-B7CC3D738C1F}" type="pres">
      <dgm:prSet presAssocID="{6BAC23C6-E247-4208-BD2C-F9546BD29D66}" presName="sibTrans" presStyleLbl="sibTrans1D1" presStyleIdx="0" presStyleCnt="3"/>
      <dgm:spPr/>
    </dgm:pt>
    <dgm:pt modelId="{14DFF612-CE6F-E644-A820-2F138EAE67D4}" type="pres">
      <dgm:prSet presAssocID="{6BAC23C6-E247-4208-BD2C-F9546BD29D66}" presName="connectorText" presStyleLbl="sibTrans1D1" presStyleIdx="0" presStyleCnt="3"/>
      <dgm:spPr/>
    </dgm:pt>
    <dgm:pt modelId="{CEE385B0-8816-8442-8113-EAA867B699F7}" type="pres">
      <dgm:prSet presAssocID="{0EA1AF78-D54E-4603-BDF6-A0E7470D6C3C}" presName="node" presStyleLbl="node1" presStyleIdx="1" presStyleCnt="4">
        <dgm:presLayoutVars>
          <dgm:bulletEnabled val="1"/>
        </dgm:presLayoutVars>
      </dgm:prSet>
      <dgm:spPr/>
    </dgm:pt>
    <dgm:pt modelId="{F07D8C99-5F39-164B-8E4C-9382018833AB}" type="pres">
      <dgm:prSet presAssocID="{653E83E4-594E-4578-ABD7-E256FF099186}" presName="sibTrans" presStyleLbl="sibTrans1D1" presStyleIdx="1" presStyleCnt="3"/>
      <dgm:spPr/>
    </dgm:pt>
    <dgm:pt modelId="{5D5F62F3-00A1-574D-B50D-D3F90AC7B474}" type="pres">
      <dgm:prSet presAssocID="{653E83E4-594E-4578-ABD7-E256FF099186}" presName="connectorText" presStyleLbl="sibTrans1D1" presStyleIdx="1" presStyleCnt="3"/>
      <dgm:spPr/>
    </dgm:pt>
    <dgm:pt modelId="{A7484BE0-06F2-B04D-93E6-7BF8A7D8E550}" type="pres">
      <dgm:prSet presAssocID="{10823979-C11B-4ACD-9733-7756C2327FD3}" presName="node" presStyleLbl="node1" presStyleIdx="2" presStyleCnt="4">
        <dgm:presLayoutVars>
          <dgm:bulletEnabled val="1"/>
        </dgm:presLayoutVars>
      </dgm:prSet>
      <dgm:spPr/>
    </dgm:pt>
    <dgm:pt modelId="{F6549804-49AB-2E48-A716-7AF0E8FE3A18}" type="pres">
      <dgm:prSet presAssocID="{2B2F01A4-04A6-4EC0-B5D4-D5E3160AA17A}" presName="sibTrans" presStyleLbl="sibTrans1D1" presStyleIdx="2" presStyleCnt="3"/>
      <dgm:spPr/>
    </dgm:pt>
    <dgm:pt modelId="{0AF48183-86C3-814A-BC5D-2E2E064D25E4}" type="pres">
      <dgm:prSet presAssocID="{2B2F01A4-04A6-4EC0-B5D4-D5E3160AA17A}" presName="connectorText" presStyleLbl="sibTrans1D1" presStyleIdx="2" presStyleCnt="3"/>
      <dgm:spPr/>
    </dgm:pt>
    <dgm:pt modelId="{0D3AC2F3-9B38-894E-9A4C-6E9A690518BB}" type="pres">
      <dgm:prSet presAssocID="{8375B3F7-6ECC-42DF-BBA1-7D773D6E0E08}" presName="node" presStyleLbl="node1" presStyleIdx="3" presStyleCnt="4">
        <dgm:presLayoutVars>
          <dgm:bulletEnabled val="1"/>
        </dgm:presLayoutVars>
      </dgm:prSet>
      <dgm:spPr/>
    </dgm:pt>
  </dgm:ptLst>
  <dgm:cxnLst>
    <dgm:cxn modelId="{D74D6C07-10F7-3744-A051-D8A3F4A1C5E6}" type="presOf" srcId="{0EA1AF78-D54E-4603-BDF6-A0E7470D6C3C}" destId="{CEE385B0-8816-8442-8113-EAA867B699F7}" srcOrd="0" destOrd="0" presId="urn:microsoft.com/office/officeart/2016/7/layout/RepeatingBendingProcessNew"/>
    <dgm:cxn modelId="{4BB83319-E9A7-6048-8774-926018937B78}" type="presOf" srcId="{8375B3F7-6ECC-42DF-BBA1-7D773D6E0E08}" destId="{0D3AC2F3-9B38-894E-9A4C-6E9A690518BB}" srcOrd="0" destOrd="0" presId="urn:microsoft.com/office/officeart/2016/7/layout/RepeatingBendingProcessNew"/>
    <dgm:cxn modelId="{63BFF81E-486B-CF4A-95B8-A9DEAA621A9D}" type="presOf" srcId="{653E83E4-594E-4578-ABD7-E256FF099186}" destId="{5D5F62F3-00A1-574D-B50D-D3F90AC7B474}" srcOrd="1" destOrd="0" presId="urn:microsoft.com/office/officeart/2016/7/layout/RepeatingBendingProcessNew"/>
    <dgm:cxn modelId="{C8A85A50-3485-44BB-A433-6066964F8B68}" srcId="{F3F7C851-1609-48E4-9629-090E763E3342}" destId="{0EA1AF78-D54E-4603-BDF6-A0E7470D6C3C}" srcOrd="1" destOrd="0" parTransId="{26B8A2BC-A121-47D2-BF9C-F2E0E6F94599}" sibTransId="{653E83E4-594E-4578-ABD7-E256FF099186}"/>
    <dgm:cxn modelId="{F7EB8557-4306-E044-8E71-1CEF8D01C2AB}" type="presOf" srcId="{2B2F01A4-04A6-4EC0-B5D4-D5E3160AA17A}" destId="{0AF48183-86C3-814A-BC5D-2E2E064D25E4}" srcOrd="1" destOrd="0" presId="urn:microsoft.com/office/officeart/2016/7/layout/RepeatingBendingProcessNew"/>
    <dgm:cxn modelId="{BE6AA36A-5EBD-3A43-B535-B0C6609488A9}" type="presOf" srcId="{653E83E4-594E-4578-ABD7-E256FF099186}" destId="{F07D8C99-5F39-164B-8E4C-9382018833AB}" srcOrd="0" destOrd="0" presId="urn:microsoft.com/office/officeart/2016/7/layout/RepeatingBendingProcessNew"/>
    <dgm:cxn modelId="{456FEA83-0F1E-4B73-90AF-05D0B6FDEB18}" srcId="{F3F7C851-1609-48E4-9629-090E763E3342}" destId="{8375B3F7-6ECC-42DF-BBA1-7D773D6E0E08}" srcOrd="3" destOrd="0" parTransId="{701D2D47-86C7-4FA6-9E8E-D083CF204EB6}" sibTransId="{9FD17E84-11C6-46DF-9DAE-D4BB5E7B8E8D}"/>
    <dgm:cxn modelId="{446F2F8B-B6F6-FB42-8EDA-36DD5E0AE1DD}" type="presOf" srcId="{6BAC23C6-E247-4208-BD2C-F9546BD29D66}" destId="{14DFF612-CE6F-E644-A820-2F138EAE67D4}" srcOrd="1" destOrd="0" presId="urn:microsoft.com/office/officeart/2016/7/layout/RepeatingBendingProcessNew"/>
    <dgm:cxn modelId="{A71013A0-88F5-374E-A2C7-A54549263486}" type="presOf" srcId="{F3F7C851-1609-48E4-9629-090E763E3342}" destId="{6286820E-DB65-6245-B1B8-0EA9B652F730}" srcOrd="0" destOrd="0" presId="urn:microsoft.com/office/officeart/2016/7/layout/RepeatingBendingProcessNew"/>
    <dgm:cxn modelId="{5E6BFAC3-DBFC-D74F-BED3-63E896A0B4AC}" type="presOf" srcId="{7B9E22D4-65B8-4A22-ACA2-EBECC1743CDC}" destId="{9158DD7D-4A9F-6545-9FA3-5BBFE0FD6B5C}" srcOrd="0" destOrd="0" presId="urn:microsoft.com/office/officeart/2016/7/layout/RepeatingBendingProcessNew"/>
    <dgm:cxn modelId="{01619CCA-0363-416B-B76D-E978582C8E49}" srcId="{F3F7C851-1609-48E4-9629-090E763E3342}" destId="{7B9E22D4-65B8-4A22-ACA2-EBECC1743CDC}" srcOrd="0" destOrd="0" parTransId="{49A35218-4FD3-40DD-884D-F2248F357B21}" sibTransId="{6BAC23C6-E247-4208-BD2C-F9546BD29D66}"/>
    <dgm:cxn modelId="{7A364FCD-CD99-D247-B7C2-26A101F0EC55}" type="presOf" srcId="{10823979-C11B-4ACD-9733-7756C2327FD3}" destId="{A7484BE0-06F2-B04D-93E6-7BF8A7D8E550}" srcOrd="0" destOrd="0" presId="urn:microsoft.com/office/officeart/2016/7/layout/RepeatingBendingProcessNew"/>
    <dgm:cxn modelId="{9E00A4D5-0B05-4779-8AA5-BAA4E7F47D4E}" srcId="{F3F7C851-1609-48E4-9629-090E763E3342}" destId="{10823979-C11B-4ACD-9733-7756C2327FD3}" srcOrd="2" destOrd="0" parTransId="{3125F93E-EA1C-405D-A543-F240793CB6A8}" sibTransId="{2B2F01A4-04A6-4EC0-B5D4-D5E3160AA17A}"/>
    <dgm:cxn modelId="{F699CBE6-5D9A-8841-810B-4DE3B72C8D30}" type="presOf" srcId="{6BAC23C6-E247-4208-BD2C-F9546BD29D66}" destId="{A38500C1-8B0B-9E4D-8B37-B7CC3D738C1F}" srcOrd="0" destOrd="0" presId="urn:microsoft.com/office/officeart/2016/7/layout/RepeatingBendingProcessNew"/>
    <dgm:cxn modelId="{4315A4FA-2A21-1347-A1B2-FECB2E232C2E}" type="presOf" srcId="{2B2F01A4-04A6-4EC0-B5D4-D5E3160AA17A}" destId="{F6549804-49AB-2E48-A716-7AF0E8FE3A18}" srcOrd="0" destOrd="0" presId="urn:microsoft.com/office/officeart/2016/7/layout/RepeatingBendingProcessNew"/>
    <dgm:cxn modelId="{255228CA-C0B1-FF40-8B46-7012ED4FA2B0}" type="presParOf" srcId="{6286820E-DB65-6245-B1B8-0EA9B652F730}" destId="{9158DD7D-4A9F-6545-9FA3-5BBFE0FD6B5C}" srcOrd="0" destOrd="0" presId="urn:microsoft.com/office/officeart/2016/7/layout/RepeatingBendingProcessNew"/>
    <dgm:cxn modelId="{E2B551A0-838C-964B-AE65-E9BF40B9FF55}" type="presParOf" srcId="{6286820E-DB65-6245-B1B8-0EA9B652F730}" destId="{A38500C1-8B0B-9E4D-8B37-B7CC3D738C1F}" srcOrd="1" destOrd="0" presId="urn:microsoft.com/office/officeart/2016/7/layout/RepeatingBendingProcessNew"/>
    <dgm:cxn modelId="{8902DE26-5DFF-6C4F-AD11-8497B2B80CFE}" type="presParOf" srcId="{A38500C1-8B0B-9E4D-8B37-B7CC3D738C1F}" destId="{14DFF612-CE6F-E644-A820-2F138EAE67D4}" srcOrd="0" destOrd="0" presId="urn:microsoft.com/office/officeart/2016/7/layout/RepeatingBendingProcessNew"/>
    <dgm:cxn modelId="{F3C55C7C-3CD2-B545-A25B-B742CD0C170D}" type="presParOf" srcId="{6286820E-DB65-6245-B1B8-0EA9B652F730}" destId="{CEE385B0-8816-8442-8113-EAA867B699F7}" srcOrd="2" destOrd="0" presId="urn:microsoft.com/office/officeart/2016/7/layout/RepeatingBendingProcessNew"/>
    <dgm:cxn modelId="{F32D405A-F196-2A47-A921-DDADB817EB51}" type="presParOf" srcId="{6286820E-DB65-6245-B1B8-0EA9B652F730}" destId="{F07D8C99-5F39-164B-8E4C-9382018833AB}" srcOrd="3" destOrd="0" presId="urn:microsoft.com/office/officeart/2016/7/layout/RepeatingBendingProcessNew"/>
    <dgm:cxn modelId="{99D04BFD-EEB6-464A-B3AD-28DADC65E5DD}" type="presParOf" srcId="{F07D8C99-5F39-164B-8E4C-9382018833AB}" destId="{5D5F62F3-00A1-574D-B50D-D3F90AC7B474}" srcOrd="0" destOrd="0" presId="urn:microsoft.com/office/officeart/2016/7/layout/RepeatingBendingProcessNew"/>
    <dgm:cxn modelId="{89CE9602-9639-BE4C-81DD-91E8D6893249}" type="presParOf" srcId="{6286820E-DB65-6245-B1B8-0EA9B652F730}" destId="{A7484BE0-06F2-B04D-93E6-7BF8A7D8E550}" srcOrd="4" destOrd="0" presId="urn:microsoft.com/office/officeart/2016/7/layout/RepeatingBendingProcessNew"/>
    <dgm:cxn modelId="{D5A697D6-6B83-4547-A2C0-2CE811CCFE1B}" type="presParOf" srcId="{6286820E-DB65-6245-B1B8-0EA9B652F730}" destId="{F6549804-49AB-2E48-A716-7AF0E8FE3A18}" srcOrd="5" destOrd="0" presId="urn:microsoft.com/office/officeart/2016/7/layout/RepeatingBendingProcessNew"/>
    <dgm:cxn modelId="{DBDB664F-6DCC-9546-8D45-58A986BEE8ED}" type="presParOf" srcId="{F6549804-49AB-2E48-A716-7AF0E8FE3A18}" destId="{0AF48183-86C3-814A-BC5D-2E2E064D25E4}" srcOrd="0" destOrd="0" presId="urn:microsoft.com/office/officeart/2016/7/layout/RepeatingBendingProcessNew"/>
    <dgm:cxn modelId="{3B650619-7344-0C47-9005-7DEC4137F5DB}" type="presParOf" srcId="{6286820E-DB65-6245-B1B8-0EA9B652F730}" destId="{0D3AC2F3-9B38-894E-9A4C-6E9A690518BB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4FC9721-10EF-4BD0-9746-8D05C50F879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240BEA6-6418-47A5-8780-85560992E253}">
      <dgm:prSet/>
      <dgm:spPr/>
      <dgm:t>
        <a:bodyPr/>
        <a:lstStyle/>
        <a:p>
          <a:r>
            <a:rPr lang="en-US"/>
            <a:t>Add Bluetooth for remote monitoring &amp; on-the-fly calibration</a:t>
          </a:r>
        </a:p>
      </dgm:t>
    </dgm:pt>
    <dgm:pt modelId="{1FE559D2-71DD-4A74-B8A5-00BD900D26A5}" type="parTrans" cxnId="{14C8A417-ACC9-41B6-8E28-F3872DD0E1CA}">
      <dgm:prSet/>
      <dgm:spPr/>
      <dgm:t>
        <a:bodyPr/>
        <a:lstStyle/>
        <a:p>
          <a:endParaRPr lang="en-US"/>
        </a:p>
      </dgm:t>
    </dgm:pt>
    <dgm:pt modelId="{6592C6C5-C8F7-4073-BBF1-E19CE7D44FC9}" type="sibTrans" cxnId="{14C8A417-ACC9-41B6-8E28-F3872DD0E1CA}">
      <dgm:prSet/>
      <dgm:spPr/>
      <dgm:t>
        <a:bodyPr/>
        <a:lstStyle/>
        <a:p>
          <a:endParaRPr lang="en-US"/>
        </a:p>
      </dgm:t>
    </dgm:pt>
    <dgm:pt modelId="{3FBEB13B-A7AA-4F63-B18B-E18936681813}">
      <dgm:prSet/>
      <dgm:spPr/>
      <dgm:t>
        <a:bodyPr/>
        <a:lstStyle/>
        <a:p>
          <a:r>
            <a:rPr lang="en-US"/>
            <a:t>Add a hardware button to cycle modes so it survives power-cycles.</a:t>
          </a:r>
        </a:p>
      </dgm:t>
    </dgm:pt>
    <dgm:pt modelId="{AD207477-0310-41DE-AD1C-29E0BCC99A4C}" type="parTrans" cxnId="{485748BA-F5E4-44A9-949A-111FEFDD40C3}">
      <dgm:prSet/>
      <dgm:spPr/>
      <dgm:t>
        <a:bodyPr/>
        <a:lstStyle/>
        <a:p>
          <a:endParaRPr lang="en-US"/>
        </a:p>
      </dgm:t>
    </dgm:pt>
    <dgm:pt modelId="{30DFCA9A-1244-42DB-B091-4FC2CF713863}" type="sibTrans" cxnId="{485748BA-F5E4-44A9-949A-111FEFDD40C3}">
      <dgm:prSet/>
      <dgm:spPr/>
      <dgm:t>
        <a:bodyPr/>
        <a:lstStyle/>
        <a:p>
          <a:endParaRPr lang="en-US"/>
        </a:p>
      </dgm:t>
    </dgm:pt>
    <dgm:pt modelId="{67EC7C2A-6F05-468B-8AFE-BFA4C0E9060E}" type="pres">
      <dgm:prSet presAssocID="{F4FC9721-10EF-4BD0-9746-8D05C50F879F}" presName="root" presStyleCnt="0">
        <dgm:presLayoutVars>
          <dgm:dir/>
          <dgm:resizeHandles val="exact"/>
        </dgm:presLayoutVars>
      </dgm:prSet>
      <dgm:spPr/>
    </dgm:pt>
    <dgm:pt modelId="{A14EA23C-84F2-4165-BEC8-9DDFE506F87D}" type="pres">
      <dgm:prSet presAssocID="{A240BEA6-6418-47A5-8780-85560992E253}" presName="compNode" presStyleCnt="0"/>
      <dgm:spPr/>
    </dgm:pt>
    <dgm:pt modelId="{4239F207-9970-40EB-B9C9-A3372D445E2C}" type="pres">
      <dgm:prSet presAssocID="{A240BEA6-6418-47A5-8780-85560992E25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uetooth"/>
        </a:ext>
      </dgm:extLst>
    </dgm:pt>
    <dgm:pt modelId="{8A881711-E643-4781-86D4-2975691322D6}" type="pres">
      <dgm:prSet presAssocID="{A240BEA6-6418-47A5-8780-85560992E253}" presName="spaceRect" presStyleCnt="0"/>
      <dgm:spPr/>
    </dgm:pt>
    <dgm:pt modelId="{5003A7D1-1608-4CE1-B4D3-F6D406709A29}" type="pres">
      <dgm:prSet presAssocID="{A240BEA6-6418-47A5-8780-85560992E253}" presName="textRect" presStyleLbl="revTx" presStyleIdx="0" presStyleCnt="2">
        <dgm:presLayoutVars>
          <dgm:chMax val="1"/>
          <dgm:chPref val="1"/>
        </dgm:presLayoutVars>
      </dgm:prSet>
      <dgm:spPr/>
    </dgm:pt>
    <dgm:pt modelId="{7E6CF9B5-8133-4D69-B84F-525E113AB2A6}" type="pres">
      <dgm:prSet presAssocID="{6592C6C5-C8F7-4073-BBF1-E19CE7D44FC9}" presName="sibTrans" presStyleCnt="0"/>
      <dgm:spPr/>
    </dgm:pt>
    <dgm:pt modelId="{547DFEBA-D90E-4804-8E9C-3E45FDA4C65D}" type="pres">
      <dgm:prSet presAssocID="{3FBEB13B-A7AA-4F63-B18B-E18936681813}" presName="compNode" presStyleCnt="0"/>
      <dgm:spPr/>
    </dgm:pt>
    <dgm:pt modelId="{1CE19C9F-1EC6-4FF8-BD4C-657EA9430772}" type="pres">
      <dgm:prSet presAssocID="{3FBEB13B-A7AA-4F63-B18B-E1893668181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wer"/>
        </a:ext>
      </dgm:extLst>
    </dgm:pt>
    <dgm:pt modelId="{19EE654A-DBFF-4776-8934-86369B28C8F1}" type="pres">
      <dgm:prSet presAssocID="{3FBEB13B-A7AA-4F63-B18B-E18936681813}" presName="spaceRect" presStyleCnt="0"/>
      <dgm:spPr/>
    </dgm:pt>
    <dgm:pt modelId="{35235E4F-23E9-4761-9789-767EAA4F1924}" type="pres">
      <dgm:prSet presAssocID="{3FBEB13B-A7AA-4F63-B18B-E1893668181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4C8A417-ACC9-41B6-8E28-F3872DD0E1CA}" srcId="{F4FC9721-10EF-4BD0-9746-8D05C50F879F}" destId="{A240BEA6-6418-47A5-8780-85560992E253}" srcOrd="0" destOrd="0" parTransId="{1FE559D2-71DD-4A74-B8A5-00BD900D26A5}" sibTransId="{6592C6C5-C8F7-4073-BBF1-E19CE7D44FC9}"/>
    <dgm:cxn modelId="{2F76A82F-F509-4ECF-9EB3-0874E4EB6930}" type="presOf" srcId="{F4FC9721-10EF-4BD0-9746-8D05C50F879F}" destId="{67EC7C2A-6F05-468B-8AFE-BFA4C0E9060E}" srcOrd="0" destOrd="0" presId="urn:microsoft.com/office/officeart/2018/2/layout/IconLabelList"/>
    <dgm:cxn modelId="{52993DA5-6C5E-443F-B8B2-BD0FBA70406D}" type="presOf" srcId="{3FBEB13B-A7AA-4F63-B18B-E18936681813}" destId="{35235E4F-23E9-4761-9789-767EAA4F1924}" srcOrd="0" destOrd="0" presId="urn:microsoft.com/office/officeart/2018/2/layout/IconLabelList"/>
    <dgm:cxn modelId="{AD5E1BAC-BC88-45F8-8CB8-F4CE3C8C4F04}" type="presOf" srcId="{A240BEA6-6418-47A5-8780-85560992E253}" destId="{5003A7D1-1608-4CE1-B4D3-F6D406709A29}" srcOrd="0" destOrd="0" presId="urn:microsoft.com/office/officeart/2018/2/layout/IconLabelList"/>
    <dgm:cxn modelId="{485748BA-F5E4-44A9-949A-111FEFDD40C3}" srcId="{F4FC9721-10EF-4BD0-9746-8D05C50F879F}" destId="{3FBEB13B-A7AA-4F63-B18B-E18936681813}" srcOrd="1" destOrd="0" parTransId="{AD207477-0310-41DE-AD1C-29E0BCC99A4C}" sibTransId="{30DFCA9A-1244-42DB-B091-4FC2CF713863}"/>
    <dgm:cxn modelId="{FC267077-915E-489E-A912-1FF576FD6397}" type="presParOf" srcId="{67EC7C2A-6F05-468B-8AFE-BFA4C0E9060E}" destId="{A14EA23C-84F2-4165-BEC8-9DDFE506F87D}" srcOrd="0" destOrd="0" presId="urn:microsoft.com/office/officeart/2018/2/layout/IconLabelList"/>
    <dgm:cxn modelId="{036D064F-E2BE-4C71-AF77-C05065C2DF39}" type="presParOf" srcId="{A14EA23C-84F2-4165-BEC8-9DDFE506F87D}" destId="{4239F207-9970-40EB-B9C9-A3372D445E2C}" srcOrd="0" destOrd="0" presId="urn:microsoft.com/office/officeart/2018/2/layout/IconLabelList"/>
    <dgm:cxn modelId="{685606EE-86B1-4BC8-94B0-EE44441C3D0F}" type="presParOf" srcId="{A14EA23C-84F2-4165-BEC8-9DDFE506F87D}" destId="{8A881711-E643-4781-86D4-2975691322D6}" srcOrd="1" destOrd="0" presId="urn:microsoft.com/office/officeart/2018/2/layout/IconLabelList"/>
    <dgm:cxn modelId="{A50EEA31-8014-4CCC-83E8-F4BA86DA1243}" type="presParOf" srcId="{A14EA23C-84F2-4165-BEC8-9DDFE506F87D}" destId="{5003A7D1-1608-4CE1-B4D3-F6D406709A29}" srcOrd="2" destOrd="0" presId="urn:microsoft.com/office/officeart/2018/2/layout/IconLabelList"/>
    <dgm:cxn modelId="{BE117152-21E5-42BC-8866-BB8AF898CD09}" type="presParOf" srcId="{67EC7C2A-6F05-468B-8AFE-BFA4C0E9060E}" destId="{7E6CF9B5-8133-4D69-B84F-525E113AB2A6}" srcOrd="1" destOrd="0" presId="urn:microsoft.com/office/officeart/2018/2/layout/IconLabelList"/>
    <dgm:cxn modelId="{0FF6AAF8-3F91-4209-A196-B66226208B78}" type="presParOf" srcId="{67EC7C2A-6F05-468B-8AFE-BFA4C0E9060E}" destId="{547DFEBA-D90E-4804-8E9C-3E45FDA4C65D}" srcOrd="2" destOrd="0" presId="urn:microsoft.com/office/officeart/2018/2/layout/IconLabelList"/>
    <dgm:cxn modelId="{74C9AB54-345A-4184-860A-0B6CC3E4B423}" type="presParOf" srcId="{547DFEBA-D90E-4804-8E9C-3E45FDA4C65D}" destId="{1CE19C9F-1EC6-4FF8-BD4C-657EA9430772}" srcOrd="0" destOrd="0" presId="urn:microsoft.com/office/officeart/2018/2/layout/IconLabelList"/>
    <dgm:cxn modelId="{04145CD6-8227-478C-B7D4-E66EEA34BE88}" type="presParOf" srcId="{547DFEBA-D90E-4804-8E9C-3E45FDA4C65D}" destId="{19EE654A-DBFF-4776-8934-86369B28C8F1}" srcOrd="1" destOrd="0" presId="urn:microsoft.com/office/officeart/2018/2/layout/IconLabelList"/>
    <dgm:cxn modelId="{E5A4DD50-4A8C-4CD8-ABEE-CC48E7E63EEE}" type="presParOf" srcId="{547DFEBA-D90E-4804-8E9C-3E45FDA4C65D}" destId="{35235E4F-23E9-4761-9789-767EAA4F192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E3F581-B3E6-4580-8199-3E31957F3D68}">
      <dsp:nvSpPr>
        <dsp:cNvPr id="0" name=""/>
        <dsp:cNvSpPr/>
      </dsp:nvSpPr>
      <dsp:spPr>
        <a:xfrm>
          <a:off x="2044800" y="378761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D32EA5-F21A-4F21-867A-A452903957FC}">
      <dsp:nvSpPr>
        <dsp:cNvPr id="0" name=""/>
        <dsp:cNvSpPr/>
      </dsp:nvSpPr>
      <dsp:spPr>
        <a:xfrm>
          <a:off x="2512800" y="84676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E22CEF-30B3-49FE-B383-38B405A6A329}">
      <dsp:nvSpPr>
        <dsp:cNvPr id="0" name=""/>
        <dsp:cNvSpPr/>
      </dsp:nvSpPr>
      <dsp:spPr>
        <a:xfrm>
          <a:off x="1342800" y="3258761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1" kern="1200"/>
            <a:t>Challenge:</a:t>
          </a:r>
          <a:r>
            <a:rPr lang="en-US" sz="1700" kern="1200"/>
            <a:t> Visually impaired users lack real-time obstacle awareness.</a:t>
          </a:r>
        </a:p>
      </dsp:txBody>
      <dsp:txXfrm>
        <a:off x="1342800" y="3258761"/>
        <a:ext cx="3600000" cy="720000"/>
      </dsp:txXfrm>
    </dsp:sp>
    <dsp:sp modelId="{6235FCD2-2661-4ACC-9BCE-696072A6FDBE}">
      <dsp:nvSpPr>
        <dsp:cNvPr id="0" name=""/>
        <dsp:cNvSpPr/>
      </dsp:nvSpPr>
      <dsp:spPr>
        <a:xfrm>
          <a:off x="6274800" y="378761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DBBB71-2F34-44E5-87A3-FA9B1898709E}">
      <dsp:nvSpPr>
        <dsp:cNvPr id="0" name=""/>
        <dsp:cNvSpPr/>
      </dsp:nvSpPr>
      <dsp:spPr>
        <a:xfrm>
          <a:off x="6742800" y="84676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626187-2CC0-45FC-AEF9-051D5B9EC260}">
      <dsp:nvSpPr>
        <dsp:cNvPr id="0" name=""/>
        <dsp:cNvSpPr/>
      </dsp:nvSpPr>
      <dsp:spPr>
        <a:xfrm>
          <a:off x="5572800" y="3258761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1" kern="1200"/>
            <a:t>Our Solution:</a:t>
          </a:r>
          <a:r>
            <a:rPr lang="en-US" sz="1700" kern="1200"/>
            <a:t> Wearable headset with ultrasonic sensors + vibration motors.</a:t>
          </a:r>
        </a:p>
      </dsp:txBody>
      <dsp:txXfrm>
        <a:off x="5572800" y="3258761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39FEE6-2351-4D69-93B8-248595018EC1}">
      <dsp:nvSpPr>
        <dsp:cNvPr id="0" name=""/>
        <dsp:cNvSpPr/>
      </dsp:nvSpPr>
      <dsp:spPr>
        <a:xfrm>
          <a:off x="0" y="2288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40154A-A8AC-4838-A334-300B5260E715}">
      <dsp:nvSpPr>
        <dsp:cNvPr id="0" name=""/>
        <dsp:cNvSpPr/>
      </dsp:nvSpPr>
      <dsp:spPr>
        <a:xfrm>
          <a:off x="350852" y="263253"/>
          <a:ext cx="637913" cy="6379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572523-31F1-480A-87F2-6200454831BB}">
      <dsp:nvSpPr>
        <dsp:cNvPr id="0" name=""/>
        <dsp:cNvSpPr/>
      </dsp:nvSpPr>
      <dsp:spPr>
        <a:xfrm>
          <a:off x="1339618" y="2288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Arduino Nano</a:t>
          </a:r>
        </a:p>
      </dsp:txBody>
      <dsp:txXfrm>
        <a:off x="1339618" y="2288"/>
        <a:ext cx="5024605" cy="1159843"/>
      </dsp:txXfrm>
    </dsp:sp>
    <dsp:sp modelId="{EB2B1A46-80CC-4C3E-8ADC-D48243EB9DD2}">
      <dsp:nvSpPr>
        <dsp:cNvPr id="0" name=""/>
        <dsp:cNvSpPr/>
      </dsp:nvSpPr>
      <dsp:spPr>
        <a:xfrm>
          <a:off x="0" y="1452092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4F8935-869A-4949-838A-8BFD495626C9}">
      <dsp:nvSpPr>
        <dsp:cNvPr id="0" name=""/>
        <dsp:cNvSpPr/>
      </dsp:nvSpPr>
      <dsp:spPr>
        <a:xfrm>
          <a:off x="350852" y="1713057"/>
          <a:ext cx="637913" cy="6379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A0F68C-BA5B-49BA-91D6-EEE6099429A4}">
      <dsp:nvSpPr>
        <dsp:cNvPr id="0" name=""/>
        <dsp:cNvSpPr/>
      </dsp:nvSpPr>
      <dsp:spPr>
        <a:xfrm>
          <a:off x="1339618" y="1452092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5 × HC-SR04 ultrasonic sensors (front and sides)</a:t>
          </a:r>
        </a:p>
      </dsp:txBody>
      <dsp:txXfrm>
        <a:off x="1339618" y="1452092"/>
        <a:ext cx="5024605" cy="1159843"/>
      </dsp:txXfrm>
    </dsp:sp>
    <dsp:sp modelId="{5C1B1F4F-41DB-4147-B08E-FCB0E4628118}">
      <dsp:nvSpPr>
        <dsp:cNvPr id="0" name=""/>
        <dsp:cNvSpPr/>
      </dsp:nvSpPr>
      <dsp:spPr>
        <a:xfrm>
          <a:off x="0" y="2901896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A1DDE4-7D7D-4650-BAF3-00CCF5DF55D6}">
      <dsp:nvSpPr>
        <dsp:cNvPr id="0" name=""/>
        <dsp:cNvSpPr/>
      </dsp:nvSpPr>
      <dsp:spPr>
        <a:xfrm>
          <a:off x="350852" y="3162861"/>
          <a:ext cx="637913" cy="6379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76B1C7-A4AB-40D9-AC0D-1AD8B529AC87}">
      <dsp:nvSpPr>
        <dsp:cNvPr id="0" name=""/>
        <dsp:cNvSpPr/>
      </dsp:nvSpPr>
      <dsp:spPr>
        <a:xfrm>
          <a:off x="1339618" y="2901896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5 × vibration motors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(mapped 1:1 to sensors)</a:t>
          </a:r>
        </a:p>
      </dsp:txBody>
      <dsp:txXfrm>
        <a:off x="1339618" y="2901896"/>
        <a:ext cx="5024605" cy="1159843"/>
      </dsp:txXfrm>
    </dsp:sp>
    <dsp:sp modelId="{0E78554E-B936-47F2-9369-AB03110956E2}">
      <dsp:nvSpPr>
        <dsp:cNvPr id="0" name=""/>
        <dsp:cNvSpPr/>
      </dsp:nvSpPr>
      <dsp:spPr>
        <a:xfrm>
          <a:off x="0" y="4351700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591F26-6AEE-4C3A-818F-70AD710BF2A5}">
      <dsp:nvSpPr>
        <dsp:cNvPr id="0" name=""/>
        <dsp:cNvSpPr/>
      </dsp:nvSpPr>
      <dsp:spPr>
        <a:xfrm>
          <a:off x="350852" y="4612665"/>
          <a:ext cx="637913" cy="6379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5CF579-8271-46C4-B1C2-A6D98A6E6377}">
      <dsp:nvSpPr>
        <dsp:cNvPr id="0" name=""/>
        <dsp:cNvSpPr/>
      </dsp:nvSpPr>
      <dsp:spPr>
        <a:xfrm>
          <a:off x="1339618" y="4351700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Powered by 9V battery.</a:t>
          </a:r>
        </a:p>
      </dsp:txBody>
      <dsp:txXfrm>
        <a:off x="1339618" y="4351700"/>
        <a:ext cx="5024605" cy="11598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827B5B-AF00-804F-98B1-476E96196094}">
      <dsp:nvSpPr>
        <dsp:cNvPr id="0" name=""/>
        <dsp:cNvSpPr/>
      </dsp:nvSpPr>
      <dsp:spPr>
        <a:xfrm>
          <a:off x="0" y="0"/>
          <a:ext cx="5091379" cy="121304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Normal Mode:</a:t>
          </a:r>
          <a:r>
            <a:rPr lang="en-US" sz="2300" kern="1200"/>
            <a:t> continuous vibration strength ∝ distance</a:t>
          </a:r>
        </a:p>
      </dsp:txBody>
      <dsp:txXfrm>
        <a:off x="35529" y="35529"/>
        <a:ext cx="3679908" cy="1141985"/>
      </dsp:txXfrm>
    </dsp:sp>
    <dsp:sp modelId="{C7EB3164-CA16-B54A-A23D-6C9511921491}">
      <dsp:nvSpPr>
        <dsp:cNvPr id="0" name=""/>
        <dsp:cNvSpPr/>
      </dsp:nvSpPr>
      <dsp:spPr>
        <a:xfrm>
          <a:off x="426403" y="1433596"/>
          <a:ext cx="5091379" cy="1213043"/>
        </a:xfrm>
        <a:prstGeom prst="roundRect">
          <a:avLst>
            <a:gd name="adj" fmla="val 10000"/>
          </a:avLst>
        </a:prstGeom>
        <a:solidFill>
          <a:schemeClr val="accent2">
            <a:hueOff val="-816517"/>
            <a:satOff val="-3771"/>
            <a:lumOff val="-7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Change Mode:</a:t>
          </a:r>
          <a:r>
            <a:rPr lang="en-US" sz="2300" kern="1200"/>
            <a:t> pulses when object moves &gt; 10 cm</a:t>
          </a:r>
        </a:p>
      </dsp:txBody>
      <dsp:txXfrm>
        <a:off x="461932" y="1469125"/>
        <a:ext cx="3805440" cy="1141985"/>
      </dsp:txXfrm>
    </dsp:sp>
    <dsp:sp modelId="{B3435122-556C-D14C-B684-F2F1472FF095}">
      <dsp:nvSpPr>
        <dsp:cNvPr id="0" name=""/>
        <dsp:cNvSpPr/>
      </dsp:nvSpPr>
      <dsp:spPr>
        <a:xfrm>
          <a:off x="846441" y="2867192"/>
          <a:ext cx="5091379" cy="1213043"/>
        </a:xfrm>
        <a:prstGeom prst="roundRect">
          <a:avLst>
            <a:gd name="adj" fmla="val 10000"/>
          </a:avLst>
        </a:prstGeom>
        <a:solidFill>
          <a:schemeClr val="accent2">
            <a:hueOff val="-1633033"/>
            <a:satOff val="-7543"/>
            <a:lumOff val="-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Radar Mode:</a:t>
          </a:r>
          <a:r>
            <a:rPr lang="en-US" sz="2300" kern="1200"/>
            <a:t> pulsing rate speeds up as you get closer</a:t>
          </a:r>
        </a:p>
      </dsp:txBody>
      <dsp:txXfrm>
        <a:off x="881970" y="2902721"/>
        <a:ext cx="3811804" cy="1141985"/>
      </dsp:txXfrm>
    </dsp:sp>
    <dsp:sp modelId="{E73AB612-0858-8042-B455-6B8CB6A2F520}">
      <dsp:nvSpPr>
        <dsp:cNvPr id="0" name=""/>
        <dsp:cNvSpPr/>
      </dsp:nvSpPr>
      <dsp:spPr>
        <a:xfrm>
          <a:off x="1272844" y="4300788"/>
          <a:ext cx="5091379" cy="1213043"/>
        </a:xfrm>
        <a:prstGeom prst="roundRect">
          <a:avLst>
            <a:gd name="adj" fmla="val 10000"/>
          </a:avLst>
        </a:prstGeom>
        <a:solidFill>
          <a:schemeClr val="accent2">
            <a:hueOff val="-2449550"/>
            <a:satOff val="-11314"/>
            <a:lumOff val="-23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Mode Switch:</a:t>
          </a:r>
          <a:r>
            <a:rPr lang="en-US" sz="2300" kern="1200"/>
            <a:t> hold hand &lt; 5 cm for 2 s → cycles modes</a:t>
          </a:r>
        </a:p>
      </dsp:txBody>
      <dsp:txXfrm>
        <a:off x="1308373" y="4336317"/>
        <a:ext cx="3805440" cy="1141985"/>
      </dsp:txXfrm>
    </dsp:sp>
    <dsp:sp modelId="{52FF43C2-7655-AE47-8989-9016375A601F}">
      <dsp:nvSpPr>
        <dsp:cNvPr id="0" name=""/>
        <dsp:cNvSpPr/>
      </dsp:nvSpPr>
      <dsp:spPr>
        <a:xfrm>
          <a:off x="4302901" y="929080"/>
          <a:ext cx="788477" cy="78847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480308" y="929080"/>
        <a:ext cx="433663" cy="593329"/>
      </dsp:txXfrm>
    </dsp:sp>
    <dsp:sp modelId="{03468A37-45F1-EA40-AB16-BFFB922554B4}">
      <dsp:nvSpPr>
        <dsp:cNvPr id="0" name=""/>
        <dsp:cNvSpPr/>
      </dsp:nvSpPr>
      <dsp:spPr>
        <a:xfrm>
          <a:off x="4729304" y="2362677"/>
          <a:ext cx="788477" cy="78847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672629"/>
            <a:satOff val="-4166"/>
            <a:lumOff val="-51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672629"/>
              <a:satOff val="-4166"/>
              <a:lumOff val="-5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906711" y="2362677"/>
        <a:ext cx="433663" cy="593329"/>
      </dsp:txXfrm>
    </dsp:sp>
    <dsp:sp modelId="{FDCF1757-5C1D-9143-BB70-94133E164F6F}">
      <dsp:nvSpPr>
        <dsp:cNvPr id="0" name=""/>
        <dsp:cNvSpPr/>
      </dsp:nvSpPr>
      <dsp:spPr>
        <a:xfrm>
          <a:off x="5149343" y="3796273"/>
          <a:ext cx="788477" cy="78847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345258"/>
            <a:satOff val="-8332"/>
            <a:lumOff val="-103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3345258"/>
              <a:satOff val="-8332"/>
              <a:lumOff val="-10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326750" y="3796273"/>
        <a:ext cx="433663" cy="59332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419190-FA75-5449-AD71-C0C716E7E7EE}">
      <dsp:nvSpPr>
        <dsp:cNvPr id="0" name=""/>
        <dsp:cNvSpPr/>
      </dsp:nvSpPr>
      <dsp:spPr>
        <a:xfrm>
          <a:off x="0" y="278388"/>
          <a:ext cx="10168127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Intuitive haptic feedback for direction + proximity</a:t>
          </a:r>
        </a:p>
      </dsp:txBody>
      <dsp:txXfrm>
        <a:off x="35125" y="313513"/>
        <a:ext cx="10097877" cy="649299"/>
      </dsp:txXfrm>
    </dsp:sp>
    <dsp:sp modelId="{E24339D5-4582-8F4C-9551-D1D428D1C26B}">
      <dsp:nvSpPr>
        <dsp:cNvPr id="0" name=""/>
        <dsp:cNvSpPr/>
      </dsp:nvSpPr>
      <dsp:spPr>
        <a:xfrm>
          <a:off x="0" y="1084338"/>
          <a:ext cx="10168127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Burst alerts when obstacles span two sensors (size cue)</a:t>
          </a:r>
        </a:p>
      </dsp:txBody>
      <dsp:txXfrm>
        <a:off x="35125" y="1119463"/>
        <a:ext cx="10097877" cy="649299"/>
      </dsp:txXfrm>
    </dsp:sp>
    <dsp:sp modelId="{BE96AEF3-B87B-2440-8BEC-558A1927EC72}">
      <dsp:nvSpPr>
        <dsp:cNvPr id="0" name=""/>
        <dsp:cNvSpPr/>
      </dsp:nvSpPr>
      <dsp:spPr>
        <a:xfrm>
          <a:off x="0" y="1890288"/>
          <a:ext cx="10168127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Easy mode switching, clear debug logs in Serial Monitor</a:t>
          </a:r>
        </a:p>
      </dsp:txBody>
      <dsp:txXfrm>
        <a:off x="35125" y="1925413"/>
        <a:ext cx="10097877" cy="649299"/>
      </dsp:txXfrm>
    </dsp:sp>
    <dsp:sp modelId="{25563640-F237-ED43-96AC-B58E72829312}">
      <dsp:nvSpPr>
        <dsp:cNvPr id="0" name=""/>
        <dsp:cNvSpPr/>
      </dsp:nvSpPr>
      <dsp:spPr>
        <a:xfrm>
          <a:off x="0" y="2696238"/>
          <a:ext cx="10168127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Smooth intensity transitions with PWM ramping</a:t>
          </a:r>
        </a:p>
      </dsp:txBody>
      <dsp:txXfrm>
        <a:off x="35125" y="2731363"/>
        <a:ext cx="10097877" cy="64929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8500C1-8B0B-9E4D-8B37-B7CC3D738C1F}">
      <dsp:nvSpPr>
        <dsp:cNvPr id="0" name=""/>
        <dsp:cNvSpPr/>
      </dsp:nvSpPr>
      <dsp:spPr>
        <a:xfrm>
          <a:off x="4905847" y="869449"/>
          <a:ext cx="66970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9704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3192" y="911668"/>
        <a:ext cx="35015" cy="7003"/>
      </dsp:txXfrm>
    </dsp:sp>
    <dsp:sp modelId="{9158DD7D-4A9F-6545-9FA3-5BBFE0FD6B5C}">
      <dsp:nvSpPr>
        <dsp:cNvPr id="0" name=""/>
        <dsp:cNvSpPr/>
      </dsp:nvSpPr>
      <dsp:spPr>
        <a:xfrm>
          <a:off x="1862847" y="1729"/>
          <a:ext cx="3044800" cy="182688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198" tIns="156609" rIns="149198" bIns="1566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Power on headset &amp; open Serial Monitor</a:t>
          </a:r>
        </a:p>
      </dsp:txBody>
      <dsp:txXfrm>
        <a:off x="1862847" y="1729"/>
        <a:ext cx="3044800" cy="1826880"/>
      </dsp:txXfrm>
    </dsp:sp>
    <dsp:sp modelId="{F07D8C99-5F39-164B-8E4C-9382018833AB}">
      <dsp:nvSpPr>
        <dsp:cNvPr id="0" name=""/>
        <dsp:cNvSpPr/>
      </dsp:nvSpPr>
      <dsp:spPr>
        <a:xfrm>
          <a:off x="3385247" y="1826809"/>
          <a:ext cx="3745104" cy="669704"/>
        </a:xfrm>
        <a:custGeom>
          <a:avLst/>
          <a:gdLst/>
          <a:ahLst/>
          <a:cxnLst/>
          <a:rect l="0" t="0" r="0" b="0"/>
          <a:pathLst>
            <a:path>
              <a:moveTo>
                <a:pt x="3745104" y="0"/>
              </a:moveTo>
              <a:lnTo>
                <a:pt x="3745104" y="351952"/>
              </a:lnTo>
              <a:lnTo>
                <a:pt x="0" y="351952"/>
              </a:lnTo>
              <a:lnTo>
                <a:pt x="0" y="669704"/>
              </a:lnTo>
            </a:path>
          </a:pathLst>
        </a:custGeom>
        <a:noFill/>
        <a:ln w="6350" cap="flat" cmpd="sng" algn="ctr">
          <a:solidFill>
            <a:schemeClr val="accent2">
              <a:hueOff val="-1224775"/>
              <a:satOff val="-5657"/>
              <a:lumOff val="-117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62549" y="2158160"/>
        <a:ext cx="190500" cy="7003"/>
      </dsp:txXfrm>
    </dsp:sp>
    <dsp:sp modelId="{CEE385B0-8816-8442-8113-EAA867B699F7}">
      <dsp:nvSpPr>
        <dsp:cNvPr id="0" name=""/>
        <dsp:cNvSpPr/>
      </dsp:nvSpPr>
      <dsp:spPr>
        <a:xfrm>
          <a:off x="5607952" y="1729"/>
          <a:ext cx="3044800" cy="1826880"/>
        </a:xfrm>
        <a:prstGeom prst="rect">
          <a:avLst/>
        </a:prstGeom>
        <a:solidFill>
          <a:schemeClr val="accent2">
            <a:hueOff val="-816517"/>
            <a:satOff val="-3771"/>
            <a:lumOff val="-7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198" tIns="156609" rIns="149198" bIns="1566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Walk toward obstacle → motors vibrate stronger</a:t>
          </a:r>
        </a:p>
      </dsp:txBody>
      <dsp:txXfrm>
        <a:off x="5607952" y="1729"/>
        <a:ext cx="3044800" cy="1826880"/>
      </dsp:txXfrm>
    </dsp:sp>
    <dsp:sp modelId="{F6549804-49AB-2E48-A716-7AF0E8FE3A18}">
      <dsp:nvSpPr>
        <dsp:cNvPr id="0" name=""/>
        <dsp:cNvSpPr/>
      </dsp:nvSpPr>
      <dsp:spPr>
        <a:xfrm>
          <a:off x="4905847" y="3396634"/>
          <a:ext cx="66970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9704" y="45720"/>
              </a:lnTo>
            </a:path>
          </a:pathLst>
        </a:custGeom>
        <a:noFill/>
        <a:ln w="6350" cap="flat" cmpd="sng" algn="ctr">
          <a:solidFill>
            <a:schemeClr val="accent2">
              <a:hueOff val="-2449550"/>
              <a:satOff val="-11314"/>
              <a:lumOff val="-235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3192" y="3438852"/>
        <a:ext cx="35015" cy="7003"/>
      </dsp:txXfrm>
    </dsp:sp>
    <dsp:sp modelId="{A7484BE0-06F2-B04D-93E6-7BF8A7D8E550}">
      <dsp:nvSpPr>
        <dsp:cNvPr id="0" name=""/>
        <dsp:cNvSpPr/>
      </dsp:nvSpPr>
      <dsp:spPr>
        <a:xfrm>
          <a:off x="1862847" y="2528914"/>
          <a:ext cx="3044800" cy="1826880"/>
        </a:xfrm>
        <a:prstGeom prst="rect">
          <a:avLst/>
        </a:prstGeom>
        <a:solidFill>
          <a:schemeClr val="accent2">
            <a:hueOff val="-1633033"/>
            <a:satOff val="-7543"/>
            <a:lumOff val="-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198" tIns="156609" rIns="149198" bIns="1566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Move object between two sensors → burst alert</a:t>
          </a:r>
        </a:p>
      </dsp:txBody>
      <dsp:txXfrm>
        <a:off x="1862847" y="2528914"/>
        <a:ext cx="3044800" cy="1826880"/>
      </dsp:txXfrm>
    </dsp:sp>
    <dsp:sp modelId="{0D3AC2F3-9B38-894E-9A4C-6E9A690518BB}">
      <dsp:nvSpPr>
        <dsp:cNvPr id="0" name=""/>
        <dsp:cNvSpPr/>
      </dsp:nvSpPr>
      <dsp:spPr>
        <a:xfrm>
          <a:off x="5607952" y="2528914"/>
          <a:ext cx="3044800" cy="1826880"/>
        </a:xfrm>
        <a:prstGeom prst="rect">
          <a:avLst/>
        </a:prstGeom>
        <a:solidFill>
          <a:schemeClr val="accent2">
            <a:hueOff val="-2449550"/>
            <a:satOff val="-11314"/>
            <a:lumOff val="-23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198" tIns="156609" rIns="149198" bIns="1566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Hold hand at sensor → mode change beeps + new pattern</a:t>
          </a:r>
        </a:p>
      </dsp:txBody>
      <dsp:txXfrm>
        <a:off x="5607952" y="2528914"/>
        <a:ext cx="3044800" cy="182688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39F207-9970-40EB-B9C9-A3372D445E2C}">
      <dsp:nvSpPr>
        <dsp:cNvPr id="0" name=""/>
        <dsp:cNvSpPr/>
      </dsp:nvSpPr>
      <dsp:spPr>
        <a:xfrm>
          <a:off x="1747800" y="611608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03A7D1-1608-4CE1-B4D3-F6D406709A29}">
      <dsp:nvSpPr>
        <dsp:cNvPr id="0" name=""/>
        <dsp:cNvSpPr/>
      </dsp:nvSpPr>
      <dsp:spPr>
        <a:xfrm>
          <a:off x="559800" y="3025915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Add Bluetooth for remote monitoring &amp; on-the-fly calibration</a:t>
          </a:r>
        </a:p>
      </dsp:txBody>
      <dsp:txXfrm>
        <a:off x="559800" y="3025915"/>
        <a:ext cx="4320000" cy="720000"/>
      </dsp:txXfrm>
    </dsp:sp>
    <dsp:sp modelId="{1CE19C9F-1EC6-4FF8-BD4C-657EA9430772}">
      <dsp:nvSpPr>
        <dsp:cNvPr id="0" name=""/>
        <dsp:cNvSpPr/>
      </dsp:nvSpPr>
      <dsp:spPr>
        <a:xfrm>
          <a:off x="6823800" y="611608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235E4F-23E9-4761-9789-767EAA4F1924}">
      <dsp:nvSpPr>
        <dsp:cNvPr id="0" name=""/>
        <dsp:cNvSpPr/>
      </dsp:nvSpPr>
      <dsp:spPr>
        <a:xfrm>
          <a:off x="5635800" y="3025915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Add a hardware button to cycle modes so it survives power-cycles.</a:t>
          </a:r>
        </a:p>
      </dsp:txBody>
      <dsp:txXfrm>
        <a:off x="5635800" y="3025915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4/25/25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5772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28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820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43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4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48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21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78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93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4/25/25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60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83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33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7" r:id="rId6"/>
    <p:sldLayoutId id="2147483732" r:id="rId7"/>
    <p:sldLayoutId id="2147483733" r:id="rId8"/>
    <p:sldLayoutId id="2147483734" r:id="rId9"/>
    <p:sldLayoutId id="2147483736" r:id="rId10"/>
    <p:sldLayoutId id="214748373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ainbow on sky">
            <a:extLst>
              <a:ext uri="{FF2B5EF4-FFF2-40B4-BE49-F238E27FC236}">
                <a16:creationId xmlns:a16="http://schemas.microsoft.com/office/drawing/2014/main" id="{6C06A7D0-E61F-7D26-891A-8F08F3D6D95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73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50000">
                <a:schemeClr val="tx2">
                  <a:alpha val="35000"/>
                </a:schemeClr>
              </a:gs>
              <a:gs pos="100000">
                <a:schemeClr val="tx2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06A914-D519-8259-3381-D268300F0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643467"/>
            <a:ext cx="10905059" cy="333035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MULTI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SENSOR HAPTIC HEADSET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550610-DAC5-40B7-3876-41F73810A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4133135"/>
            <a:ext cx="10902016" cy="145451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1800">
                <a:solidFill>
                  <a:schemeClr val="bg1"/>
                </a:solidFill>
              </a:rPr>
              <a:t>ASME Assistive Tech</a:t>
            </a:r>
          </a:p>
          <a:p>
            <a:pPr algn="ctr"/>
            <a:r>
              <a:rPr lang="en-US" sz="1800">
                <a:solidFill>
                  <a:schemeClr val="bg1"/>
                </a:solidFill>
              </a:rPr>
              <a:t>Project Showcase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570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A6E81C-59A6-D9E3-05C5-DA6EB5D25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Problem &amp; Solution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70D04D-FE19-37BE-D669-F33E9D02F1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4966977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9762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467492-66F9-5A94-5E93-6BB7D6AFC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/>
              <a:t>Hardware Overview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B696933-D6B5-0ACA-CA07-D4FE25473C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231210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3990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34CDF3-7C08-BC6E-A7C1-8436CB721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/>
              <a:t>Software &amp; Modes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DA641E5-D17D-30EB-AE16-4DB1B05938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3634028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4723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8393B-D8FB-9DAA-6340-1CAECD9AD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 &amp; Benefits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0E60C25-5C47-E5E2-D388-06695ED6AFA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15568" y="2478024"/>
          <a:ext cx="10168128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2991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54A7BD-9972-EF09-482D-8B93A99F1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How it works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B5EF4E6-D068-D104-CD54-8615DA9E12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6371432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5208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5F9E7-E91E-E47A-613B-B94F4CEC8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Next Steps &amp; Future Work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D61B988-34F8-63D1-9428-8E2BCBDD37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1641281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649889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3182</TotalTime>
  <Words>209</Words>
  <Application>Microsoft Macintosh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Avenir Next LT Pro</vt:lpstr>
      <vt:lpstr>Calibri</vt:lpstr>
      <vt:lpstr>AccentBoxVTI</vt:lpstr>
      <vt:lpstr>MULTI SENSOR HAPTIC HEADSET</vt:lpstr>
      <vt:lpstr>Problem &amp; Solution</vt:lpstr>
      <vt:lpstr>Hardware Overview</vt:lpstr>
      <vt:lpstr>Software &amp; Modes</vt:lpstr>
      <vt:lpstr>Key Features &amp; Benefits</vt:lpstr>
      <vt:lpstr>How it works</vt:lpstr>
      <vt:lpstr>Next Steps &amp;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Parth Chougule</dc:creator>
  <cp:lastModifiedBy>Parth Chougule</cp:lastModifiedBy>
  <cp:revision>3</cp:revision>
  <dcterms:created xsi:type="dcterms:W3CDTF">2025-04-25T20:48:40Z</dcterms:created>
  <dcterms:modified xsi:type="dcterms:W3CDTF">2025-04-28T01:50:52Z</dcterms:modified>
</cp:coreProperties>
</file>