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48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36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2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44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14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03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966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88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7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14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0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6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51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89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6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2036-65C7-4CDF-A4E2-ED87BAAE197A}" type="datetimeFigureOut">
              <a:rPr lang="th-TH" smtClean="0"/>
              <a:t>03/12/58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8B12F-1813-4D62-BF46-C7E5BD1655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08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736600" y="6152564"/>
            <a:ext cx="10083800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Project : </a:t>
            </a:r>
            <a:r>
              <a:rPr lang="th-TH" b="1" dirty="0">
                <a:latin typeface="Calibri" panose="020F0502020204030204" pitchFamily="34" charset="0"/>
                <a:ea typeface="Calibri" panose="020F0502020204030204" pitchFamily="34" charset="0"/>
              </a:rPr>
              <a:t>ส่งสถานะเครื่องจักรด้วย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Wireless Sensor Network (WSN)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5575"/>
            <a:ext cx="10198100" cy="61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397000" y="1567155"/>
            <a:ext cx="9563100" cy="408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ปัญหาที่ 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การส่งสถานะเครื่องจักรถ้าส่งผ่านสายไฟ ต้องใช้สายไฟเป็นจำนวนมาก ทำให้เสียพื้นที่ไปกับการเดินสายไฟและใช้ต้นทุนสูงตามจำนวนและความยาวของ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สายไฟ อีกทั้งการบำรุงรักษายังเป็นไปได้ค่อนข้างลำบาก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h-TH" sz="32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วิธีการแก้ปัญหาที่ 1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ใช้การส่งข้อมูลแบบไร้สาย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(Wireless)</a:t>
            </a:r>
          </a:p>
        </p:txBody>
      </p:sp>
    </p:spTree>
    <p:extLst>
      <p:ext uri="{BB962C8B-B14F-4D97-AF65-F5344CB8AC3E}">
        <p14:creationId xmlns:p14="http://schemas.microsoft.com/office/powerpoint/2010/main" val="37023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727200" y="974914"/>
            <a:ext cx="8928100" cy="487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ปัญหาที่ 2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สืบเนื่องมาจากวิธีการแก้ปัญหาที่ 1 ที่บอกว่าจะใช้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Wireless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เนื่องจาก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Wireless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นั้น มีขอบเขตที่จำกัด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วิธีการแก้ปัญหาที่ 2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ใช้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Wireless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ต่อกันเป็น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Network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จนกลายเป็น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Wireless Sensor Network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แล้วส่งสถานะผ่าน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Wireless Sensor Network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นั้น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58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54100" y="1083117"/>
            <a:ext cx="10121900" cy="447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ปัญหาที่ 3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สัญญาณ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Wireless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ถ้าเป็นรูปแบบของ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Bluetooth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ก็มักจะถูกสัญญาณ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Wifi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ในบริเวณใกล้เคียงรบกวนได้ ทั้ง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Bluetooth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และ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wifi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</a:rPr>
              <a:t>ไม่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สามารถจัดการอุปการณ์หลายๆชิ้นในรูปแบบของ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Network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 ได้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sz="32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วิธีการแก้ปัญหาที่ 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	ใช้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Protocol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Zigbee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Zigbee</a:t>
            </a: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 คือ </a:t>
            </a:r>
            <a:r>
              <a:rPr lang="th-TH" dirty="0" smtClean="0">
                <a:latin typeface="Calibri" panose="020F0502020204030204" pitchFamily="34" charset="0"/>
                <a:ea typeface="Calibri" panose="020F0502020204030204" pitchFamily="34" charset="0"/>
              </a:rPr>
              <a:t>เป็นการสื่อสารแบบไร้สาย ที่มีอัตราการรับส่งข้อมูลต่ำ ใช้พลังงานต่ำ ราคาถูก ทนทานต่อทุกสภาพแวดล้อมจุดประสงค์ก็เพื่อให้สามารถสร้างระบบที่เรียกว่า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Wireless Sensor Network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863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5427998" y="688522"/>
            <a:ext cx="153920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วิธีดำเนินงาน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7" y="1520825"/>
            <a:ext cx="8467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9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3161"/>
              </p:ext>
            </p:extLst>
          </p:nvPr>
        </p:nvGraphicFramePr>
        <p:xfrm>
          <a:off x="457200" y="848179"/>
          <a:ext cx="11379200" cy="5498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0845"/>
                <a:gridCol w="8328355"/>
              </a:tblGrid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ค่า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cs typeface="+mj-cs"/>
                        </a:rPr>
                        <a:t>ความหมาย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7E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บ่งบอกว่าเป็นจุดเริ่มต้นของข้อมูล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00 0E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ความยาวของ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Frame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ประเภทของ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Frame 10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Transmit Request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Frame ID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ถ้าเป็น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00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คือไม่ต้องการ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ACK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ตอบกลับ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01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ต้องการ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ACK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ตอบกลับ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9286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00 00 00 00 00 00 00 00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 {        SH       }{        SL      </a:t>
                      </a:r>
                      <a:r>
                        <a:rPr lang="en-US" sz="1600" dirty="0" smtClean="0">
                          <a:effectLst/>
                          <a:cs typeface="+mj-cs"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cs typeface="+mj-cs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cs typeface="+mj-cs"/>
                        </a:rPr>
                        <a:t>64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bits address(destination)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458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FF FE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{ MY }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cs typeface="+mj-cs"/>
                        </a:rPr>
                        <a:t>16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bits address(destination)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จำนวน</a:t>
                      </a:r>
                      <a:r>
                        <a:rPr lang="en-US" sz="1600">
                          <a:effectLst/>
                          <a:cs typeface="+mj-cs"/>
                        </a:rPr>
                        <a:t> </a:t>
                      </a:r>
                      <a:r>
                        <a:rPr lang="en-US" sz="1600" smtClean="0">
                          <a:effectLst/>
                          <a:cs typeface="+mj-cs"/>
                        </a:rPr>
                        <a:t>Hop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สูงสุด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1431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Option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ไม่ใช้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option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01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disable ACK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20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enable APS encryption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40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extended time out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299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Transmit 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ส่วนของข้อมูลที่เราจะสั่ง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  <a:tr h="522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Check sum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ทุก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byte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ใน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Frame data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 บวกกัน หาค่า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sum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 จากนั้นเอาไปลบด้วย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 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78422" marR="78422" marT="0" marB="0"/>
                </a:tc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3507340" y="294822"/>
            <a:ext cx="535511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XBee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API Frame – Transmit Request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707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2331"/>
              </p:ext>
            </p:extLst>
          </p:nvPr>
        </p:nvGraphicFramePr>
        <p:xfrm>
          <a:off x="558797" y="1239532"/>
          <a:ext cx="11252202" cy="5275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3"/>
                <a:gridCol w="7137399"/>
              </a:tblGrid>
              <a:tr h="384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ค่า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cs typeface="+mj-cs"/>
                        </a:rPr>
                        <a:t>ความหมาย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84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7</a:t>
                      </a:r>
                      <a:r>
                        <a:rPr lang="en-US" sz="1600" dirty="0" smtClean="0">
                          <a:effectLst/>
                          <a:cs typeface="+mj-cs"/>
                        </a:rPr>
                        <a:t>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บ่งบอกจุดเริ่มต้นของข้อมูล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84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00 0C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ความยาวของ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Frame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84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หมายถึงประเภทของ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Frame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คือ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Receive Packet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603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00 00 00 00 00 00 00 00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{       SH       } {       SL      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64 bits address (</a:t>
                      </a:r>
                      <a:r>
                        <a:rPr lang="en-US" sz="1600" dirty="0" err="1">
                          <a:effectLst/>
                          <a:cs typeface="+mj-cs"/>
                        </a:rPr>
                        <a:t>src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603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FF FE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{MY}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16 bits address (</a:t>
                      </a:r>
                      <a:r>
                        <a:rPr lang="en-US" sz="1600" dirty="0" err="1">
                          <a:effectLst/>
                          <a:cs typeface="+mj-cs"/>
                        </a:rPr>
                        <a:t>src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1842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Receive Option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01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Packet </a:t>
                      </a:r>
                      <a:r>
                        <a:rPr lang="en-US" sz="1600" dirty="0" err="1">
                          <a:effectLst/>
                          <a:cs typeface="+mj-cs"/>
                        </a:rPr>
                        <a:t>ACKnowledged</a:t>
                      </a:r>
                      <a:endParaRPr lang="en-US" sz="1600" dirty="0">
                        <a:effectLst/>
                        <a:cs typeface="+mj-cs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02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Broadcast Packet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20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Packet Encrypted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40 </a:t>
                      </a:r>
                      <a:r>
                        <a:rPr lang="th-TH" sz="1600" dirty="0">
                          <a:effectLst/>
                          <a:cs typeface="+mj-cs"/>
                        </a:rPr>
                        <a:t>หมายถึง </a:t>
                      </a:r>
                      <a:r>
                        <a:rPr lang="en-US" sz="1600" dirty="0">
                          <a:effectLst/>
                          <a:cs typeface="+mj-cs"/>
                        </a:rPr>
                        <a:t>Packet send from end device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84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Receive Data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cs typeface="+mj-cs"/>
                        </a:rPr>
                        <a:t>ข้อความที่รับมา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01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cs typeface="+mj-cs"/>
                        </a:rPr>
                        <a:t>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cs typeface="+mj-cs"/>
                        </a:rPr>
                        <a:t>Checksum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3533318" y="713922"/>
            <a:ext cx="497296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Xbee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API Frame – Receive Packet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960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รายชื่อสมาชิก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นาย</a:t>
            </a:r>
            <a:r>
              <a:rPr lang="th-TH" sz="3600" dirty="0" err="1" smtClean="0"/>
              <a:t>วงศธร</a:t>
            </a:r>
            <a:r>
              <a:rPr lang="th-TH" sz="3600" dirty="0" smtClean="0"/>
              <a:t>	นาค</a:t>
            </a:r>
            <a:r>
              <a:rPr lang="th-TH" sz="3600" dirty="0" err="1" smtClean="0"/>
              <a:t>สุวรรณ์</a:t>
            </a:r>
            <a:r>
              <a:rPr lang="th-TH" sz="3600" dirty="0"/>
              <a:t>	</a:t>
            </a:r>
            <a:r>
              <a:rPr lang="th-TH" sz="3600" dirty="0" smtClean="0"/>
              <a:t>5530250297	</a:t>
            </a:r>
          </a:p>
          <a:p>
            <a:r>
              <a:rPr lang="th-TH" sz="3600" dirty="0" smtClean="0"/>
              <a:t>นาย</a:t>
            </a:r>
            <a:r>
              <a:rPr lang="th-TH" sz="3600" dirty="0" err="1" smtClean="0"/>
              <a:t>ธนานันท์</a:t>
            </a:r>
            <a:r>
              <a:rPr lang="th-TH" sz="3600" dirty="0" smtClean="0"/>
              <a:t>	แย้มกลิ่น	5530250408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2751286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244</Words>
  <Application>Microsoft Office PowerPoint</Application>
  <PresentationFormat>แบบจอกว้าง</PresentationFormat>
  <Paragraphs>75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5" baseType="lpstr">
      <vt:lpstr>Arial</vt:lpstr>
      <vt:lpstr>Calibri</vt:lpstr>
      <vt:lpstr>Cordia New</vt:lpstr>
      <vt:lpstr>IrisUPC</vt:lpstr>
      <vt:lpstr>Trebuchet MS</vt:lpstr>
      <vt:lpstr>Wingdings 3</vt:lpstr>
      <vt:lpstr>เหลี่ยมเพชร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รายชื่อสมาชิก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Wongsathon</dc:creator>
  <cp:lastModifiedBy>Wongsathon</cp:lastModifiedBy>
  <cp:revision>16</cp:revision>
  <dcterms:created xsi:type="dcterms:W3CDTF">2015-09-10T07:54:23Z</dcterms:created>
  <dcterms:modified xsi:type="dcterms:W3CDTF">2015-12-03T03:32:40Z</dcterms:modified>
</cp:coreProperties>
</file>