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6" r:id="rId2"/>
    <p:sldId id="259" r:id="rId3"/>
    <p:sldId id="260" r:id="rId4"/>
    <p:sldId id="261" r:id="rId5"/>
    <p:sldId id="262" r:id="rId6"/>
    <p:sldId id="263" r:id="rId7"/>
    <p:sldId id="264" r:id="rId8"/>
    <p:sldId id="265" r:id="rId9"/>
    <p:sldId id="268" r:id="rId10"/>
    <p:sldId id="267" r:id="rId11"/>
    <p:sldId id="269"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4" d="100"/>
          <a:sy n="84" d="100"/>
        </p:scale>
        <p:origin x="16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F258EC-25FF-4153-B88C-9FFD776352FA}" type="datetimeFigureOut">
              <a:rPr lang="en-US" smtClean="0"/>
              <a:t>10/23/21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Presentation Date: 02/03/2020</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EE2B72-10C1-4A4B-88A1-276F26FCA7ED}" type="slidenum">
              <a:rPr lang="en-US" smtClean="0"/>
              <a:t>‹#›</a:t>
            </a:fld>
            <a:endParaRPr lang="en-US"/>
          </a:p>
        </p:txBody>
      </p:sp>
    </p:spTree>
    <p:extLst>
      <p:ext uri="{BB962C8B-B14F-4D97-AF65-F5344CB8AC3E}">
        <p14:creationId xmlns:p14="http://schemas.microsoft.com/office/powerpoint/2010/main" val="203599032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0A0A6-FB66-4A4E-A460-A77BF0FE76DA}" type="datetimeFigureOut">
              <a:rPr lang="en-US" smtClean="0"/>
              <a:t>10/23/21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Presentation Date: 02/03/2020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C9824D-BFF1-4F68-BAFA-93FB5B52D77E}" type="slidenum">
              <a:rPr lang="en-US" smtClean="0"/>
              <a:t>‹#›</a:t>
            </a:fld>
            <a:endParaRPr lang="en-US"/>
          </a:p>
        </p:txBody>
      </p:sp>
    </p:spTree>
    <p:extLst>
      <p:ext uri="{BB962C8B-B14F-4D97-AF65-F5344CB8AC3E}">
        <p14:creationId xmlns:p14="http://schemas.microsoft.com/office/powerpoint/2010/main" val="676675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C7F8561-8172-4589-B8C3-049710B16A71}" type="datetime1">
              <a:rPr lang="en-US" smtClean="0"/>
              <a:t>10/23/21</a:t>
            </a:fld>
            <a:endParaRPr lang="en-US"/>
          </a:p>
        </p:txBody>
      </p:sp>
      <p:sp>
        <p:nvSpPr>
          <p:cNvPr id="5" name="Footer Placeholder 4"/>
          <p:cNvSpPr>
            <a:spLocks noGrp="1"/>
          </p:cNvSpPr>
          <p:nvPr>
            <p:ph type="ftr" sz="quarter" idx="11"/>
          </p:nvPr>
        </p:nvSpPr>
        <p:spPr/>
        <p:txBody>
          <a:bodyPr/>
          <a:lstStyle/>
          <a:p>
            <a:r>
              <a:rPr lang="en-US"/>
              <a:t>Presentation Date : 02/03/2020</a:t>
            </a:r>
          </a:p>
        </p:txBody>
      </p:sp>
      <p:sp>
        <p:nvSpPr>
          <p:cNvPr id="6" name="Slide Number Placeholder 5"/>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4161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FB9E64-837A-4567-83A7-F0223B34A22A}" type="datetime1">
              <a:rPr lang="en-US" smtClean="0"/>
              <a:t>10/23/21</a:t>
            </a:fld>
            <a:endParaRPr lang="en-US"/>
          </a:p>
        </p:txBody>
      </p:sp>
      <p:sp>
        <p:nvSpPr>
          <p:cNvPr id="5" name="Footer Placeholder 4"/>
          <p:cNvSpPr>
            <a:spLocks noGrp="1"/>
          </p:cNvSpPr>
          <p:nvPr>
            <p:ph type="ftr" sz="quarter" idx="11"/>
          </p:nvPr>
        </p:nvSpPr>
        <p:spPr/>
        <p:txBody>
          <a:bodyPr/>
          <a:lstStyle/>
          <a:p>
            <a:r>
              <a:rPr lang="en-US"/>
              <a:t>Presentation Date : 02/03/2020</a:t>
            </a:r>
          </a:p>
        </p:txBody>
      </p:sp>
      <p:sp>
        <p:nvSpPr>
          <p:cNvPr id="6" name="Slide Number Placeholder 5"/>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1409793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535E2D-26B0-4B57-9C39-50ACEBDA2E2C}" type="datetime1">
              <a:rPr lang="en-US" smtClean="0"/>
              <a:t>10/23/21</a:t>
            </a:fld>
            <a:endParaRPr lang="en-US"/>
          </a:p>
        </p:txBody>
      </p:sp>
      <p:sp>
        <p:nvSpPr>
          <p:cNvPr id="5" name="Footer Placeholder 4"/>
          <p:cNvSpPr>
            <a:spLocks noGrp="1"/>
          </p:cNvSpPr>
          <p:nvPr>
            <p:ph type="ftr" sz="quarter" idx="11"/>
          </p:nvPr>
        </p:nvSpPr>
        <p:spPr/>
        <p:txBody>
          <a:bodyPr/>
          <a:lstStyle/>
          <a:p>
            <a:r>
              <a:rPr lang="en-US"/>
              <a:t>Presentation Date : 02/03/2020</a:t>
            </a:r>
          </a:p>
        </p:txBody>
      </p:sp>
      <p:sp>
        <p:nvSpPr>
          <p:cNvPr id="6" name="Slide Number Placeholder 5"/>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3895311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C89E4-DD54-4C14-977D-913510346FF7}" type="datetime1">
              <a:rPr lang="en-US" smtClean="0"/>
              <a:t>10/23/21</a:t>
            </a:fld>
            <a:endParaRPr lang="en-US"/>
          </a:p>
        </p:txBody>
      </p:sp>
      <p:sp>
        <p:nvSpPr>
          <p:cNvPr id="5" name="Footer Placeholder 4"/>
          <p:cNvSpPr>
            <a:spLocks noGrp="1"/>
          </p:cNvSpPr>
          <p:nvPr>
            <p:ph type="ftr" sz="quarter" idx="11"/>
          </p:nvPr>
        </p:nvSpPr>
        <p:spPr/>
        <p:txBody>
          <a:bodyPr/>
          <a:lstStyle/>
          <a:p>
            <a:r>
              <a:rPr lang="en-US"/>
              <a:t>Presentation Date : 02/03/2020</a:t>
            </a:r>
          </a:p>
        </p:txBody>
      </p:sp>
      <p:sp>
        <p:nvSpPr>
          <p:cNvPr id="6" name="Slide Number Placeholder 5"/>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210890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7C99F1-099E-4DBD-97E0-5C5A8B6A39B9}" type="datetime1">
              <a:rPr lang="en-US" smtClean="0"/>
              <a:t>10/23/21</a:t>
            </a:fld>
            <a:endParaRPr lang="en-US"/>
          </a:p>
        </p:txBody>
      </p:sp>
      <p:sp>
        <p:nvSpPr>
          <p:cNvPr id="5" name="Footer Placeholder 4"/>
          <p:cNvSpPr>
            <a:spLocks noGrp="1"/>
          </p:cNvSpPr>
          <p:nvPr>
            <p:ph type="ftr" sz="quarter" idx="11"/>
          </p:nvPr>
        </p:nvSpPr>
        <p:spPr/>
        <p:txBody>
          <a:bodyPr/>
          <a:lstStyle/>
          <a:p>
            <a:r>
              <a:rPr lang="en-US"/>
              <a:t>Presentation Date : 02/03/2020</a:t>
            </a:r>
          </a:p>
        </p:txBody>
      </p:sp>
      <p:sp>
        <p:nvSpPr>
          <p:cNvPr id="6" name="Slide Number Placeholder 5"/>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713644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61D539-FA57-41E5-A30E-020A4DA82512}" type="datetime1">
              <a:rPr lang="en-US" smtClean="0"/>
              <a:t>10/23/21</a:t>
            </a:fld>
            <a:endParaRPr lang="en-US"/>
          </a:p>
        </p:txBody>
      </p:sp>
      <p:sp>
        <p:nvSpPr>
          <p:cNvPr id="6" name="Footer Placeholder 5"/>
          <p:cNvSpPr>
            <a:spLocks noGrp="1"/>
          </p:cNvSpPr>
          <p:nvPr>
            <p:ph type="ftr" sz="quarter" idx="11"/>
          </p:nvPr>
        </p:nvSpPr>
        <p:spPr/>
        <p:txBody>
          <a:bodyPr/>
          <a:lstStyle/>
          <a:p>
            <a:r>
              <a:rPr lang="en-US"/>
              <a:t>Presentation Date : 02/03/2020</a:t>
            </a:r>
          </a:p>
        </p:txBody>
      </p:sp>
      <p:sp>
        <p:nvSpPr>
          <p:cNvPr id="7" name="Slide Number Placeholder 6"/>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264597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CC1BD4-BA13-41A8-BFA2-B57AA4BC0530}" type="datetime1">
              <a:rPr lang="en-US" smtClean="0"/>
              <a:t>10/23/21</a:t>
            </a:fld>
            <a:endParaRPr lang="en-US"/>
          </a:p>
        </p:txBody>
      </p:sp>
      <p:sp>
        <p:nvSpPr>
          <p:cNvPr id="8" name="Footer Placeholder 7"/>
          <p:cNvSpPr>
            <a:spLocks noGrp="1"/>
          </p:cNvSpPr>
          <p:nvPr>
            <p:ph type="ftr" sz="quarter" idx="11"/>
          </p:nvPr>
        </p:nvSpPr>
        <p:spPr/>
        <p:txBody>
          <a:bodyPr/>
          <a:lstStyle/>
          <a:p>
            <a:r>
              <a:rPr lang="en-US"/>
              <a:t>Presentation Date : 02/03/2020</a:t>
            </a:r>
          </a:p>
        </p:txBody>
      </p:sp>
      <p:sp>
        <p:nvSpPr>
          <p:cNvPr id="9" name="Slide Number Placeholder 8"/>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357453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CD6D253-9560-49B1-B4CD-2C5502588CFA}" type="datetime1">
              <a:rPr lang="en-US" smtClean="0"/>
              <a:t>10/23/21</a:t>
            </a:fld>
            <a:endParaRPr lang="en-US"/>
          </a:p>
        </p:txBody>
      </p:sp>
      <p:sp>
        <p:nvSpPr>
          <p:cNvPr id="4" name="Footer Placeholder 3"/>
          <p:cNvSpPr>
            <a:spLocks noGrp="1"/>
          </p:cNvSpPr>
          <p:nvPr>
            <p:ph type="ftr" sz="quarter" idx="11"/>
          </p:nvPr>
        </p:nvSpPr>
        <p:spPr/>
        <p:txBody>
          <a:bodyPr/>
          <a:lstStyle/>
          <a:p>
            <a:r>
              <a:rPr lang="en-US"/>
              <a:t>Presentation Date : 02/03/2020</a:t>
            </a:r>
          </a:p>
        </p:txBody>
      </p:sp>
      <p:sp>
        <p:nvSpPr>
          <p:cNvPr id="5" name="Slide Number Placeholder 4"/>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324590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4DE90-1B4F-43F5-8ECA-6760BBD3FA53}" type="datetime1">
              <a:rPr lang="en-US" smtClean="0"/>
              <a:t>10/23/21</a:t>
            </a:fld>
            <a:endParaRPr lang="en-US"/>
          </a:p>
        </p:txBody>
      </p:sp>
      <p:sp>
        <p:nvSpPr>
          <p:cNvPr id="3" name="Footer Placeholder 2"/>
          <p:cNvSpPr>
            <a:spLocks noGrp="1"/>
          </p:cNvSpPr>
          <p:nvPr>
            <p:ph type="ftr" sz="quarter" idx="11"/>
          </p:nvPr>
        </p:nvSpPr>
        <p:spPr/>
        <p:txBody>
          <a:bodyPr/>
          <a:lstStyle/>
          <a:p>
            <a:r>
              <a:rPr lang="en-US"/>
              <a:t>Presentation Date : 02/03/2020</a:t>
            </a:r>
          </a:p>
        </p:txBody>
      </p:sp>
      <p:sp>
        <p:nvSpPr>
          <p:cNvPr id="4" name="Slide Number Placeholder 3"/>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35043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560741-7B57-427A-A90D-C8692F055B02}" type="datetime1">
              <a:rPr lang="en-US" smtClean="0"/>
              <a:t>10/23/21</a:t>
            </a:fld>
            <a:endParaRPr lang="en-US"/>
          </a:p>
        </p:txBody>
      </p:sp>
      <p:sp>
        <p:nvSpPr>
          <p:cNvPr id="6" name="Footer Placeholder 5"/>
          <p:cNvSpPr>
            <a:spLocks noGrp="1"/>
          </p:cNvSpPr>
          <p:nvPr>
            <p:ph type="ftr" sz="quarter" idx="11"/>
          </p:nvPr>
        </p:nvSpPr>
        <p:spPr/>
        <p:txBody>
          <a:bodyPr/>
          <a:lstStyle/>
          <a:p>
            <a:r>
              <a:rPr lang="en-US"/>
              <a:t>Presentation Date : 02/03/2020</a:t>
            </a:r>
          </a:p>
        </p:txBody>
      </p:sp>
      <p:sp>
        <p:nvSpPr>
          <p:cNvPr id="7" name="Slide Number Placeholder 6"/>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421546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DCD7D3-7C40-428A-9538-4B93909030D3}" type="datetime1">
              <a:rPr lang="en-US" smtClean="0"/>
              <a:t>10/23/21</a:t>
            </a:fld>
            <a:endParaRPr lang="en-US"/>
          </a:p>
        </p:txBody>
      </p:sp>
      <p:sp>
        <p:nvSpPr>
          <p:cNvPr id="6" name="Footer Placeholder 5"/>
          <p:cNvSpPr>
            <a:spLocks noGrp="1"/>
          </p:cNvSpPr>
          <p:nvPr>
            <p:ph type="ftr" sz="quarter" idx="11"/>
          </p:nvPr>
        </p:nvSpPr>
        <p:spPr/>
        <p:txBody>
          <a:bodyPr/>
          <a:lstStyle/>
          <a:p>
            <a:r>
              <a:rPr lang="en-US"/>
              <a:t>Presentation Date : 02/03/2020</a:t>
            </a:r>
          </a:p>
        </p:txBody>
      </p:sp>
      <p:sp>
        <p:nvSpPr>
          <p:cNvPr id="7" name="Slide Number Placeholder 6"/>
          <p:cNvSpPr>
            <a:spLocks noGrp="1"/>
          </p:cNvSpPr>
          <p:nvPr>
            <p:ph type="sldNum" sz="quarter" idx="12"/>
          </p:nvPr>
        </p:nvSpPr>
        <p:spPr/>
        <p:txBody>
          <a:bodyPr/>
          <a:lstStyle/>
          <a:p>
            <a:fld id="{F2785895-D4B2-42E7-8529-15602E2FC977}" type="slidenum">
              <a:rPr lang="en-US" smtClean="0"/>
              <a:t>‹#›</a:t>
            </a:fld>
            <a:endParaRPr lang="en-US"/>
          </a:p>
        </p:txBody>
      </p:sp>
    </p:spTree>
    <p:extLst>
      <p:ext uri="{BB962C8B-B14F-4D97-AF65-F5344CB8AC3E}">
        <p14:creationId xmlns:p14="http://schemas.microsoft.com/office/powerpoint/2010/main" val="193401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EEE073-CFA6-4667-B60A-0C597BFA696D}" type="datetime1">
              <a:rPr lang="en-US" smtClean="0"/>
              <a:t>10/23/21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Date : 02/03/2020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785895-D4B2-42E7-8529-15602E2FC977}" type="slidenum">
              <a:rPr lang="en-US" smtClean="0"/>
              <a:t>‹#›</a:t>
            </a:fld>
            <a:endParaRPr lang="en-US"/>
          </a:p>
        </p:txBody>
      </p:sp>
    </p:spTree>
    <p:extLst>
      <p:ext uri="{BB962C8B-B14F-4D97-AF65-F5344CB8AC3E}">
        <p14:creationId xmlns:p14="http://schemas.microsoft.com/office/powerpoint/2010/main" val="4207558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crashcourse.com/2015/08/c-graphics-programming-tutorial.html" TargetMode="External"/><Relationship Id="rId2" Type="http://schemas.openxmlformats.org/officeDocument/2006/relationships/hyperlink" Target="https://tetris.com/about-us" TargetMode="External"/><Relationship Id="rId1" Type="http://schemas.openxmlformats.org/officeDocument/2006/relationships/slideLayout" Target="../slideLayouts/slideLayout2.xml"/><Relationship Id="rId4" Type="http://schemas.openxmlformats.org/officeDocument/2006/relationships/hyperlink" Target="https://www.tutorialspoint.com/programming_methodologies/programming_methodologies_introductio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rial" panose="020B0604020202020204" pitchFamily="34" charset="0"/>
                <a:cs typeface="Arial" panose="020B0604020202020204" pitchFamily="34" charset="0"/>
              </a:rPr>
              <a:t>		Presentation on Tetris Game</a:t>
            </a:r>
          </a:p>
        </p:txBody>
      </p:sp>
      <p:sp>
        <p:nvSpPr>
          <p:cNvPr id="5" name="Content Placeholder 4"/>
          <p:cNvSpPr>
            <a:spLocks noGrp="1"/>
          </p:cNvSpPr>
          <p:nvPr>
            <p:ph idx="1"/>
          </p:nvPr>
        </p:nvSpPr>
        <p:spPr/>
        <p:txBody>
          <a:bodyPr>
            <a:normAutofit lnSpcReduction="10000"/>
          </a:bodyPr>
          <a:lstStyle/>
          <a:p>
            <a:pPr marL="0" indent="0" algn="just">
              <a:buNone/>
            </a:pPr>
            <a:r>
              <a:rPr lang="en-US" sz="2200" dirty="0">
                <a:latin typeface="Arial" panose="020B0604020202020204" pitchFamily="34" charset="0"/>
                <a:cs typeface="Arial" panose="020B0604020202020204" pitchFamily="34" charset="0"/>
              </a:rPr>
              <a:t>By:</a:t>
            </a:r>
          </a:p>
          <a:p>
            <a:pPr marL="0" indent="0">
              <a:buNone/>
            </a:pPr>
            <a:r>
              <a:rPr lang="en-US" sz="2200" dirty="0">
                <a:latin typeface="Arial" panose="020B0604020202020204" pitchFamily="34" charset="0"/>
                <a:cs typeface="Arial" panose="020B0604020202020204" pitchFamily="34" charset="0"/>
              </a:rPr>
              <a:t>KSHITIZ POUDEL [THA076BCT018]	      NISHANT UPRETY[THA076BCT023]</a:t>
            </a:r>
          </a:p>
          <a:p>
            <a:pPr marL="0" indent="0">
              <a:buNone/>
            </a:pPr>
            <a:r>
              <a:rPr lang="en-US" sz="2200" dirty="0">
                <a:latin typeface="Arial" panose="020B0604020202020204" pitchFamily="34" charset="0"/>
                <a:cs typeface="Arial" panose="020B0604020202020204" pitchFamily="34" charset="0"/>
              </a:rPr>
              <a:t>PRINSA JOSHI      [THA076BCT031]      SAMIR SHRESTHA[THA076BCT039]</a:t>
            </a:r>
          </a:p>
          <a:p>
            <a:pPr marL="0" indent="0">
              <a:buNone/>
            </a:pPr>
            <a:r>
              <a:rPr lang="en-US" sz="2200" dirty="0">
                <a:latin typeface="Arial" panose="020B0604020202020204" pitchFamily="34" charset="0"/>
                <a:cs typeface="Arial" panose="020B0604020202020204" pitchFamily="34" charset="0"/>
              </a:rPr>
              <a:t>			</a:t>
            </a:r>
          </a:p>
          <a:p>
            <a:pPr marL="0" indent="0">
              <a:buNone/>
            </a:pPr>
            <a:r>
              <a:rPr lang="en-US" sz="2200" dirty="0">
                <a:latin typeface="Arial" panose="020B0604020202020204" pitchFamily="34" charset="0"/>
                <a:cs typeface="Arial" panose="020B0604020202020204" pitchFamily="34" charset="0"/>
              </a:rPr>
              <a:t>		   Under the guidance of:</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Er.Rama</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Bastola</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DEPARTMENT OF ELECTRONICS AND COMPUTER</a:t>
            </a:r>
          </a:p>
          <a:p>
            <a:pPr marL="0" indent="0">
              <a:buNone/>
            </a:pPr>
            <a:r>
              <a:rPr lang="en-US" sz="2000" dirty="0">
                <a:latin typeface="Arial" panose="020B0604020202020204" pitchFamily="34" charset="0"/>
                <a:cs typeface="Arial" panose="020B0604020202020204" pitchFamily="34" charset="0"/>
              </a:rPr>
              <a:t>				 ENGINEERING</a:t>
            </a:r>
          </a:p>
          <a:p>
            <a:pPr marL="0" indent="0">
              <a:buNone/>
            </a:pPr>
            <a:r>
              <a:rPr lang="en-US" sz="2000" dirty="0">
                <a:latin typeface="Arial" panose="020B0604020202020204" pitchFamily="34" charset="0"/>
                <a:cs typeface="Arial" panose="020B0604020202020204" pitchFamily="34" charset="0"/>
              </a:rPr>
              <a:t>		THAPATHALI CAMPUS,INSTITUTE OF ENGINEERING</a:t>
            </a:r>
          </a:p>
          <a:p>
            <a:pPr marL="0" indent="0">
              <a:buNone/>
            </a:pP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		Presentation Date: March 1,2020</a:t>
            </a:r>
          </a:p>
          <a:p>
            <a:pPr marL="0" indent="0" algn="just">
              <a:buNone/>
            </a:pPr>
            <a:endParaRPr lang="en-US" sz="2200" dirty="0"/>
          </a:p>
          <a:p>
            <a:pPr marL="0" indent="0">
              <a:buNone/>
            </a:pPr>
            <a:endParaRPr lang="en-US" sz="2200"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521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4428" y="213519"/>
            <a:ext cx="3932237" cy="781844"/>
          </a:xfrm>
        </p:spPr>
        <p:txBody>
          <a:bodyPr>
            <a:normAutofit fontScale="90000"/>
          </a:bodyPr>
          <a:lstStyle/>
          <a:p>
            <a:r>
              <a:rPr lang="en-US" sz="4400" dirty="0">
                <a:latin typeface="Arial" panose="020B0604020202020204" pitchFamily="34" charset="0"/>
                <a:cs typeface="Arial" panose="020B0604020202020204" pitchFamily="34" charset="0"/>
              </a:rPr>
              <a:t>Loading Screen</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6019800" y="1199107"/>
            <a:ext cx="6172200" cy="4873625"/>
          </a:xfrm>
        </p:spPr>
      </p:pic>
      <p:sp>
        <p:nvSpPr>
          <p:cNvPr id="4" name="Text Placeholder 3"/>
          <p:cNvSpPr>
            <a:spLocks noGrp="1"/>
          </p:cNvSpPr>
          <p:nvPr>
            <p:ph type="body" sz="half" idx="2"/>
          </p:nvPr>
        </p:nvSpPr>
        <p:spPr/>
        <p:txBody>
          <a:bodyPr>
            <a:normAutofit/>
          </a:bodyPr>
          <a:lstStyle/>
          <a:p>
            <a:r>
              <a:rPr lang="en-US" sz="2800" dirty="0">
                <a:latin typeface="Arial" panose="020B0604020202020204" pitchFamily="34" charset="0"/>
                <a:cs typeface="Arial" panose="020B0604020202020204" pitchFamily="34" charset="0"/>
              </a:rPr>
              <a:t>This is the first screen of the game. As it would be absurd to launch the game directly without any screen before it so we have decided to add the screen.</a:t>
            </a:r>
          </a:p>
        </p:txBody>
      </p:sp>
      <p:sp>
        <p:nvSpPr>
          <p:cNvPr id="5" name="Footer Placeholder 4"/>
          <p:cNvSpPr>
            <a:spLocks noGrp="1"/>
          </p:cNvSpPr>
          <p:nvPr>
            <p:ph type="ftr" sz="quarter" idx="11"/>
          </p:nvPr>
        </p:nvSpPr>
        <p:spPr>
          <a:xfrm>
            <a:off x="839788" y="6338026"/>
            <a:ext cx="4114800" cy="365125"/>
          </a:xfrm>
        </p:spPr>
        <p:txBody>
          <a:bodyPr/>
          <a:lstStyle/>
          <a:p>
            <a:pPr algn="l"/>
            <a:r>
              <a:rPr lang="en-US" dirty="0"/>
              <a:t>Presentation Date : 02/03/2020</a:t>
            </a:r>
          </a:p>
        </p:txBody>
      </p:sp>
      <p:sp>
        <p:nvSpPr>
          <p:cNvPr id="6" name="Slide Number Placeholder 5"/>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339255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7046" y="0"/>
            <a:ext cx="3932237" cy="888274"/>
          </a:xfrm>
        </p:spPr>
        <p:txBody>
          <a:bodyPr>
            <a:normAutofit/>
          </a:bodyPr>
          <a:lstStyle/>
          <a:p>
            <a:r>
              <a:rPr lang="en-US" sz="4400" dirty="0">
                <a:latin typeface="Arial" panose="020B0604020202020204" pitchFamily="34" charset="0"/>
                <a:cs typeface="Arial" panose="020B0604020202020204" pitchFamily="34" charset="0"/>
              </a:rPr>
              <a:t>How to play</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5524500" y="1239044"/>
            <a:ext cx="6172200" cy="4873625"/>
          </a:xfrm>
        </p:spPr>
      </p:pic>
      <p:sp>
        <p:nvSpPr>
          <p:cNvPr id="4" name="Text Placeholder 3"/>
          <p:cNvSpPr>
            <a:spLocks noGrp="1"/>
          </p:cNvSpPr>
          <p:nvPr>
            <p:ph type="body" sz="half" idx="2"/>
          </p:nvPr>
        </p:nvSpPr>
        <p:spPr/>
        <p:txBody>
          <a:bodyPr>
            <a:normAutofit/>
          </a:bodyPr>
          <a:lstStyle/>
          <a:p>
            <a:r>
              <a:rPr lang="en-US" sz="2800" dirty="0">
                <a:latin typeface="Arial" panose="020B0604020202020204" pitchFamily="34" charset="0"/>
                <a:cs typeface="Arial" panose="020B0604020202020204" pitchFamily="34" charset="0"/>
              </a:rPr>
              <a:t>This is the second screen on the console window where the objective/method of playing the game is shown.</a:t>
            </a:r>
          </a:p>
        </p:txBody>
      </p:sp>
      <p:sp>
        <p:nvSpPr>
          <p:cNvPr id="5" name="Footer Placeholder 4"/>
          <p:cNvSpPr>
            <a:spLocks noGrp="1"/>
          </p:cNvSpPr>
          <p:nvPr>
            <p:ph type="ftr" sz="quarter" idx="11"/>
          </p:nvPr>
        </p:nvSpPr>
        <p:spPr>
          <a:xfrm>
            <a:off x="839788" y="6356349"/>
            <a:ext cx="4114800" cy="365125"/>
          </a:xfrm>
        </p:spPr>
        <p:txBody>
          <a:bodyPr/>
          <a:lstStyle/>
          <a:p>
            <a:pPr algn="l"/>
            <a:r>
              <a:rPr lang="en-US" dirty="0"/>
              <a:t>Presentation Date : 02/03/2020</a:t>
            </a:r>
          </a:p>
        </p:txBody>
      </p:sp>
      <p:sp>
        <p:nvSpPr>
          <p:cNvPr id="6" name="Slide Number Placeholder 5"/>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1730139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1730" y="234950"/>
            <a:ext cx="3932237" cy="530225"/>
          </a:xfrm>
        </p:spPr>
        <p:txBody>
          <a:bodyPr>
            <a:normAutofit fontScale="90000"/>
          </a:bodyPr>
          <a:lstStyle/>
          <a:p>
            <a:pPr algn="ctr"/>
            <a:r>
              <a:rPr lang="en-US" sz="4400" dirty="0">
                <a:latin typeface="Arial" panose="020B0604020202020204" pitchFamily="34" charset="0"/>
                <a:cs typeface="Arial" panose="020B0604020202020204" pitchFamily="34" charset="0"/>
              </a:rPr>
              <a:t>Main Menu</a:t>
            </a:r>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l="14398" r="14398"/>
          <a:stretch>
            <a:fillRect/>
          </a:stretch>
        </p:blipFill>
        <p:spPr>
          <a:xfrm>
            <a:off x="5181600" y="1218543"/>
            <a:ext cx="6172200" cy="4873625"/>
          </a:xfrm>
        </p:spPr>
      </p:pic>
      <p:sp>
        <p:nvSpPr>
          <p:cNvPr id="4" name="Text Placeholder 3"/>
          <p:cNvSpPr>
            <a:spLocks noGrp="1"/>
          </p:cNvSpPr>
          <p:nvPr>
            <p:ph type="body" sz="half" idx="2"/>
          </p:nvPr>
        </p:nvSpPr>
        <p:spPr>
          <a:xfrm>
            <a:off x="852851" y="1325880"/>
            <a:ext cx="3932237" cy="3811588"/>
          </a:xfrm>
        </p:spPr>
        <p:txBody>
          <a:bodyPr>
            <a:normAutofit fontScale="92500"/>
          </a:bodyPr>
          <a:lstStyle/>
          <a:p>
            <a:r>
              <a:rPr lang="en-US" sz="2800" dirty="0">
                <a:latin typeface="Arial" panose="020B0604020202020204" pitchFamily="34" charset="0"/>
                <a:cs typeface="Arial" panose="020B0604020202020204" pitchFamily="34" charset="0"/>
              </a:rPr>
              <a:t>This screen allows users to configure the speed of the game or the difficulty level in the game. We have added 10 difficulties levels with different scoring system to make the game more user configurable as it is the objective of the game.</a:t>
            </a:r>
          </a:p>
        </p:txBody>
      </p:sp>
      <p:sp>
        <p:nvSpPr>
          <p:cNvPr id="5" name="Footer Placeholder 4"/>
          <p:cNvSpPr>
            <a:spLocks noGrp="1"/>
          </p:cNvSpPr>
          <p:nvPr>
            <p:ph type="ftr" sz="quarter" idx="11"/>
          </p:nvPr>
        </p:nvSpPr>
        <p:spPr>
          <a:xfrm>
            <a:off x="852851" y="6356350"/>
            <a:ext cx="4114800" cy="365125"/>
          </a:xfrm>
        </p:spPr>
        <p:txBody>
          <a:bodyPr/>
          <a:lstStyle/>
          <a:p>
            <a:pPr algn="l"/>
            <a:r>
              <a:rPr lang="en-US" dirty="0"/>
              <a:t>Presentation Date : 02/03/2020</a:t>
            </a:r>
          </a:p>
        </p:txBody>
      </p:sp>
      <p:sp>
        <p:nvSpPr>
          <p:cNvPr id="6" name="Slide Number Placeholder 5"/>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197112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Gameplay</a:t>
            </a:r>
          </a:p>
        </p:txBody>
      </p:sp>
      <p:sp>
        <p:nvSpPr>
          <p:cNvPr id="3" name="Content Placeholder 2"/>
          <p:cNvSpPr>
            <a:spLocks noGrp="1"/>
          </p:cNvSpPr>
          <p:nvPr>
            <p:ph idx="1"/>
          </p:nvPr>
        </p:nvSpPr>
        <p:spPr/>
        <p:txBody>
          <a:bodyPr/>
          <a:lstStyle/>
          <a:p>
            <a:r>
              <a:rPr lang="en-US" dirty="0"/>
              <a:t>Video of Game play 😅</a:t>
            </a:r>
          </a:p>
        </p:txBody>
      </p:sp>
      <p:sp>
        <p:nvSpPr>
          <p:cNvPr id="4" name="Footer Placeholder 3"/>
          <p:cNvSpPr>
            <a:spLocks noGrp="1"/>
          </p:cNvSpPr>
          <p:nvPr>
            <p:ph type="ftr" sz="quarter" idx="11"/>
          </p:nvPr>
        </p:nvSpPr>
        <p:spPr>
          <a:xfrm>
            <a:off x="772319" y="6293576"/>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12</a:t>
            </a:r>
          </a:p>
        </p:txBody>
      </p:sp>
      <p:sp>
        <p:nvSpPr>
          <p:cNvPr id="6" name="Rectangle 5"/>
          <p:cNvSpPr/>
          <p:nvPr/>
        </p:nvSpPr>
        <p:spPr>
          <a:xfrm>
            <a:off x="587588" y="-133866"/>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38261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Conclusion and further works</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With the development of the software it has been a great experience for the team to learn the use of graphics, logical thinking and team co-ordination. The thrill has been both challenging and joyful. This project gave us the real insight of the software development as it was the first for all of us. We are very glad that we could complete it with the help of available resources and help of seniors and our respected teacher </a:t>
            </a:r>
            <a:r>
              <a:rPr lang="en-US" dirty="0" err="1">
                <a:latin typeface="Arial" panose="020B0604020202020204" pitchFamily="34" charset="0"/>
                <a:cs typeface="Arial" panose="020B0604020202020204" pitchFamily="34" charset="0"/>
              </a:rPr>
              <a:t>Er</a:t>
            </a:r>
            <a:r>
              <a:rPr lang="en-US" dirty="0">
                <a:latin typeface="Arial" panose="020B0604020202020204" pitchFamily="34" charset="0"/>
                <a:cs typeface="Arial" panose="020B0604020202020204" pitchFamily="34" charset="0"/>
              </a:rPr>
              <a:t>. Rama </a:t>
            </a:r>
            <a:r>
              <a:rPr lang="en-US" dirty="0" err="1">
                <a:latin typeface="Arial" panose="020B0604020202020204" pitchFamily="34" charset="0"/>
                <a:cs typeface="Arial" panose="020B0604020202020204" pitchFamily="34" charset="0"/>
              </a:rPr>
              <a:t>Bastola</a:t>
            </a:r>
            <a:r>
              <a:rPr lang="en-US" dirty="0">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1"/>
          </p:nvPr>
        </p:nvSpPr>
        <p:spPr>
          <a:xfrm>
            <a:off x="838200" y="6176963"/>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191114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References</a:t>
            </a:r>
          </a:p>
        </p:txBody>
      </p:sp>
      <p:sp>
        <p:nvSpPr>
          <p:cNvPr id="3" name="Content Placeholder 2"/>
          <p:cNvSpPr>
            <a:spLocks noGrp="1"/>
          </p:cNvSpPr>
          <p:nvPr>
            <p:ph idx="1"/>
          </p:nvPr>
        </p:nvSpPr>
        <p:spPr>
          <a:xfrm>
            <a:off x="838200" y="1803400"/>
            <a:ext cx="10515600" cy="4351338"/>
          </a:xfrm>
        </p:spPr>
        <p:txBody>
          <a:bodyPr/>
          <a:lstStyle/>
          <a:p>
            <a:pPr marL="0" indent="0">
              <a:buNone/>
            </a:pPr>
            <a:r>
              <a:rPr lang="en-US" dirty="0"/>
              <a:t>[1].History and Background of Tetris Game:</a:t>
            </a:r>
          </a:p>
          <a:p>
            <a:pPr marL="0" indent="0">
              <a:buNone/>
            </a:pPr>
            <a:r>
              <a:rPr lang="en-US" dirty="0">
                <a:hlinkClick r:id="rId2"/>
              </a:rPr>
              <a:t>https://tetris.com/about-us</a:t>
            </a:r>
            <a:endParaRPr lang="en-US" dirty="0"/>
          </a:p>
          <a:p>
            <a:pPr marL="0" indent="0">
              <a:buNone/>
            </a:pPr>
            <a:r>
              <a:rPr lang="en-US" dirty="0"/>
              <a:t>[2].Graphics in C  Tutorials:</a:t>
            </a:r>
          </a:p>
          <a:p>
            <a:pPr marL="0" indent="0">
              <a:buNone/>
            </a:pPr>
            <a:r>
              <a:rPr lang="en-US" dirty="0"/>
              <a:t>  </a:t>
            </a:r>
            <a:r>
              <a:rPr lang="en-US" dirty="0">
                <a:hlinkClick r:id="rId3"/>
              </a:rPr>
              <a:t>https://www.techcrashcourse.com/2015/08/c-graphics-programming-tutorial.html</a:t>
            </a:r>
            <a:endParaRPr lang="en-US" dirty="0"/>
          </a:p>
          <a:p>
            <a:pPr marL="0" indent="0">
              <a:buNone/>
            </a:pPr>
            <a:r>
              <a:rPr lang="en-US" dirty="0"/>
              <a:t>[3].Programming Methodology:</a:t>
            </a:r>
          </a:p>
          <a:p>
            <a:pPr marL="0" indent="0">
              <a:buNone/>
            </a:pPr>
            <a:r>
              <a:rPr lang="en-US" dirty="0">
                <a:hlinkClick r:id="rId4"/>
              </a:rPr>
              <a:t>https://www.tutorialspoint.com/programming_methodologies/programming_methodologies_introduction.htm</a:t>
            </a: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a:xfrm>
            <a:off x="838200" y="631190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3187041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88920"/>
            <a:ext cx="10515600" cy="4351338"/>
          </a:xfrm>
        </p:spPr>
        <p:txBody>
          <a:bodyPr/>
          <a:lstStyle/>
          <a:p>
            <a:pPr fontAlgn="t"/>
            <a:r>
              <a:rPr lang="en-US" dirty="0"/>
              <a:t>Motivation</a:t>
            </a:r>
          </a:p>
          <a:p>
            <a:pPr fontAlgn="t"/>
            <a:r>
              <a:rPr lang="en-US" dirty="0"/>
              <a:t>Objectives</a:t>
            </a:r>
          </a:p>
          <a:p>
            <a:pPr fontAlgn="t"/>
            <a:r>
              <a:rPr lang="en-US" dirty="0"/>
              <a:t>Introduction / Background</a:t>
            </a:r>
          </a:p>
          <a:p>
            <a:pPr fontAlgn="t"/>
            <a:r>
              <a:rPr lang="en-US" dirty="0"/>
              <a:t>Methodology</a:t>
            </a:r>
          </a:p>
          <a:p>
            <a:pPr fontAlgn="t"/>
            <a:r>
              <a:rPr lang="en-GB" dirty="0"/>
              <a:t>Demo with sample data</a:t>
            </a:r>
            <a:endParaRPr lang="en-US" dirty="0"/>
          </a:p>
          <a:p>
            <a:pPr fontAlgn="t"/>
            <a:r>
              <a:rPr lang="en-GB" dirty="0"/>
              <a:t>Conclusion and Further works</a:t>
            </a:r>
            <a:endParaRPr lang="en-US" dirty="0"/>
          </a:p>
          <a:p>
            <a:pPr fontAlgn="t"/>
            <a:r>
              <a:rPr lang="en-GB" dirty="0"/>
              <a:t>References (IEEE format)</a:t>
            </a:r>
            <a:endParaRPr lang="en-US" dirty="0"/>
          </a:p>
          <a:p>
            <a:endParaRPr lang="en-US" dirty="0"/>
          </a:p>
        </p:txBody>
      </p:sp>
      <p:sp>
        <p:nvSpPr>
          <p:cNvPr id="4" name="Footer Placeholder 3"/>
          <p:cNvSpPr>
            <a:spLocks noGrp="1"/>
          </p:cNvSpPr>
          <p:nvPr>
            <p:ph type="ftr" sz="quarter" idx="11"/>
          </p:nvPr>
        </p:nvSpPr>
        <p:spPr>
          <a:xfrm>
            <a:off x="838200" y="6356350"/>
            <a:ext cx="4114800" cy="315414"/>
          </a:xfrm>
        </p:spPr>
        <p:txBody>
          <a:bodyPr/>
          <a:lstStyle/>
          <a:p>
            <a:r>
              <a:rPr lang="en-US"/>
              <a:t>Presentation Date : 02/03/2020</a:t>
            </a:r>
            <a:endParaRPr lang="en-US" dirty="0"/>
          </a:p>
        </p:txBody>
      </p:sp>
      <p:sp>
        <p:nvSpPr>
          <p:cNvPr id="5" name="Slide Number Placeholder 4"/>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44843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Motivation</a:t>
            </a:r>
          </a:p>
        </p:txBody>
      </p:sp>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After getting the opportunity for a project, first thing that strike our minds was why don’t we develop a game. Most of us have once dreamt of developing a perfect game ,we have always found a unsatisfying factor in every game.</a:t>
            </a:r>
          </a:p>
          <a:p>
            <a:pPr marL="0" indent="0">
              <a:buNone/>
            </a:pPr>
            <a:r>
              <a:rPr lang="en-US" dirty="0">
                <a:latin typeface="Arial" panose="020B0604020202020204" pitchFamily="34" charset="0"/>
                <a:cs typeface="Arial" panose="020B0604020202020204" pitchFamily="34" charset="0"/>
              </a:rPr>
              <a:t>Due to time constraints and limited resources, it still remained a dream, but we could at least work on a game. We couldn’t think of any other than the game that defined most part of our childhood for most of us, Tetris.    </a:t>
            </a:r>
          </a:p>
        </p:txBody>
      </p:sp>
      <p:sp>
        <p:nvSpPr>
          <p:cNvPr id="4" name="Footer Placeholder 3"/>
          <p:cNvSpPr>
            <a:spLocks noGrp="1"/>
          </p:cNvSpPr>
          <p:nvPr>
            <p:ph type="ftr" sz="quarter" idx="11"/>
          </p:nvPr>
        </p:nvSpPr>
        <p:spPr>
          <a:xfrm>
            <a:off x="838200" y="6356349"/>
            <a:ext cx="4114800" cy="365125"/>
          </a:xfrm>
        </p:spPr>
        <p:txBody>
          <a:bodyPr/>
          <a:lstStyle/>
          <a:p>
            <a:r>
              <a:rPr lang="en-US" dirty="0"/>
              <a:t>Presentation Date : 02/03/2020</a:t>
            </a:r>
          </a:p>
        </p:txBody>
      </p:sp>
      <p:sp>
        <p:nvSpPr>
          <p:cNvPr id="5" name="Slide Number Placeholder 4"/>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235769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a:xfrm>
            <a:off x="838200" y="1690688"/>
            <a:ext cx="10515600" cy="4351338"/>
          </a:xfrm>
        </p:spPr>
        <p:txBody>
          <a:bodyPr/>
          <a:lstStyle/>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make a more user configurable Tetris Game.</a:t>
            </a:r>
          </a:p>
          <a:p>
            <a:r>
              <a:rPr lang="en-US" dirty="0">
                <a:latin typeface="Arial" panose="020B0604020202020204" pitchFamily="34" charset="0"/>
                <a:cs typeface="Arial" panose="020B0604020202020204" pitchFamily="34" charset="0"/>
              </a:rPr>
              <a:t>To bring nostalgia among friends with this game.</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838200" y="635635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202161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Introduction/Background</a:t>
            </a:r>
          </a:p>
        </p:txBody>
      </p:sp>
      <p:sp>
        <p:nvSpPr>
          <p:cNvPr id="3" name="Content Placeholder 2"/>
          <p:cNvSpPr>
            <a:spLocks noGrp="1"/>
          </p:cNvSpPr>
          <p:nvPr>
            <p:ph idx="1"/>
          </p:nvPr>
        </p:nvSpPr>
        <p:spPr>
          <a:xfrm>
            <a:off x="838200" y="1690688"/>
            <a:ext cx="10515600" cy="4351338"/>
          </a:xfrm>
        </p:spPr>
        <p:txBody>
          <a:bodyPr>
            <a:noAutofit/>
          </a:bodyPr>
          <a:lstStyle/>
          <a:p>
            <a:pPr marL="0" indent="0">
              <a:buNone/>
            </a:pPr>
            <a:r>
              <a:rPr lang="en-US" dirty="0">
                <a:latin typeface="Arial" panose="020B0604020202020204" pitchFamily="34" charset="0"/>
                <a:cs typeface="Arial" panose="020B0604020202020204" pitchFamily="34" charset="0"/>
              </a:rPr>
              <a:t>Tetris is an addictive puzzle  that started it all, embracing our universal desire to create order out of chaos. the Tetris game provides intellectual sport that combines continuous fun with mental stimulation.</a:t>
            </a:r>
          </a:p>
          <a:p>
            <a:pPr marL="0" indent="0">
              <a:buNone/>
            </a:pPr>
            <a:r>
              <a:rPr lang="en-US" dirty="0">
                <a:latin typeface="Arial" panose="020B0604020202020204" pitchFamily="34" charset="0"/>
                <a:cs typeface="Arial" panose="020B0604020202020204" pitchFamily="34" charset="0"/>
              </a:rPr>
              <a:t>In 1984, Tetris was born from the imagination of computer programmer Alexey Pajitnov. Pajitnov created an electronic game that let players arrange puzzle pieces in real time as they fell from the top of the playing field. Pajitnov called this game “Tetris,” a combination of “tetra” (the Greek word meaning “four”) and “tennis” (his favorite sport).</a:t>
            </a:r>
          </a:p>
        </p:txBody>
      </p:sp>
      <p:sp>
        <p:nvSpPr>
          <p:cNvPr id="4" name="Footer Placeholder 3"/>
          <p:cNvSpPr>
            <a:spLocks noGrp="1"/>
          </p:cNvSpPr>
          <p:nvPr>
            <p:ph type="ftr" sz="quarter" idx="11"/>
          </p:nvPr>
        </p:nvSpPr>
        <p:spPr>
          <a:xfrm>
            <a:off x="838200" y="635635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235521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Methodology</a:t>
            </a:r>
          </a:p>
        </p:txBody>
      </p:sp>
      <p:sp>
        <p:nvSpPr>
          <p:cNvPr id="3" name="Content Placeholder 2"/>
          <p:cNvSpPr>
            <a:spLocks noGrp="1"/>
          </p:cNvSpPr>
          <p:nvPr>
            <p:ph idx="1"/>
          </p:nvPr>
        </p:nvSpPr>
        <p:spPr>
          <a:xfrm>
            <a:off x="838200" y="1690688"/>
            <a:ext cx="10515600" cy="4351338"/>
          </a:xfrm>
        </p:spPr>
        <p:txBody>
          <a:bodyPr/>
          <a:lstStyle/>
          <a:p>
            <a:pPr marL="0" indent="0">
              <a:buNone/>
            </a:pPr>
            <a:r>
              <a:rPr lang="en-US" dirty="0">
                <a:latin typeface="Arial" panose="020B0604020202020204" pitchFamily="34" charset="0"/>
                <a:cs typeface="Arial" panose="020B0604020202020204" pitchFamily="34" charset="0"/>
              </a:rPr>
              <a:t>Two methods were used to solve the problem:</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Procedural/Functional Programming</a:t>
            </a:r>
          </a:p>
          <a:p>
            <a:r>
              <a:rPr lang="en-US" dirty="0">
                <a:latin typeface="Arial" panose="020B0604020202020204" pitchFamily="34" charset="0"/>
                <a:cs typeface="Arial" panose="020B0604020202020204" pitchFamily="34" charset="0"/>
              </a:rPr>
              <a:t>Object Oriented Programming</a:t>
            </a:r>
          </a:p>
        </p:txBody>
      </p:sp>
      <p:sp>
        <p:nvSpPr>
          <p:cNvPr id="4" name="Footer Placeholder 3"/>
          <p:cNvSpPr>
            <a:spLocks noGrp="1"/>
          </p:cNvSpPr>
          <p:nvPr>
            <p:ph type="ftr" sz="quarter" idx="11"/>
          </p:nvPr>
        </p:nvSpPr>
        <p:spPr>
          <a:xfrm>
            <a:off x="838200" y="635635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129406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Procedural/Functional Programming</a:t>
            </a:r>
          </a:p>
        </p:txBody>
      </p:sp>
      <p:sp>
        <p:nvSpPr>
          <p:cNvPr id="3" name="Content Placeholder 2"/>
          <p:cNvSpPr>
            <a:spLocks noGrp="1"/>
          </p:cNvSpPr>
          <p:nvPr>
            <p:ph idx="1"/>
          </p:nvPr>
        </p:nvSpPr>
        <p:spPr/>
        <p:txBody>
          <a:bodyPr/>
          <a:lstStyle/>
          <a:p>
            <a:r>
              <a:rPr lang="en-US" dirty="0"/>
              <a:t>The game was broken down into procedures, or small logical functions that perform one task each. All procedures were taken together and the game was prepared.</a:t>
            </a:r>
          </a:p>
          <a:p>
            <a:pPr marL="0" indent="0">
              <a:buNone/>
            </a:pPr>
            <a:endParaRPr lang="en-US" dirty="0"/>
          </a:p>
          <a:p>
            <a:r>
              <a:rPr lang="en-US" dirty="0" err="1"/>
              <a:t>Here,different</a:t>
            </a:r>
            <a:r>
              <a:rPr lang="en-US" dirty="0"/>
              <a:t> shapes of the </a:t>
            </a:r>
            <a:r>
              <a:rPr lang="en-US" dirty="0" err="1"/>
              <a:t>tetriminoes</a:t>
            </a:r>
            <a:r>
              <a:rPr lang="en-US" dirty="0"/>
              <a:t> ,the backgrounds were created in separate modules and were passed together in the main functions</a:t>
            </a:r>
          </a:p>
        </p:txBody>
      </p:sp>
      <p:sp>
        <p:nvSpPr>
          <p:cNvPr id="4" name="Footer Placeholder 3"/>
          <p:cNvSpPr>
            <a:spLocks noGrp="1"/>
          </p:cNvSpPr>
          <p:nvPr>
            <p:ph type="ftr" sz="quarter" idx="11"/>
          </p:nvPr>
        </p:nvSpPr>
        <p:spPr>
          <a:xfrm>
            <a:off x="838200" y="625788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391490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 Oriented Programming</a:t>
            </a:r>
          </a:p>
        </p:txBody>
      </p:sp>
      <p:sp>
        <p:nvSpPr>
          <p:cNvPr id="3" name="Content Placeholder 2"/>
          <p:cNvSpPr>
            <a:spLocks noGrp="1"/>
          </p:cNvSpPr>
          <p:nvPr>
            <p:ph idx="1"/>
          </p:nvPr>
        </p:nvSpPr>
        <p:spPr/>
        <p:txBody>
          <a:bodyPr/>
          <a:lstStyle/>
          <a:p>
            <a:r>
              <a:rPr lang="en-US" dirty="0"/>
              <a:t>Here the game revolves around a rectangular board .The </a:t>
            </a:r>
            <a:r>
              <a:rPr lang="en-US" dirty="0" err="1"/>
              <a:t>tetriminoes</a:t>
            </a:r>
            <a:r>
              <a:rPr lang="en-US" dirty="0"/>
              <a:t> are rotated, moved within the board so using the pointers the separately created </a:t>
            </a:r>
            <a:r>
              <a:rPr lang="en-US" dirty="0" err="1"/>
              <a:t>tetriminoes</a:t>
            </a:r>
            <a:r>
              <a:rPr lang="en-US" dirty="0"/>
              <a:t> were bought </a:t>
            </a:r>
            <a:r>
              <a:rPr lang="en-US" dirty="0" err="1"/>
              <a:t>together.They</a:t>
            </a:r>
            <a:r>
              <a:rPr lang="en-US" dirty="0"/>
              <a:t> get stored, cleared all within the board.</a:t>
            </a:r>
          </a:p>
        </p:txBody>
      </p:sp>
      <p:sp>
        <p:nvSpPr>
          <p:cNvPr id="4" name="Footer Placeholder 3"/>
          <p:cNvSpPr>
            <a:spLocks noGrp="1"/>
          </p:cNvSpPr>
          <p:nvPr>
            <p:ph type="ftr" sz="quarter" idx="11"/>
          </p:nvPr>
        </p:nvSpPr>
        <p:spPr>
          <a:xfrm>
            <a:off x="838200" y="6257880"/>
            <a:ext cx="4114800" cy="365125"/>
          </a:xfrm>
        </p:spPr>
        <p:txBody>
          <a:bodyPr/>
          <a:lstStyle/>
          <a:p>
            <a:pPr algn="l"/>
            <a:r>
              <a:rPr lang="en-US" dirty="0"/>
              <a:t>Presentation Date : 02/03/2020</a:t>
            </a:r>
          </a:p>
        </p:txBody>
      </p:sp>
      <p:sp>
        <p:nvSpPr>
          <p:cNvPr id="5" name="Slide Number Placeholder 4"/>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659881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Demo Samples</a:t>
            </a:r>
          </a:p>
        </p:txBody>
      </p:sp>
      <p:sp>
        <p:nvSpPr>
          <p:cNvPr id="8" name="Content Placeholder 7"/>
          <p:cNvSpPr>
            <a:spLocks noGrp="1"/>
          </p:cNvSpPr>
          <p:nvPr>
            <p:ph idx="1"/>
          </p:nvPr>
        </p:nvSpPr>
        <p:spPr/>
        <p:txBody>
          <a:bodyPr/>
          <a:lstStyle/>
          <a:p>
            <a:r>
              <a:rPr lang="en-US" dirty="0"/>
              <a:t>Loading Screen</a:t>
            </a:r>
          </a:p>
          <a:p>
            <a:r>
              <a:rPr lang="en-US" dirty="0"/>
              <a:t>How to Play Screen</a:t>
            </a:r>
          </a:p>
          <a:p>
            <a:r>
              <a:rPr lang="en-US" dirty="0"/>
              <a:t>Main Menu Screen</a:t>
            </a:r>
          </a:p>
          <a:p>
            <a:r>
              <a:rPr lang="en-US" dirty="0"/>
              <a:t>Game play</a:t>
            </a:r>
          </a:p>
        </p:txBody>
      </p:sp>
      <p:sp>
        <p:nvSpPr>
          <p:cNvPr id="5" name="Footer Placeholder 4"/>
          <p:cNvSpPr>
            <a:spLocks noGrp="1"/>
          </p:cNvSpPr>
          <p:nvPr>
            <p:ph type="ftr" sz="quarter" idx="11"/>
          </p:nvPr>
        </p:nvSpPr>
        <p:spPr>
          <a:xfrm>
            <a:off x="838200" y="6433820"/>
            <a:ext cx="4114800" cy="365125"/>
          </a:xfrm>
        </p:spPr>
        <p:txBody>
          <a:bodyPr/>
          <a:lstStyle/>
          <a:p>
            <a:pPr algn="l"/>
            <a:r>
              <a:rPr lang="en-US" dirty="0"/>
              <a:t>Presentation Date : 02/03/2020</a:t>
            </a:r>
          </a:p>
        </p:txBody>
      </p:sp>
      <p:sp>
        <p:nvSpPr>
          <p:cNvPr id="6" name="Slide Number Placeholder 5"/>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589079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TotalTime>
  <Words>785</Words>
  <Application>Microsoft Macintosh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  Presentation on Tetris Game</vt:lpstr>
      <vt:lpstr>Outline</vt:lpstr>
      <vt:lpstr>Motivation</vt:lpstr>
      <vt:lpstr>Objectives</vt:lpstr>
      <vt:lpstr>Introduction/Background</vt:lpstr>
      <vt:lpstr>Methodology</vt:lpstr>
      <vt:lpstr>Procedural/Functional Programming</vt:lpstr>
      <vt:lpstr>Object Oriented Programming</vt:lpstr>
      <vt:lpstr>Demo Samples</vt:lpstr>
      <vt:lpstr>Loading Screen</vt:lpstr>
      <vt:lpstr>How to play</vt:lpstr>
      <vt:lpstr>Main Menu</vt:lpstr>
      <vt:lpstr>Gameplay</vt:lpstr>
      <vt:lpstr>Conclusion and further works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DELL</dc:creator>
  <cp:lastModifiedBy>Microsoft Office User</cp:lastModifiedBy>
  <cp:revision>27</cp:revision>
  <dcterms:created xsi:type="dcterms:W3CDTF">2020-03-01T16:27:19Z</dcterms:created>
  <dcterms:modified xsi:type="dcterms:W3CDTF">2021-10-25T01:05:34Z</dcterms:modified>
</cp:coreProperties>
</file>