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47"/>
    <p:restoredTop sz="94684"/>
  </p:normalViewPr>
  <p:slideViewPr>
    <p:cSldViewPr snapToGrid="0" snapToObjects="1">
      <p:cViewPr>
        <p:scale>
          <a:sx n="65" d="100"/>
          <a:sy n="65" d="100"/>
        </p:scale>
        <p:origin x="2608" y="10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Annual</a:t>
            </a:r>
            <a:r>
              <a:rPr lang="en-US" baseline="0" dirty="0"/>
              <a:t> data breaches in United States from 2010 to 2020</a:t>
            </a:r>
            <a:endParaRPr lang="en-US" dirty="0"/>
          </a:p>
        </c:rich>
      </c:tx>
      <c:layout>
        <c:manualLayout>
          <c:xMode val="edge"/>
          <c:yMode val="edge"/>
          <c:x val="0.27633449351439765"/>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NP"/>
        </a:p>
      </c:txPr>
    </c:title>
    <c:autoTitleDeleted val="0"/>
    <c:plotArea>
      <c:layout/>
      <c:lineChart>
        <c:grouping val="standard"/>
        <c:varyColors val="0"/>
        <c:ser>
          <c:idx val="0"/>
          <c:order val="0"/>
          <c:tx>
            <c:strRef>
              <c:f>Sheet1!$B$1</c:f>
              <c:strCache>
                <c:ptCount val="1"/>
                <c:pt idx="0">
                  <c:v>millions record exposed</c:v>
                </c:pt>
              </c:strCache>
            </c:strRef>
          </c:tx>
          <c:spPr>
            <a:ln w="28575" cap="rnd">
              <a:solidFill>
                <a:schemeClr val="accent1"/>
              </a:solidFill>
              <a:round/>
            </a:ln>
            <a:effectLst/>
          </c:spPr>
          <c:marker>
            <c:symbol val="none"/>
          </c:marker>
          <c:cat>
            <c:numRef>
              <c:f>Sheet1!$A$2:$A$12</c:f>
              <c:numCache>
                <c:formatCode>General</c:formatCode>
                <c:ptCount val="11"/>
                <c:pt idx="0">
                  <c:v>2010</c:v>
                </c:pt>
                <c:pt idx="1">
                  <c:v>2011</c:v>
                </c:pt>
                <c:pt idx="2">
                  <c:v>2012</c:v>
                </c:pt>
                <c:pt idx="3">
                  <c:v>2013</c:v>
                </c:pt>
                <c:pt idx="4">
                  <c:v>2014</c:v>
                </c:pt>
                <c:pt idx="5">
                  <c:v>2015</c:v>
                </c:pt>
                <c:pt idx="6">
                  <c:v>2016</c:v>
                </c:pt>
                <c:pt idx="7">
                  <c:v>2017</c:v>
                </c:pt>
                <c:pt idx="8">
                  <c:v>2018</c:v>
                </c:pt>
                <c:pt idx="9">
                  <c:v>2019</c:v>
                </c:pt>
                <c:pt idx="10">
                  <c:v>2020</c:v>
                </c:pt>
              </c:numCache>
            </c:numRef>
          </c:cat>
          <c:val>
            <c:numRef>
              <c:f>Sheet1!$B$2:$B$12</c:f>
              <c:numCache>
                <c:formatCode>General</c:formatCode>
                <c:ptCount val="11"/>
                <c:pt idx="0">
                  <c:v>16.2</c:v>
                </c:pt>
                <c:pt idx="1">
                  <c:v>22.9</c:v>
                </c:pt>
                <c:pt idx="2">
                  <c:v>17.3</c:v>
                </c:pt>
                <c:pt idx="3">
                  <c:v>91.98</c:v>
                </c:pt>
                <c:pt idx="4">
                  <c:v>85.61</c:v>
                </c:pt>
                <c:pt idx="5">
                  <c:v>169.07</c:v>
                </c:pt>
                <c:pt idx="6">
                  <c:v>36.6</c:v>
                </c:pt>
                <c:pt idx="7">
                  <c:v>197.61</c:v>
                </c:pt>
                <c:pt idx="8">
                  <c:v>471.23</c:v>
                </c:pt>
                <c:pt idx="9">
                  <c:v>164.68</c:v>
                </c:pt>
                <c:pt idx="10">
                  <c:v>155.80000000000001</c:v>
                </c:pt>
              </c:numCache>
            </c:numRef>
          </c:val>
          <c:smooth val="0"/>
          <c:extLst>
            <c:ext xmlns:c16="http://schemas.microsoft.com/office/drawing/2014/chart" uri="{C3380CC4-5D6E-409C-BE32-E72D297353CC}">
              <c16:uniqueId val="{00000000-16AF-7049-A99F-8E63C10D32FD}"/>
            </c:ext>
          </c:extLst>
        </c:ser>
        <c:dLbls>
          <c:showLegendKey val="0"/>
          <c:showVal val="0"/>
          <c:showCatName val="0"/>
          <c:showSerName val="0"/>
          <c:showPercent val="0"/>
          <c:showBubbleSize val="0"/>
        </c:dLbls>
        <c:smooth val="0"/>
        <c:axId val="1903738352"/>
        <c:axId val="1903962416"/>
      </c:lineChart>
      <c:catAx>
        <c:axId val="19037383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crossAx val="1903962416"/>
        <c:crosses val="autoZero"/>
        <c:auto val="1"/>
        <c:lblAlgn val="ctr"/>
        <c:lblOffset val="100"/>
        <c:noMultiLvlLbl val="0"/>
      </c:catAx>
      <c:valAx>
        <c:axId val="1903962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crossAx val="19037383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Most</a:t>
            </a:r>
            <a:r>
              <a:rPr lang="en-US" baseline="0" dirty="0"/>
              <a:t> used password as per data from </a:t>
            </a:r>
            <a:r>
              <a:rPr lang="en-US" baseline="0" dirty="0" err="1"/>
              <a:t>SplashData</a:t>
            </a:r>
            <a:r>
              <a:rPr lang="en-US" baseline="0" dirty="0"/>
              <a:t> until 2019</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NP"/>
        </a:p>
      </c:txPr>
    </c:title>
    <c:autoTitleDeleted val="0"/>
    <c:plotArea>
      <c:layout/>
      <c:barChart>
        <c:barDir val="bar"/>
        <c:grouping val="clustered"/>
        <c:varyColors val="0"/>
        <c:ser>
          <c:idx val="0"/>
          <c:order val="0"/>
          <c:tx>
            <c:strRef>
              <c:f>Sheet1!$B$1</c:f>
              <c:strCache>
                <c:ptCount val="1"/>
                <c:pt idx="0">
                  <c:v>millions used</c:v>
                </c:pt>
              </c:strCache>
            </c:strRef>
          </c:tx>
          <c:spPr>
            <a:solidFill>
              <a:schemeClr val="accent1"/>
            </a:solidFill>
            <a:ln>
              <a:noFill/>
            </a:ln>
            <a:effectLst/>
          </c:spPr>
          <c:invertIfNegative val="0"/>
          <c:cat>
            <c:strRef>
              <c:f>Sheet1!$A$2:$A$6</c:f>
              <c:strCache>
                <c:ptCount val="5"/>
                <c:pt idx="0">
                  <c:v>iloveyou</c:v>
                </c:pt>
                <c:pt idx="1">
                  <c:v>111111</c:v>
                </c:pt>
                <c:pt idx="2">
                  <c:v>qwerty</c:v>
                </c:pt>
                <c:pt idx="3">
                  <c:v>password</c:v>
                </c:pt>
                <c:pt idx="4">
                  <c:v>123456</c:v>
                </c:pt>
              </c:strCache>
            </c:strRef>
          </c:cat>
          <c:val>
            <c:numRef>
              <c:f>Sheet1!$B$2:$B$6</c:f>
              <c:numCache>
                <c:formatCode>General</c:formatCode>
                <c:ptCount val="5"/>
                <c:pt idx="0">
                  <c:v>6.8</c:v>
                </c:pt>
                <c:pt idx="1">
                  <c:v>6.9</c:v>
                </c:pt>
                <c:pt idx="2">
                  <c:v>7.9</c:v>
                </c:pt>
                <c:pt idx="3">
                  <c:v>8.1</c:v>
                </c:pt>
                <c:pt idx="4">
                  <c:v>8.6</c:v>
                </c:pt>
              </c:numCache>
            </c:numRef>
          </c:val>
          <c:extLst>
            <c:ext xmlns:c16="http://schemas.microsoft.com/office/drawing/2014/chart" uri="{C3380CC4-5D6E-409C-BE32-E72D297353CC}">
              <c16:uniqueId val="{00000000-6C4A-2F41-AACD-7CD9AB1794B4}"/>
            </c:ext>
          </c:extLst>
        </c:ser>
        <c:dLbls>
          <c:showLegendKey val="0"/>
          <c:showVal val="0"/>
          <c:showCatName val="0"/>
          <c:showSerName val="0"/>
          <c:showPercent val="0"/>
          <c:showBubbleSize val="0"/>
        </c:dLbls>
        <c:gapWidth val="182"/>
        <c:axId val="1390284047"/>
        <c:axId val="1543058912"/>
      </c:barChart>
      <c:catAx>
        <c:axId val="139028404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crossAx val="1543058912"/>
        <c:crosses val="autoZero"/>
        <c:auto val="1"/>
        <c:lblAlgn val="ctr"/>
        <c:lblOffset val="100"/>
        <c:noMultiLvlLbl val="0"/>
      </c:catAx>
      <c:valAx>
        <c:axId val="154305891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crossAx val="13902840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D20157-94D8-C343-9B1D-6D9ADD7A3E70}" type="datetimeFigureOut">
              <a:rPr lang="en-NP" smtClean="0"/>
              <a:t>24/10/2021</a:t>
            </a:fld>
            <a:endParaRPr lang="en-N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D805E8-9E43-6349-B873-AA758A4D7D56}" type="slidenum">
              <a:rPr lang="en-NP" smtClean="0"/>
              <a:t>‹#›</a:t>
            </a:fld>
            <a:endParaRPr lang="en-NP"/>
          </a:p>
        </p:txBody>
      </p:sp>
    </p:spTree>
    <p:extLst>
      <p:ext uri="{BB962C8B-B14F-4D97-AF65-F5344CB8AC3E}">
        <p14:creationId xmlns:p14="http://schemas.microsoft.com/office/powerpoint/2010/main" val="1430052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04B4C-DCDC-C74D-921C-40D1FF369F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P"/>
          </a:p>
        </p:txBody>
      </p:sp>
      <p:sp>
        <p:nvSpPr>
          <p:cNvPr id="3" name="Subtitle 2">
            <a:extLst>
              <a:ext uri="{FF2B5EF4-FFF2-40B4-BE49-F238E27FC236}">
                <a16:creationId xmlns:a16="http://schemas.microsoft.com/office/drawing/2014/main" id="{8F5BB442-CFBF-D447-ACDC-CA097BE2F9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P"/>
          </a:p>
        </p:txBody>
      </p:sp>
      <p:sp>
        <p:nvSpPr>
          <p:cNvPr id="4" name="Date Placeholder 3">
            <a:extLst>
              <a:ext uri="{FF2B5EF4-FFF2-40B4-BE49-F238E27FC236}">
                <a16:creationId xmlns:a16="http://schemas.microsoft.com/office/drawing/2014/main" id="{97641C58-F004-9247-8321-B2CE5C8BD884}"/>
              </a:ext>
            </a:extLst>
          </p:cNvPr>
          <p:cNvSpPr>
            <a:spLocks noGrp="1"/>
          </p:cNvSpPr>
          <p:nvPr>
            <p:ph type="dt" sz="half" idx="10"/>
          </p:nvPr>
        </p:nvSpPr>
        <p:spPr/>
        <p:txBody>
          <a:bodyPr/>
          <a:lstStyle/>
          <a:p>
            <a:fld id="{E2A0B5BD-F2AD-7841-BEE1-2E21162016D7}" type="datetime1">
              <a:rPr lang="en-US" smtClean="0"/>
              <a:t>10/24/21</a:t>
            </a:fld>
            <a:endParaRPr lang="en-NP"/>
          </a:p>
        </p:txBody>
      </p:sp>
      <p:sp>
        <p:nvSpPr>
          <p:cNvPr id="5" name="Footer Placeholder 4">
            <a:extLst>
              <a:ext uri="{FF2B5EF4-FFF2-40B4-BE49-F238E27FC236}">
                <a16:creationId xmlns:a16="http://schemas.microsoft.com/office/drawing/2014/main" id="{5B791D27-EEB4-1B49-B190-4D5B8829C8A6}"/>
              </a:ext>
            </a:extLst>
          </p:cNvPr>
          <p:cNvSpPr>
            <a:spLocks noGrp="1"/>
          </p:cNvSpPr>
          <p:nvPr>
            <p:ph type="ftr" sz="quarter" idx="11"/>
          </p:nvPr>
        </p:nvSpPr>
        <p:spPr/>
        <p:txBody>
          <a:bodyPr/>
          <a:lstStyle/>
          <a:p>
            <a:r>
              <a:rPr lang="en-US"/>
              <a:t>Presentation Data: 25/10/2021</a:t>
            </a:r>
            <a:endParaRPr lang="en-NP"/>
          </a:p>
        </p:txBody>
      </p:sp>
      <p:sp>
        <p:nvSpPr>
          <p:cNvPr id="6" name="Slide Number Placeholder 5">
            <a:extLst>
              <a:ext uri="{FF2B5EF4-FFF2-40B4-BE49-F238E27FC236}">
                <a16:creationId xmlns:a16="http://schemas.microsoft.com/office/drawing/2014/main" id="{3D8AE8A1-FE43-724B-9E88-C42CC90822C2}"/>
              </a:ext>
            </a:extLst>
          </p:cNvPr>
          <p:cNvSpPr>
            <a:spLocks noGrp="1"/>
          </p:cNvSpPr>
          <p:nvPr>
            <p:ph type="sldNum" sz="quarter" idx="12"/>
          </p:nvPr>
        </p:nvSpPr>
        <p:spPr/>
        <p:txBody>
          <a:bodyPr/>
          <a:lstStyle/>
          <a:p>
            <a:fld id="{7A8EC97B-374C-B64B-ABC8-C9631C38F49E}" type="slidenum">
              <a:rPr lang="en-NP" smtClean="0"/>
              <a:t>‹#›</a:t>
            </a:fld>
            <a:endParaRPr lang="en-NP"/>
          </a:p>
        </p:txBody>
      </p:sp>
    </p:spTree>
    <p:extLst>
      <p:ext uri="{BB962C8B-B14F-4D97-AF65-F5344CB8AC3E}">
        <p14:creationId xmlns:p14="http://schemas.microsoft.com/office/powerpoint/2010/main" val="792406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C52FD-4F58-AE42-8A6F-6466648C5389}"/>
              </a:ext>
            </a:extLst>
          </p:cNvPr>
          <p:cNvSpPr>
            <a:spLocks noGrp="1"/>
          </p:cNvSpPr>
          <p:nvPr>
            <p:ph type="title"/>
          </p:nvPr>
        </p:nvSpPr>
        <p:spPr/>
        <p:txBody>
          <a:bodyPr/>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1B09A5AC-20DC-F24A-8529-6991F8A24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DD41ECE7-DD4A-B64C-BB22-29162B6F9D6C}"/>
              </a:ext>
            </a:extLst>
          </p:cNvPr>
          <p:cNvSpPr>
            <a:spLocks noGrp="1"/>
          </p:cNvSpPr>
          <p:nvPr>
            <p:ph type="dt" sz="half" idx="10"/>
          </p:nvPr>
        </p:nvSpPr>
        <p:spPr/>
        <p:txBody>
          <a:bodyPr/>
          <a:lstStyle/>
          <a:p>
            <a:fld id="{6904B182-4A58-EC4E-8952-3A9757FE05B5}" type="datetime1">
              <a:rPr lang="en-US" smtClean="0"/>
              <a:t>10/24/21</a:t>
            </a:fld>
            <a:endParaRPr lang="en-NP"/>
          </a:p>
        </p:txBody>
      </p:sp>
      <p:sp>
        <p:nvSpPr>
          <p:cNvPr id="5" name="Footer Placeholder 4">
            <a:extLst>
              <a:ext uri="{FF2B5EF4-FFF2-40B4-BE49-F238E27FC236}">
                <a16:creationId xmlns:a16="http://schemas.microsoft.com/office/drawing/2014/main" id="{53DE9B68-7054-1C44-BACD-A35554B2BD13}"/>
              </a:ext>
            </a:extLst>
          </p:cNvPr>
          <p:cNvSpPr>
            <a:spLocks noGrp="1"/>
          </p:cNvSpPr>
          <p:nvPr>
            <p:ph type="ftr" sz="quarter" idx="11"/>
          </p:nvPr>
        </p:nvSpPr>
        <p:spPr/>
        <p:txBody>
          <a:bodyPr/>
          <a:lstStyle/>
          <a:p>
            <a:r>
              <a:rPr lang="en-US"/>
              <a:t>Presentation Data: 25/10/2021</a:t>
            </a:r>
            <a:endParaRPr lang="en-NP"/>
          </a:p>
        </p:txBody>
      </p:sp>
      <p:sp>
        <p:nvSpPr>
          <p:cNvPr id="6" name="Slide Number Placeholder 5">
            <a:extLst>
              <a:ext uri="{FF2B5EF4-FFF2-40B4-BE49-F238E27FC236}">
                <a16:creationId xmlns:a16="http://schemas.microsoft.com/office/drawing/2014/main" id="{CAAAEBA5-19B5-5E4A-9699-796C3839C3B7}"/>
              </a:ext>
            </a:extLst>
          </p:cNvPr>
          <p:cNvSpPr>
            <a:spLocks noGrp="1"/>
          </p:cNvSpPr>
          <p:nvPr>
            <p:ph type="sldNum" sz="quarter" idx="12"/>
          </p:nvPr>
        </p:nvSpPr>
        <p:spPr/>
        <p:txBody>
          <a:bodyPr/>
          <a:lstStyle/>
          <a:p>
            <a:fld id="{7A8EC97B-374C-B64B-ABC8-C9631C38F49E}" type="slidenum">
              <a:rPr lang="en-NP" smtClean="0"/>
              <a:t>‹#›</a:t>
            </a:fld>
            <a:endParaRPr lang="en-NP"/>
          </a:p>
        </p:txBody>
      </p:sp>
    </p:spTree>
    <p:extLst>
      <p:ext uri="{BB962C8B-B14F-4D97-AF65-F5344CB8AC3E}">
        <p14:creationId xmlns:p14="http://schemas.microsoft.com/office/powerpoint/2010/main" val="853888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83B482-D615-8540-B650-BFEFBEEEFD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P"/>
          </a:p>
        </p:txBody>
      </p:sp>
      <p:sp>
        <p:nvSpPr>
          <p:cNvPr id="3" name="Vertical Text Placeholder 2">
            <a:extLst>
              <a:ext uri="{FF2B5EF4-FFF2-40B4-BE49-F238E27FC236}">
                <a16:creationId xmlns:a16="http://schemas.microsoft.com/office/drawing/2014/main" id="{D31A51A5-C0DA-4A42-B5D8-3393B20510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47A74FE2-805A-1344-9506-C38091DFC8D2}"/>
              </a:ext>
            </a:extLst>
          </p:cNvPr>
          <p:cNvSpPr>
            <a:spLocks noGrp="1"/>
          </p:cNvSpPr>
          <p:nvPr>
            <p:ph type="dt" sz="half" idx="10"/>
          </p:nvPr>
        </p:nvSpPr>
        <p:spPr/>
        <p:txBody>
          <a:bodyPr/>
          <a:lstStyle/>
          <a:p>
            <a:fld id="{F6ADA848-E816-2B44-8297-2F414C518EC4}" type="datetime1">
              <a:rPr lang="en-US" smtClean="0"/>
              <a:t>10/24/21</a:t>
            </a:fld>
            <a:endParaRPr lang="en-NP"/>
          </a:p>
        </p:txBody>
      </p:sp>
      <p:sp>
        <p:nvSpPr>
          <p:cNvPr id="5" name="Footer Placeholder 4">
            <a:extLst>
              <a:ext uri="{FF2B5EF4-FFF2-40B4-BE49-F238E27FC236}">
                <a16:creationId xmlns:a16="http://schemas.microsoft.com/office/drawing/2014/main" id="{FC45EC13-6C3C-A241-8D71-D9A6E79DB322}"/>
              </a:ext>
            </a:extLst>
          </p:cNvPr>
          <p:cNvSpPr>
            <a:spLocks noGrp="1"/>
          </p:cNvSpPr>
          <p:nvPr>
            <p:ph type="ftr" sz="quarter" idx="11"/>
          </p:nvPr>
        </p:nvSpPr>
        <p:spPr/>
        <p:txBody>
          <a:bodyPr/>
          <a:lstStyle/>
          <a:p>
            <a:r>
              <a:rPr lang="en-US"/>
              <a:t>Presentation Data: 25/10/2021</a:t>
            </a:r>
            <a:endParaRPr lang="en-NP"/>
          </a:p>
        </p:txBody>
      </p:sp>
      <p:sp>
        <p:nvSpPr>
          <p:cNvPr id="6" name="Slide Number Placeholder 5">
            <a:extLst>
              <a:ext uri="{FF2B5EF4-FFF2-40B4-BE49-F238E27FC236}">
                <a16:creationId xmlns:a16="http://schemas.microsoft.com/office/drawing/2014/main" id="{E319B0A9-DC28-7D4C-BA01-F4716FCA61BA}"/>
              </a:ext>
            </a:extLst>
          </p:cNvPr>
          <p:cNvSpPr>
            <a:spLocks noGrp="1"/>
          </p:cNvSpPr>
          <p:nvPr>
            <p:ph type="sldNum" sz="quarter" idx="12"/>
          </p:nvPr>
        </p:nvSpPr>
        <p:spPr/>
        <p:txBody>
          <a:bodyPr/>
          <a:lstStyle/>
          <a:p>
            <a:fld id="{7A8EC97B-374C-B64B-ABC8-C9631C38F49E}" type="slidenum">
              <a:rPr lang="en-NP" smtClean="0"/>
              <a:t>‹#›</a:t>
            </a:fld>
            <a:endParaRPr lang="en-NP"/>
          </a:p>
        </p:txBody>
      </p:sp>
    </p:spTree>
    <p:extLst>
      <p:ext uri="{BB962C8B-B14F-4D97-AF65-F5344CB8AC3E}">
        <p14:creationId xmlns:p14="http://schemas.microsoft.com/office/powerpoint/2010/main" val="239212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F525-3840-534B-95A6-FA2CE241E3E7}"/>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7064F9D9-4771-FF46-831F-6E52E73C29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34E325BA-9EBC-D944-AF6E-CE55A3B4D981}"/>
              </a:ext>
            </a:extLst>
          </p:cNvPr>
          <p:cNvSpPr>
            <a:spLocks noGrp="1"/>
          </p:cNvSpPr>
          <p:nvPr>
            <p:ph type="dt" sz="half" idx="10"/>
          </p:nvPr>
        </p:nvSpPr>
        <p:spPr/>
        <p:txBody>
          <a:bodyPr/>
          <a:lstStyle/>
          <a:p>
            <a:fld id="{057822F7-0762-2A49-ADBA-ACCAC8788723}" type="datetime1">
              <a:rPr lang="en-US" smtClean="0"/>
              <a:t>10/24/21</a:t>
            </a:fld>
            <a:endParaRPr lang="en-NP"/>
          </a:p>
        </p:txBody>
      </p:sp>
      <p:sp>
        <p:nvSpPr>
          <p:cNvPr id="5" name="Footer Placeholder 4">
            <a:extLst>
              <a:ext uri="{FF2B5EF4-FFF2-40B4-BE49-F238E27FC236}">
                <a16:creationId xmlns:a16="http://schemas.microsoft.com/office/drawing/2014/main" id="{217D6329-3972-FF4A-BC29-28F36CC11EF6}"/>
              </a:ext>
            </a:extLst>
          </p:cNvPr>
          <p:cNvSpPr>
            <a:spLocks noGrp="1"/>
          </p:cNvSpPr>
          <p:nvPr>
            <p:ph type="ftr" sz="quarter" idx="11"/>
          </p:nvPr>
        </p:nvSpPr>
        <p:spPr/>
        <p:txBody>
          <a:bodyPr/>
          <a:lstStyle/>
          <a:p>
            <a:r>
              <a:rPr lang="en-US"/>
              <a:t>Presentation Data: 25/10/2021</a:t>
            </a:r>
            <a:endParaRPr lang="en-NP"/>
          </a:p>
        </p:txBody>
      </p:sp>
      <p:sp>
        <p:nvSpPr>
          <p:cNvPr id="6" name="Slide Number Placeholder 5">
            <a:extLst>
              <a:ext uri="{FF2B5EF4-FFF2-40B4-BE49-F238E27FC236}">
                <a16:creationId xmlns:a16="http://schemas.microsoft.com/office/drawing/2014/main" id="{77BB4904-4C9C-C34F-A53A-754B38C959DB}"/>
              </a:ext>
            </a:extLst>
          </p:cNvPr>
          <p:cNvSpPr>
            <a:spLocks noGrp="1"/>
          </p:cNvSpPr>
          <p:nvPr>
            <p:ph type="sldNum" sz="quarter" idx="12"/>
          </p:nvPr>
        </p:nvSpPr>
        <p:spPr/>
        <p:txBody>
          <a:bodyPr/>
          <a:lstStyle/>
          <a:p>
            <a:fld id="{7A8EC97B-374C-B64B-ABC8-C9631C38F49E}" type="slidenum">
              <a:rPr lang="en-NP" smtClean="0"/>
              <a:t>‹#›</a:t>
            </a:fld>
            <a:endParaRPr lang="en-NP"/>
          </a:p>
        </p:txBody>
      </p:sp>
    </p:spTree>
    <p:extLst>
      <p:ext uri="{BB962C8B-B14F-4D97-AF65-F5344CB8AC3E}">
        <p14:creationId xmlns:p14="http://schemas.microsoft.com/office/powerpoint/2010/main" val="226752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4D54-5A6C-CE4C-AEC0-87966F84B2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P"/>
          </a:p>
        </p:txBody>
      </p:sp>
      <p:sp>
        <p:nvSpPr>
          <p:cNvPr id="3" name="Text Placeholder 2">
            <a:extLst>
              <a:ext uri="{FF2B5EF4-FFF2-40B4-BE49-F238E27FC236}">
                <a16:creationId xmlns:a16="http://schemas.microsoft.com/office/drawing/2014/main" id="{C49190AB-7C4E-4B48-98A4-9C90577E53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20CEC7-F6BF-A946-B11E-085B47E9F78C}"/>
              </a:ext>
            </a:extLst>
          </p:cNvPr>
          <p:cNvSpPr>
            <a:spLocks noGrp="1"/>
          </p:cNvSpPr>
          <p:nvPr>
            <p:ph type="dt" sz="half" idx="10"/>
          </p:nvPr>
        </p:nvSpPr>
        <p:spPr/>
        <p:txBody>
          <a:bodyPr/>
          <a:lstStyle/>
          <a:p>
            <a:fld id="{26D09197-81EC-D149-89FF-E2E204020629}" type="datetime1">
              <a:rPr lang="en-US" smtClean="0"/>
              <a:t>10/24/21</a:t>
            </a:fld>
            <a:endParaRPr lang="en-NP"/>
          </a:p>
        </p:txBody>
      </p:sp>
      <p:sp>
        <p:nvSpPr>
          <p:cNvPr id="5" name="Footer Placeholder 4">
            <a:extLst>
              <a:ext uri="{FF2B5EF4-FFF2-40B4-BE49-F238E27FC236}">
                <a16:creationId xmlns:a16="http://schemas.microsoft.com/office/drawing/2014/main" id="{B0E41452-D342-C54D-AC73-5B198804C4B9}"/>
              </a:ext>
            </a:extLst>
          </p:cNvPr>
          <p:cNvSpPr>
            <a:spLocks noGrp="1"/>
          </p:cNvSpPr>
          <p:nvPr>
            <p:ph type="ftr" sz="quarter" idx="11"/>
          </p:nvPr>
        </p:nvSpPr>
        <p:spPr/>
        <p:txBody>
          <a:bodyPr/>
          <a:lstStyle/>
          <a:p>
            <a:r>
              <a:rPr lang="en-US"/>
              <a:t>Presentation Data: 25/10/2021</a:t>
            </a:r>
            <a:endParaRPr lang="en-NP"/>
          </a:p>
        </p:txBody>
      </p:sp>
      <p:sp>
        <p:nvSpPr>
          <p:cNvPr id="6" name="Slide Number Placeholder 5">
            <a:extLst>
              <a:ext uri="{FF2B5EF4-FFF2-40B4-BE49-F238E27FC236}">
                <a16:creationId xmlns:a16="http://schemas.microsoft.com/office/drawing/2014/main" id="{C9D4625D-A354-B840-887E-0DD6DBF73B47}"/>
              </a:ext>
            </a:extLst>
          </p:cNvPr>
          <p:cNvSpPr>
            <a:spLocks noGrp="1"/>
          </p:cNvSpPr>
          <p:nvPr>
            <p:ph type="sldNum" sz="quarter" idx="12"/>
          </p:nvPr>
        </p:nvSpPr>
        <p:spPr/>
        <p:txBody>
          <a:bodyPr/>
          <a:lstStyle/>
          <a:p>
            <a:fld id="{7A8EC97B-374C-B64B-ABC8-C9631C38F49E}" type="slidenum">
              <a:rPr lang="en-NP" smtClean="0"/>
              <a:t>‹#›</a:t>
            </a:fld>
            <a:endParaRPr lang="en-NP"/>
          </a:p>
        </p:txBody>
      </p:sp>
    </p:spTree>
    <p:extLst>
      <p:ext uri="{BB962C8B-B14F-4D97-AF65-F5344CB8AC3E}">
        <p14:creationId xmlns:p14="http://schemas.microsoft.com/office/powerpoint/2010/main" val="3287468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E1F42-63A2-534A-8085-4303DC0F271B}"/>
              </a:ext>
            </a:extLst>
          </p:cNvPr>
          <p:cNvSpPr>
            <a:spLocks noGrp="1"/>
          </p:cNvSpPr>
          <p:nvPr>
            <p:ph type="title"/>
          </p:nvPr>
        </p:nvSpPr>
        <p:spPr/>
        <p:txBody>
          <a:bodyPr/>
          <a:lstStyle/>
          <a:p>
            <a:r>
              <a:rPr lang="en-US"/>
              <a:t>Click to edit Master title style</a:t>
            </a:r>
            <a:endParaRPr lang="en-NP"/>
          </a:p>
        </p:txBody>
      </p:sp>
      <p:sp>
        <p:nvSpPr>
          <p:cNvPr id="3" name="Content Placeholder 2">
            <a:extLst>
              <a:ext uri="{FF2B5EF4-FFF2-40B4-BE49-F238E27FC236}">
                <a16:creationId xmlns:a16="http://schemas.microsoft.com/office/drawing/2014/main" id="{4D31D263-E8AE-3247-8766-62EE226F2A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Content Placeholder 3">
            <a:extLst>
              <a:ext uri="{FF2B5EF4-FFF2-40B4-BE49-F238E27FC236}">
                <a16:creationId xmlns:a16="http://schemas.microsoft.com/office/drawing/2014/main" id="{28399D0C-627E-6940-881D-FC870F3729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Date Placeholder 4">
            <a:extLst>
              <a:ext uri="{FF2B5EF4-FFF2-40B4-BE49-F238E27FC236}">
                <a16:creationId xmlns:a16="http://schemas.microsoft.com/office/drawing/2014/main" id="{E9DF388D-40F5-0B4C-A7FF-3564FFD740EA}"/>
              </a:ext>
            </a:extLst>
          </p:cNvPr>
          <p:cNvSpPr>
            <a:spLocks noGrp="1"/>
          </p:cNvSpPr>
          <p:nvPr>
            <p:ph type="dt" sz="half" idx="10"/>
          </p:nvPr>
        </p:nvSpPr>
        <p:spPr/>
        <p:txBody>
          <a:bodyPr/>
          <a:lstStyle/>
          <a:p>
            <a:fld id="{E11F12C0-49CE-0D49-8874-2A6C5E14BA67}" type="datetime1">
              <a:rPr lang="en-US" smtClean="0"/>
              <a:t>10/24/21</a:t>
            </a:fld>
            <a:endParaRPr lang="en-NP"/>
          </a:p>
        </p:txBody>
      </p:sp>
      <p:sp>
        <p:nvSpPr>
          <p:cNvPr id="6" name="Footer Placeholder 5">
            <a:extLst>
              <a:ext uri="{FF2B5EF4-FFF2-40B4-BE49-F238E27FC236}">
                <a16:creationId xmlns:a16="http://schemas.microsoft.com/office/drawing/2014/main" id="{ED97D0AF-5626-F845-A48E-544222DAB76D}"/>
              </a:ext>
            </a:extLst>
          </p:cNvPr>
          <p:cNvSpPr>
            <a:spLocks noGrp="1"/>
          </p:cNvSpPr>
          <p:nvPr>
            <p:ph type="ftr" sz="quarter" idx="11"/>
          </p:nvPr>
        </p:nvSpPr>
        <p:spPr/>
        <p:txBody>
          <a:bodyPr/>
          <a:lstStyle/>
          <a:p>
            <a:r>
              <a:rPr lang="en-US"/>
              <a:t>Presentation Data: 25/10/2021</a:t>
            </a:r>
            <a:endParaRPr lang="en-NP"/>
          </a:p>
        </p:txBody>
      </p:sp>
      <p:sp>
        <p:nvSpPr>
          <p:cNvPr id="7" name="Slide Number Placeholder 6">
            <a:extLst>
              <a:ext uri="{FF2B5EF4-FFF2-40B4-BE49-F238E27FC236}">
                <a16:creationId xmlns:a16="http://schemas.microsoft.com/office/drawing/2014/main" id="{2C1F2CA4-E312-8847-B5D1-F93069C9D3FF}"/>
              </a:ext>
            </a:extLst>
          </p:cNvPr>
          <p:cNvSpPr>
            <a:spLocks noGrp="1"/>
          </p:cNvSpPr>
          <p:nvPr>
            <p:ph type="sldNum" sz="quarter" idx="12"/>
          </p:nvPr>
        </p:nvSpPr>
        <p:spPr/>
        <p:txBody>
          <a:bodyPr/>
          <a:lstStyle/>
          <a:p>
            <a:fld id="{7A8EC97B-374C-B64B-ABC8-C9631C38F49E}" type="slidenum">
              <a:rPr lang="en-NP" smtClean="0"/>
              <a:t>‹#›</a:t>
            </a:fld>
            <a:endParaRPr lang="en-NP"/>
          </a:p>
        </p:txBody>
      </p:sp>
    </p:spTree>
    <p:extLst>
      <p:ext uri="{BB962C8B-B14F-4D97-AF65-F5344CB8AC3E}">
        <p14:creationId xmlns:p14="http://schemas.microsoft.com/office/powerpoint/2010/main" val="66834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86BC-3774-D84E-89AE-D29AC83A8371}"/>
              </a:ext>
            </a:extLst>
          </p:cNvPr>
          <p:cNvSpPr>
            <a:spLocks noGrp="1"/>
          </p:cNvSpPr>
          <p:nvPr>
            <p:ph type="title"/>
          </p:nvPr>
        </p:nvSpPr>
        <p:spPr>
          <a:xfrm>
            <a:off x="839788" y="365125"/>
            <a:ext cx="10515600" cy="1325563"/>
          </a:xfrm>
        </p:spPr>
        <p:txBody>
          <a:bodyPr/>
          <a:lstStyle/>
          <a:p>
            <a:r>
              <a:rPr lang="en-US"/>
              <a:t>Click to edit Master title style</a:t>
            </a:r>
            <a:endParaRPr lang="en-NP"/>
          </a:p>
        </p:txBody>
      </p:sp>
      <p:sp>
        <p:nvSpPr>
          <p:cNvPr id="3" name="Text Placeholder 2">
            <a:extLst>
              <a:ext uri="{FF2B5EF4-FFF2-40B4-BE49-F238E27FC236}">
                <a16:creationId xmlns:a16="http://schemas.microsoft.com/office/drawing/2014/main" id="{610010B8-1BF5-E140-A12E-0C9A8D3850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3E1F5F-A991-CB4E-87BB-BDE4103754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5" name="Text Placeholder 4">
            <a:extLst>
              <a:ext uri="{FF2B5EF4-FFF2-40B4-BE49-F238E27FC236}">
                <a16:creationId xmlns:a16="http://schemas.microsoft.com/office/drawing/2014/main" id="{2F6406E0-A050-A541-A8A3-7F24FB541B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C1797E-32DF-9442-B3F7-F375DD479E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7" name="Date Placeholder 6">
            <a:extLst>
              <a:ext uri="{FF2B5EF4-FFF2-40B4-BE49-F238E27FC236}">
                <a16:creationId xmlns:a16="http://schemas.microsoft.com/office/drawing/2014/main" id="{009E3B66-F6CA-6C48-BD39-96B56F9F6A33}"/>
              </a:ext>
            </a:extLst>
          </p:cNvPr>
          <p:cNvSpPr>
            <a:spLocks noGrp="1"/>
          </p:cNvSpPr>
          <p:nvPr>
            <p:ph type="dt" sz="half" idx="10"/>
          </p:nvPr>
        </p:nvSpPr>
        <p:spPr/>
        <p:txBody>
          <a:bodyPr/>
          <a:lstStyle/>
          <a:p>
            <a:fld id="{1B9B78EC-8280-8F41-8E7A-4CAE88B2BD4E}" type="datetime1">
              <a:rPr lang="en-US" smtClean="0"/>
              <a:t>10/24/21</a:t>
            </a:fld>
            <a:endParaRPr lang="en-NP"/>
          </a:p>
        </p:txBody>
      </p:sp>
      <p:sp>
        <p:nvSpPr>
          <p:cNvPr id="8" name="Footer Placeholder 7">
            <a:extLst>
              <a:ext uri="{FF2B5EF4-FFF2-40B4-BE49-F238E27FC236}">
                <a16:creationId xmlns:a16="http://schemas.microsoft.com/office/drawing/2014/main" id="{E889BA5F-7F06-5343-9A3A-6DC43A8CB9F9}"/>
              </a:ext>
            </a:extLst>
          </p:cNvPr>
          <p:cNvSpPr>
            <a:spLocks noGrp="1"/>
          </p:cNvSpPr>
          <p:nvPr>
            <p:ph type="ftr" sz="quarter" idx="11"/>
          </p:nvPr>
        </p:nvSpPr>
        <p:spPr/>
        <p:txBody>
          <a:bodyPr/>
          <a:lstStyle/>
          <a:p>
            <a:r>
              <a:rPr lang="en-US"/>
              <a:t>Presentation Data: 25/10/2021</a:t>
            </a:r>
            <a:endParaRPr lang="en-NP"/>
          </a:p>
        </p:txBody>
      </p:sp>
      <p:sp>
        <p:nvSpPr>
          <p:cNvPr id="9" name="Slide Number Placeholder 8">
            <a:extLst>
              <a:ext uri="{FF2B5EF4-FFF2-40B4-BE49-F238E27FC236}">
                <a16:creationId xmlns:a16="http://schemas.microsoft.com/office/drawing/2014/main" id="{BB97EE51-0D31-3D46-A617-EC3311C296DB}"/>
              </a:ext>
            </a:extLst>
          </p:cNvPr>
          <p:cNvSpPr>
            <a:spLocks noGrp="1"/>
          </p:cNvSpPr>
          <p:nvPr>
            <p:ph type="sldNum" sz="quarter" idx="12"/>
          </p:nvPr>
        </p:nvSpPr>
        <p:spPr/>
        <p:txBody>
          <a:bodyPr/>
          <a:lstStyle/>
          <a:p>
            <a:fld id="{7A8EC97B-374C-B64B-ABC8-C9631C38F49E}" type="slidenum">
              <a:rPr lang="en-NP" smtClean="0"/>
              <a:t>‹#›</a:t>
            </a:fld>
            <a:endParaRPr lang="en-NP"/>
          </a:p>
        </p:txBody>
      </p:sp>
    </p:spTree>
    <p:extLst>
      <p:ext uri="{BB962C8B-B14F-4D97-AF65-F5344CB8AC3E}">
        <p14:creationId xmlns:p14="http://schemas.microsoft.com/office/powerpoint/2010/main" val="2705083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5EA2A-C272-4A47-B488-CE93AA927F15}"/>
              </a:ext>
            </a:extLst>
          </p:cNvPr>
          <p:cNvSpPr>
            <a:spLocks noGrp="1"/>
          </p:cNvSpPr>
          <p:nvPr>
            <p:ph type="title"/>
          </p:nvPr>
        </p:nvSpPr>
        <p:spPr/>
        <p:txBody>
          <a:bodyPr/>
          <a:lstStyle/>
          <a:p>
            <a:r>
              <a:rPr lang="en-US"/>
              <a:t>Click to edit Master title style</a:t>
            </a:r>
            <a:endParaRPr lang="en-NP"/>
          </a:p>
        </p:txBody>
      </p:sp>
      <p:sp>
        <p:nvSpPr>
          <p:cNvPr id="3" name="Date Placeholder 2">
            <a:extLst>
              <a:ext uri="{FF2B5EF4-FFF2-40B4-BE49-F238E27FC236}">
                <a16:creationId xmlns:a16="http://schemas.microsoft.com/office/drawing/2014/main" id="{9E5C879C-5DF1-D746-9834-95A467048B3B}"/>
              </a:ext>
            </a:extLst>
          </p:cNvPr>
          <p:cNvSpPr>
            <a:spLocks noGrp="1"/>
          </p:cNvSpPr>
          <p:nvPr>
            <p:ph type="dt" sz="half" idx="10"/>
          </p:nvPr>
        </p:nvSpPr>
        <p:spPr/>
        <p:txBody>
          <a:bodyPr/>
          <a:lstStyle/>
          <a:p>
            <a:fld id="{A67F0995-09FD-EA4C-BB47-CF86E5F46B36}" type="datetime1">
              <a:rPr lang="en-US" smtClean="0"/>
              <a:t>10/24/21</a:t>
            </a:fld>
            <a:endParaRPr lang="en-NP"/>
          </a:p>
        </p:txBody>
      </p:sp>
      <p:sp>
        <p:nvSpPr>
          <p:cNvPr id="4" name="Footer Placeholder 3">
            <a:extLst>
              <a:ext uri="{FF2B5EF4-FFF2-40B4-BE49-F238E27FC236}">
                <a16:creationId xmlns:a16="http://schemas.microsoft.com/office/drawing/2014/main" id="{C7E123EC-2598-284D-A830-C1235E964AE9}"/>
              </a:ext>
            </a:extLst>
          </p:cNvPr>
          <p:cNvSpPr>
            <a:spLocks noGrp="1"/>
          </p:cNvSpPr>
          <p:nvPr>
            <p:ph type="ftr" sz="quarter" idx="11"/>
          </p:nvPr>
        </p:nvSpPr>
        <p:spPr/>
        <p:txBody>
          <a:bodyPr/>
          <a:lstStyle/>
          <a:p>
            <a:r>
              <a:rPr lang="en-US"/>
              <a:t>Presentation Data: 25/10/2021</a:t>
            </a:r>
            <a:endParaRPr lang="en-NP"/>
          </a:p>
        </p:txBody>
      </p:sp>
      <p:sp>
        <p:nvSpPr>
          <p:cNvPr id="5" name="Slide Number Placeholder 4">
            <a:extLst>
              <a:ext uri="{FF2B5EF4-FFF2-40B4-BE49-F238E27FC236}">
                <a16:creationId xmlns:a16="http://schemas.microsoft.com/office/drawing/2014/main" id="{0D90CDC1-671D-3D40-BC43-AE41AFC8DD94}"/>
              </a:ext>
            </a:extLst>
          </p:cNvPr>
          <p:cNvSpPr>
            <a:spLocks noGrp="1"/>
          </p:cNvSpPr>
          <p:nvPr>
            <p:ph type="sldNum" sz="quarter" idx="12"/>
          </p:nvPr>
        </p:nvSpPr>
        <p:spPr/>
        <p:txBody>
          <a:bodyPr/>
          <a:lstStyle/>
          <a:p>
            <a:fld id="{7A8EC97B-374C-B64B-ABC8-C9631C38F49E}" type="slidenum">
              <a:rPr lang="en-NP" smtClean="0"/>
              <a:t>‹#›</a:t>
            </a:fld>
            <a:endParaRPr lang="en-NP"/>
          </a:p>
        </p:txBody>
      </p:sp>
    </p:spTree>
    <p:extLst>
      <p:ext uri="{BB962C8B-B14F-4D97-AF65-F5344CB8AC3E}">
        <p14:creationId xmlns:p14="http://schemas.microsoft.com/office/powerpoint/2010/main" val="3664349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DC2D49-BD20-F74F-ACE3-3DE2B42A4B38}"/>
              </a:ext>
            </a:extLst>
          </p:cNvPr>
          <p:cNvSpPr>
            <a:spLocks noGrp="1"/>
          </p:cNvSpPr>
          <p:nvPr>
            <p:ph type="dt" sz="half" idx="10"/>
          </p:nvPr>
        </p:nvSpPr>
        <p:spPr/>
        <p:txBody>
          <a:bodyPr/>
          <a:lstStyle/>
          <a:p>
            <a:fld id="{64C8D4B5-0992-1344-ADF0-74F8953DE11E}" type="datetime1">
              <a:rPr lang="en-US" smtClean="0"/>
              <a:t>10/24/21</a:t>
            </a:fld>
            <a:endParaRPr lang="en-NP"/>
          </a:p>
        </p:txBody>
      </p:sp>
      <p:sp>
        <p:nvSpPr>
          <p:cNvPr id="3" name="Footer Placeholder 2">
            <a:extLst>
              <a:ext uri="{FF2B5EF4-FFF2-40B4-BE49-F238E27FC236}">
                <a16:creationId xmlns:a16="http://schemas.microsoft.com/office/drawing/2014/main" id="{FB084C95-61DC-4A4B-8478-1DD8619E6EEE}"/>
              </a:ext>
            </a:extLst>
          </p:cNvPr>
          <p:cNvSpPr>
            <a:spLocks noGrp="1"/>
          </p:cNvSpPr>
          <p:nvPr>
            <p:ph type="ftr" sz="quarter" idx="11"/>
          </p:nvPr>
        </p:nvSpPr>
        <p:spPr/>
        <p:txBody>
          <a:bodyPr/>
          <a:lstStyle/>
          <a:p>
            <a:r>
              <a:rPr lang="en-US"/>
              <a:t>Presentation Data: 25/10/2021</a:t>
            </a:r>
            <a:endParaRPr lang="en-NP"/>
          </a:p>
        </p:txBody>
      </p:sp>
      <p:sp>
        <p:nvSpPr>
          <p:cNvPr id="4" name="Slide Number Placeholder 3">
            <a:extLst>
              <a:ext uri="{FF2B5EF4-FFF2-40B4-BE49-F238E27FC236}">
                <a16:creationId xmlns:a16="http://schemas.microsoft.com/office/drawing/2014/main" id="{647CFDBA-9160-BB4E-95C6-21D1906FEC6D}"/>
              </a:ext>
            </a:extLst>
          </p:cNvPr>
          <p:cNvSpPr>
            <a:spLocks noGrp="1"/>
          </p:cNvSpPr>
          <p:nvPr>
            <p:ph type="sldNum" sz="quarter" idx="12"/>
          </p:nvPr>
        </p:nvSpPr>
        <p:spPr/>
        <p:txBody>
          <a:bodyPr/>
          <a:lstStyle/>
          <a:p>
            <a:fld id="{7A8EC97B-374C-B64B-ABC8-C9631C38F49E}" type="slidenum">
              <a:rPr lang="en-NP" smtClean="0"/>
              <a:t>‹#›</a:t>
            </a:fld>
            <a:endParaRPr lang="en-NP"/>
          </a:p>
        </p:txBody>
      </p:sp>
    </p:spTree>
    <p:extLst>
      <p:ext uri="{BB962C8B-B14F-4D97-AF65-F5344CB8AC3E}">
        <p14:creationId xmlns:p14="http://schemas.microsoft.com/office/powerpoint/2010/main" val="2733912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317BF-548C-FE48-AE5A-F781B1A29A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Content Placeholder 2">
            <a:extLst>
              <a:ext uri="{FF2B5EF4-FFF2-40B4-BE49-F238E27FC236}">
                <a16:creationId xmlns:a16="http://schemas.microsoft.com/office/drawing/2014/main" id="{3F258110-D28A-BE4F-8D35-0EFD15490C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Text Placeholder 3">
            <a:extLst>
              <a:ext uri="{FF2B5EF4-FFF2-40B4-BE49-F238E27FC236}">
                <a16:creationId xmlns:a16="http://schemas.microsoft.com/office/drawing/2014/main" id="{17CA315A-1A7B-D34E-B3A2-48518F3AF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152B1-F260-B948-BB8C-6936D4444989}"/>
              </a:ext>
            </a:extLst>
          </p:cNvPr>
          <p:cNvSpPr>
            <a:spLocks noGrp="1"/>
          </p:cNvSpPr>
          <p:nvPr>
            <p:ph type="dt" sz="half" idx="10"/>
          </p:nvPr>
        </p:nvSpPr>
        <p:spPr/>
        <p:txBody>
          <a:bodyPr/>
          <a:lstStyle/>
          <a:p>
            <a:fld id="{CC3EC0F8-58D5-AC46-8FDA-2A903C0F7509}" type="datetime1">
              <a:rPr lang="en-US" smtClean="0"/>
              <a:t>10/24/21</a:t>
            </a:fld>
            <a:endParaRPr lang="en-NP"/>
          </a:p>
        </p:txBody>
      </p:sp>
      <p:sp>
        <p:nvSpPr>
          <p:cNvPr id="6" name="Footer Placeholder 5">
            <a:extLst>
              <a:ext uri="{FF2B5EF4-FFF2-40B4-BE49-F238E27FC236}">
                <a16:creationId xmlns:a16="http://schemas.microsoft.com/office/drawing/2014/main" id="{891CEDF5-E5EE-7645-97B8-0B4057DDCB2E}"/>
              </a:ext>
            </a:extLst>
          </p:cNvPr>
          <p:cNvSpPr>
            <a:spLocks noGrp="1"/>
          </p:cNvSpPr>
          <p:nvPr>
            <p:ph type="ftr" sz="quarter" idx="11"/>
          </p:nvPr>
        </p:nvSpPr>
        <p:spPr/>
        <p:txBody>
          <a:bodyPr/>
          <a:lstStyle/>
          <a:p>
            <a:r>
              <a:rPr lang="en-US"/>
              <a:t>Presentation Data: 25/10/2021</a:t>
            </a:r>
            <a:endParaRPr lang="en-NP"/>
          </a:p>
        </p:txBody>
      </p:sp>
      <p:sp>
        <p:nvSpPr>
          <p:cNvPr id="7" name="Slide Number Placeholder 6">
            <a:extLst>
              <a:ext uri="{FF2B5EF4-FFF2-40B4-BE49-F238E27FC236}">
                <a16:creationId xmlns:a16="http://schemas.microsoft.com/office/drawing/2014/main" id="{3F5474DA-7725-8942-8845-4DAFAE64F49D}"/>
              </a:ext>
            </a:extLst>
          </p:cNvPr>
          <p:cNvSpPr>
            <a:spLocks noGrp="1"/>
          </p:cNvSpPr>
          <p:nvPr>
            <p:ph type="sldNum" sz="quarter" idx="12"/>
          </p:nvPr>
        </p:nvSpPr>
        <p:spPr/>
        <p:txBody>
          <a:bodyPr/>
          <a:lstStyle/>
          <a:p>
            <a:fld id="{7A8EC97B-374C-B64B-ABC8-C9631C38F49E}" type="slidenum">
              <a:rPr lang="en-NP" smtClean="0"/>
              <a:t>‹#›</a:t>
            </a:fld>
            <a:endParaRPr lang="en-NP"/>
          </a:p>
        </p:txBody>
      </p:sp>
    </p:spTree>
    <p:extLst>
      <p:ext uri="{BB962C8B-B14F-4D97-AF65-F5344CB8AC3E}">
        <p14:creationId xmlns:p14="http://schemas.microsoft.com/office/powerpoint/2010/main" val="8830692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05E2-CB42-EA44-BDE2-7EA8E05BF5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P"/>
          </a:p>
        </p:txBody>
      </p:sp>
      <p:sp>
        <p:nvSpPr>
          <p:cNvPr id="3" name="Picture Placeholder 2">
            <a:extLst>
              <a:ext uri="{FF2B5EF4-FFF2-40B4-BE49-F238E27FC236}">
                <a16:creationId xmlns:a16="http://schemas.microsoft.com/office/drawing/2014/main" id="{6EDEAAB8-0C70-A741-B504-E3FE35461C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P"/>
          </a:p>
        </p:txBody>
      </p:sp>
      <p:sp>
        <p:nvSpPr>
          <p:cNvPr id="4" name="Text Placeholder 3">
            <a:extLst>
              <a:ext uri="{FF2B5EF4-FFF2-40B4-BE49-F238E27FC236}">
                <a16:creationId xmlns:a16="http://schemas.microsoft.com/office/drawing/2014/main" id="{CF3A2CA0-E2A5-FF45-AB0E-DA2863B85D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D5FF29-4A43-054C-8E4A-3B662DF045AD}"/>
              </a:ext>
            </a:extLst>
          </p:cNvPr>
          <p:cNvSpPr>
            <a:spLocks noGrp="1"/>
          </p:cNvSpPr>
          <p:nvPr>
            <p:ph type="dt" sz="half" idx="10"/>
          </p:nvPr>
        </p:nvSpPr>
        <p:spPr/>
        <p:txBody>
          <a:bodyPr/>
          <a:lstStyle/>
          <a:p>
            <a:fld id="{4A5799CE-C106-6940-BD34-8305E0E406D8}" type="datetime1">
              <a:rPr lang="en-US" smtClean="0"/>
              <a:t>10/24/21</a:t>
            </a:fld>
            <a:endParaRPr lang="en-NP"/>
          </a:p>
        </p:txBody>
      </p:sp>
      <p:sp>
        <p:nvSpPr>
          <p:cNvPr id="6" name="Footer Placeholder 5">
            <a:extLst>
              <a:ext uri="{FF2B5EF4-FFF2-40B4-BE49-F238E27FC236}">
                <a16:creationId xmlns:a16="http://schemas.microsoft.com/office/drawing/2014/main" id="{C648835A-A75C-7A4B-B0CE-8C1A970EBA4C}"/>
              </a:ext>
            </a:extLst>
          </p:cNvPr>
          <p:cNvSpPr>
            <a:spLocks noGrp="1"/>
          </p:cNvSpPr>
          <p:nvPr>
            <p:ph type="ftr" sz="quarter" idx="11"/>
          </p:nvPr>
        </p:nvSpPr>
        <p:spPr/>
        <p:txBody>
          <a:bodyPr/>
          <a:lstStyle/>
          <a:p>
            <a:r>
              <a:rPr lang="en-US"/>
              <a:t>Presentation Data: 25/10/2021</a:t>
            </a:r>
            <a:endParaRPr lang="en-NP"/>
          </a:p>
        </p:txBody>
      </p:sp>
      <p:sp>
        <p:nvSpPr>
          <p:cNvPr id="7" name="Slide Number Placeholder 6">
            <a:extLst>
              <a:ext uri="{FF2B5EF4-FFF2-40B4-BE49-F238E27FC236}">
                <a16:creationId xmlns:a16="http://schemas.microsoft.com/office/drawing/2014/main" id="{6F548E46-9A55-3745-9DA2-6D94018BFF30}"/>
              </a:ext>
            </a:extLst>
          </p:cNvPr>
          <p:cNvSpPr>
            <a:spLocks noGrp="1"/>
          </p:cNvSpPr>
          <p:nvPr>
            <p:ph type="sldNum" sz="quarter" idx="12"/>
          </p:nvPr>
        </p:nvSpPr>
        <p:spPr/>
        <p:txBody>
          <a:bodyPr/>
          <a:lstStyle/>
          <a:p>
            <a:fld id="{7A8EC97B-374C-B64B-ABC8-C9631C38F49E}" type="slidenum">
              <a:rPr lang="en-NP" smtClean="0"/>
              <a:t>‹#›</a:t>
            </a:fld>
            <a:endParaRPr lang="en-NP"/>
          </a:p>
        </p:txBody>
      </p:sp>
    </p:spTree>
    <p:extLst>
      <p:ext uri="{BB962C8B-B14F-4D97-AF65-F5344CB8AC3E}">
        <p14:creationId xmlns:p14="http://schemas.microsoft.com/office/powerpoint/2010/main" val="39501036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ACB764-3E6C-5F4F-8298-B54F2403F7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P"/>
          </a:p>
        </p:txBody>
      </p:sp>
      <p:sp>
        <p:nvSpPr>
          <p:cNvPr id="3" name="Text Placeholder 2">
            <a:extLst>
              <a:ext uri="{FF2B5EF4-FFF2-40B4-BE49-F238E27FC236}">
                <a16:creationId xmlns:a16="http://schemas.microsoft.com/office/drawing/2014/main" id="{BF3F25BE-2784-1F44-BA60-D4E4D7268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P"/>
          </a:p>
        </p:txBody>
      </p:sp>
      <p:sp>
        <p:nvSpPr>
          <p:cNvPr id="4" name="Date Placeholder 3">
            <a:extLst>
              <a:ext uri="{FF2B5EF4-FFF2-40B4-BE49-F238E27FC236}">
                <a16:creationId xmlns:a16="http://schemas.microsoft.com/office/drawing/2014/main" id="{01ADEC58-FE07-7446-B338-362718E22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0DEFD4-71BE-1048-84C5-F18CF69BAB20}" type="datetime1">
              <a:rPr lang="en-US" smtClean="0"/>
              <a:t>10/24/21</a:t>
            </a:fld>
            <a:endParaRPr lang="en-NP"/>
          </a:p>
        </p:txBody>
      </p:sp>
      <p:sp>
        <p:nvSpPr>
          <p:cNvPr id="5" name="Footer Placeholder 4">
            <a:extLst>
              <a:ext uri="{FF2B5EF4-FFF2-40B4-BE49-F238E27FC236}">
                <a16:creationId xmlns:a16="http://schemas.microsoft.com/office/drawing/2014/main" id="{B8D7D373-0911-5848-B8D4-853D02E7DF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Data: 25/10/2021</a:t>
            </a:r>
            <a:endParaRPr lang="en-NP"/>
          </a:p>
        </p:txBody>
      </p:sp>
      <p:sp>
        <p:nvSpPr>
          <p:cNvPr id="6" name="Slide Number Placeholder 5">
            <a:extLst>
              <a:ext uri="{FF2B5EF4-FFF2-40B4-BE49-F238E27FC236}">
                <a16:creationId xmlns:a16="http://schemas.microsoft.com/office/drawing/2014/main" id="{0A8DE4B1-86A0-304F-A0D1-051267FA1A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EC97B-374C-B64B-ABC8-C9631C38F49E}" type="slidenum">
              <a:rPr lang="en-NP" smtClean="0"/>
              <a:t>‹#›</a:t>
            </a:fld>
            <a:endParaRPr lang="en-NP"/>
          </a:p>
        </p:txBody>
      </p:sp>
    </p:spTree>
    <p:extLst>
      <p:ext uri="{BB962C8B-B14F-4D97-AF65-F5344CB8AC3E}">
        <p14:creationId xmlns:p14="http://schemas.microsoft.com/office/powerpoint/2010/main" val="216206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splashdata.com/" TargetMode="External"/><Relationship Id="rId2" Type="http://schemas.openxmlformats.org/officeDocument/2006/relationships/hyperlink" Target="https://www.statista.com/statistics/273550/data-breaches-recorded-in-the-united-states-by-number-of-breach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9BD47-9B61-E840-B81D-0E59F5B4607B}"/>
              </a:ext>
            </a:extLst>
          </p:cNvPr>
          <p:cNvSpPr>
            <a:spLocks noGrp="1"/>
          </p:cNvSpPr>
          <p:nvPr>
            <p:ph type="ctrTitle"/>
          </p:nvPr>
        </p:nvSpPr>
        <p:spPr>
          <a:xfrm>
            <a:off x="1524000" y="312822"/>
            <a:ext cx="8534400" cy="1828800"/>
          </a:xfrm>
        </p:spPr>
        <p:txBody>
          <a:bodyPr>
            <a:normAutofit/>
          </a:bodyPr>
          <a:lstStyle/>
          <a:p>
            <a:r>
              <a:rPr lang="en-US" sz="4400" dirty="0">
                <a:latin typeface="Arial" panose="020B0604020202020204" pitchFamily="34" charset="0"/>
                <a:cs typeface="Arial" panose="020B0604020202020204" pitchFamily="34" charset="0"/>
              </a:rPr>
              <a:t>Presentation on Password Manager</a:t>
            </a:r>
            <a:endParaRPr lang="en-NP" sz="4400" dirty="0"/>
          </a:p>
        </p:txBody>
      </p:sp>
      <p:sp>
        <p:nvSpPr>
          <p:cNvPr id="3" name="Subtitle 2">
            <a:extLst>
              <a:ext uri="{FF2B5EF4-FFF2-40B4-BE49-F238E27FC236}">
                <a16:creationId xmlns:a16="http://schemas.microsoft.com/office/drawing/2014/main" id="{F2B1AA21-3E24-704E-BEAE-06AB874634B8}"/>
              </a:ext>
            </a:extLst>
          </p:cNvPr>
          <p:cNvSpPr>
            <a:spLocks noGrp="1"/>
          </p:cNvSpPr>
          <p:nvPr>
            <p:ph type="subTitle" idx="1"/>
          </p:nvPr>
        </p:nvSpPr>
        <p:spPr>
          <a:xfrm>
            <a:off x="649705" y="2406316"/>
            <a:ext cx="10307053" cy="3970421"/>
          </a:xfrm>
        </p:spPr>
        <p:txBody>
          <a:bodyPr>
            <a:normAutofit fontScale="25000" lnSpcReduction="20000"/>
          </a:bodyPr>
          <a:lstStyle/>
          <a:p>
            <a:pPr lvl="0" algn="just"/>
            <a:r>
              <a:rPr lang="en-US" sz="8000" dirty="0">
                <a:solidFill>
                  <a:prstClr val="black"/>
                </a:solidFill>
                <a:latin typeface="Arial" panose="020B0604020202020204" pitchFamily="34" charset="0"/>
                <a:cs typeface="Arial" panose="020B0604020202020204" pitchFamily="34" charset="0"/>
              </a:rPr>
              <a:t>By:</a:t>
            </a:r>
          </a:p>
          <a:p>
            <a:pPr lvl="0" algn="l"/>
            <a:r>
              <a:rPr lang="en-US" sz="8000" dirty="0">
                <a:solidFill>
                  <a:prstClr val="black"/>
                </a:solidFill>
                <a:latin typeface="Arial" panose="020B0604020202020204" pitchFamily="34" charset="0"/>
                <a:cs typeface="Arial" panose="020B0604020202020204" pitchFamily="34" charset="0"/>
              </a:rPr>
              <a:t>Ashish Kumar Sah    [THA076BCT018]	    Arun </a:t>
            </a:r>
            <a:r>
              <a:rPr lang="en-US" sz="8000" dirty="0" err="1">
                <a:solidFill>
                  <a:prstClr val="black"/>
                </a:solidFill>
                <a:latin typeface="Arial" panose="020B0604020202020204" pitchFamily="34" charset="0"/>
                <a:cs typeface="Arial" panose="020B0604020202020204" pitchFamily="34" charset="0"/>
              </a:rPr>
              <a:t>Subedi</a:t>
            </a:r>
            <a:r>
              <a:rPr lang="en-US" sz="8000" dirty="0">
                <a:solidFill>
                  <a:prstClr val="black"/>
                </a:solidFill>
                <a:latin typeface="Arial" panose="020B0604020202020204" pitchFamily="34" charset="0"/>
                <a:cs typeface="Arial" panose="020B0604020202020204" pitchFamily="34" charset="0"/>
              </a:rPr>
              <a:t>      [THA076BCT023]</a:t>
            </a:r>
          </a:p>
          <a:p>
            <a:pPr lvl="0" algn="l"/>
            <a:r>
              <a:rPr lang="en-US" sz="8000" dirty="0" err="1">
                <a:solidFill>
                  <a:prstClr val="black"/>
                </a:solidFill>
                <a:latin typeface="Arial" panose="020B0604020202020204" pitchFamily="34" charset="0"/>
                <a:cs typeface="Arial" panose="020B0604020202020204" pitchFamily="34" charset="0"/>
              </a:rPr>
              <a:t>Grishma</a:t>
            </a:r>
            <a:r>
              <a:rPr lang="en-US" sz="8000" dirty="0">
                <a:solidFill>
                  <a:prstClr val="black"/>
                </a:solidFill>
                <a:latin typeface="Arial" panose="020B0604020202020204" pitchFamily="34" charset="0"/>
                <a:cs typeface="Arial" panose="020B0604020202020204" pitchFamily="34" charset="0"/>
              </a:rPr>
              <a:t> Raj </a:t>
            </a:r>
            <a:r>
              <a:rPr lang="en-US" sz="8000" dirty="0" err="1">
                <a:solidFill>
                  <a:prstClr val="black"/>
                </a:solidFill>
                <a:latin typeface="Arial" panose="020B0604020202020204" pitchFamily="34" charset="0"/>
                <a:cs typeface="Arial" panose="020B0604020202020204" pitchFamily="34" charset="0"/>
              </a:rPr>
              <a:t>Khanal</a:t>
            </a:r>
            <a:r>
              <a:rPr lang="en-US" sz="8000" dirty="0">
                <a:solidFill>
                  <a:prstClr val="black"/>
                </a:solidFill>
                <a:latin typeface="Arial" panose="020B0604020202020204" pitchFamily="34" charset="0"/>
                <a:cs typeface="Arial" panose="020B0604020202020204" pitchFamily="34" charset="0"/>
              </a:rPr>
              <a:t>  [THA076BCT031]      Nishant </a:t>
            </a:r>
            <a:r>
              <a:rPr lang="en-US" sz="8000" dirty="0" err="1">
                <a:solidFill>
                  <a:prstClr val="black"/>
                </a:solidFill>
                <a:latin typeface="Arial" panose="020B0604020202020204" pitchFamily="34" charset="0"/>
                <a:cs typeface="Arial" panose="020B0604020202020204" pitchFamily="34" charset="0"/>
              </a:rPr>
              <a:t>Uprety</a:t>
            </a:r>
            <a:r>
              <a:rPr lang="en-US" sz="8000" dirty="0">
                <a:solidFill>
                  <a:prstClr val="black"/>
                </a:solidFill>
                <a:latin typeface="Arial" panose="020B0604020202020204" pitchFamily="34" charset="0"/>
                <a:cs typeface="Arial" panose="020B0604020202020204" pitchFamily="34" charset="0"/>
              </a:rPr>
              <a:t>  [THA076BCT039]</a:t>
            </a:r>
          </a:p>
          <a:p>
            <a:pPr lvl="0" algn="l"/>
            <a:r>
              <a:rPr lang="en-US" sz="8000" dirty="0">
                <a:solidFill>
                  <a:prstClr val="black"/>
                </a:solidFill>
                <a:latin typeface="Arial" panose="020B0604020202020204" pitchFamily="34" charset="0"/>
                <a:cs typeface="Arial" panose="020B0604020202020204" pitchFamily="34" charset="0"/>
              </a:rPr>
              <a:t>			</a:t>
            </a:r>
          </a:p>
          <a:p>
            <a:pPr lvl="0" algn="l"/>
            <a:r>
              <a:rPr lang="en-US" sz="8000" dirty="0">
                <a:solidFill>
                  <a:prstClr val="black"/>
                </a:solidFill>
                <a:latin typeface="Arial" panose="020B0604020202020204" pitchFamily="34" charset="0"/>
                <a:cs typeface="Arial" panose="020B0604020202020204" pitchFamily="34" charset="0"/>
              </a:rPr>
              <a:t>		   Under the guidance of:</a:t>
            </a:r>
          </a:p>
          <a:p>
            <a:pPr lvl="0" algn="l"/>
            <a:r>
              <a:rPr lang="en-US" sz="8000" dirty="0">
                <a:solidFill>
                  <a:prstClr val="black"/>
                </a:solidFill>
                <a:latin typeface="Arial" panose="020B0604020202020204" pitchFamily="34" charset="0"/>
                <a:cs typeface="Arial" panose="020B0604020202020204" pitchFamily="34" charset="0"/>
              </a:rPr>
              <a:t>			                            </a:t>
            </a:r>
            <a:r>
              <a:rPr lang="en-US" sz="8000" dirty="0" err="1">
                <a:solidFill>
                  <a:prstClr val="black"/>
                </a:solidFill>
                <a:latin typeface="Arial" panose="020B0604020202020204" pitchFamily="34" charset="0"/>
                <a:cs typeface="Arial" panose="020B0604020202020204" pitchFamily="34" charset="0"/>
              </a:rPr>
              <a:t>Er.Saroj</a:t>
            </a:r>
            <a:r>
              <a:rPr lang="en-US" sz="8000" dirty="0">
                <a:solidFill>
                  <a:prstClr val="black"/>
                </a:solidFill>
                <a:latin typeface="Arial" panose="020B0604020202020204" pitchFamily="34" charset="0"/>
                <a:cs typeface="Arial" panose="020B0604020202020204" pitchFamily="34" charset="0"/>
              </a:rPr>
              <a:t> Shakya</a:t>
            </a:r>
          </a:p>
          <a:p>
            <a:pPr lvl="0" algn="l"/>
            <a:endParaRPr lang="en-US" sz="8000" dirty="0">
              <a:solidFill>
                <a:prstClr val="black"/>
              </a:solidFill>
              <a:latin typeface="Arial" panose="020B0604020202020204" pitchFamily="34" charset="0"/>
              <a:cs typeface="Arial" panose="020B0604020202020204" pitchFamily="34" charset="0"/>
            </a:endParaRPr>
          </a:p>
          <a:p>
            <a:pPr lvl="0" algn="l"/>
            <a:r>
              <a:rPr lang="en-US" sz="8000" dirty="0">
                <a:solidFill>
                  <a:prstClr val="black"/>
                </a:solidFill>
                <a:latin typeface="Arial" panose="020B0604020202020204" pitchFamily="34" charset="0"/>
                <a:cs typeface="Arial" panose="020B0604020202020204" pitchFamily="34" charset="0"/>
              </a:rPr>
              <a:t>		DEPARTMENT OF ELECTRONICS AND COMPUTER</a:t>
            </a:r>
          </a:p>
          <a:p>
            <a:pPr lvl="0" algn="l"/>
            <a:r>
              <a:rPr lang="en-US" sz="8000" dirty="0">
                <a:solidFill>
                  <a:prstClr val="black"/>
                </a:solidFill>
                <a:latin typeface="Arial" panose="020B0604020202020204" pitchFamily="34" charset="0"/>
                <a:cs typeface="Arial" panose="020B0604020202020204" pitchFamily="34" charset="0"/>
              </a:rPr>
              <a:t>				 ENGINEERING</a:t>
            </a:r>
          </a:p>
          <a:p>
            <a:pPr lvl="0" algn="l"/>
            <a:r>
              <a:rPr lang="en-US" sz="8000" dirty="0">
                <a:solidFill>
                  <a:prstClr val="black"/>
                </a:solidFill>
                <a:latin typeface="Arial" panose="020B0604020202020204" pitchFamily="34" charset="0"/>
                <a:cs typeface="Arial" panose="020B0604020202020204" pitchFamily="34" charset="0"/>
              </a:rPr>
              <a:t>		THAPATHALI CAMPUS,INSTITUTE OF ENGINEERING</a:t>
            </a:r>
          </a:p>
          <a:p>
            <a:pPr lvl="0" algn="l"/>
            <a:r>
              <a:rPr lang="en-US" sz="8000" dirty="0">
                <a:solidFill>
                  <a:prstClr val="black"/>
                </a:solidFill>
                <a:latin typeface="Arial" panose="020B0604020202020204" pitchFamily="34" charset="0"/>
                <a:cs typeface="Arial" panose="020B0604020202020204" pitchFamily="34" charset="0"/>
              </a:rPr>
              <a:t>		</a:t>
            </a:r>
          </a:p>
          <a:p>
            <a:pPr lvl="0" algn="l"/>
            <a:r>
              <a:rPr lang="en-US" sz="8000" dirty="0">
                <a:solidFill>
                  <a:prstClr val="black"/>
                </a:solidFill>
                <a:latin typeface="Arial" panose="020B0604020202020204" pitchFamily="34" charset="0"/>
                <a:cs typeface="Arial" panose="020B0604020202020204" pitchFamily="34" charset="0"/>
              </a:rPr>
              <a:t>		Presentation Date: October 25 ,2021</a:t>
            </a:r>
          </a:p>
          <a:p>
            <a:endParaRPr lang="en-NP" dirty="0"/>
          </a:p>
        </p:txBody>
      </p:sp>
    </p:spTree>
    <p:extLst>
      <p:ext uri="{BB962C8B-B14F-4D97-AF65-F5344CB8AC3E}">
        <p14:creationId xmlns:p14="http://schemas.microsoft.com/office/powerpoint/2010/main" val="3828121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5C4F-8E41-604E-A780-6085FB007649}"/>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Demo Samples</a:t>
            </a:r>
            <a:endParaRPr lang="en-NP" dirty="0"/>
          </a:p>
        </p:txBody>
      </p:sp>
      <p:sp>
        <p:nvSpPr>
          <p:cNvPr id="3" name="Content Placeholder 2">
            <a:extLst>
              <a:ext uri="{FF2B5EF4-FFF2-40B4-BE49-F238E27FC236}">
                <a16:creationId xmlns:a16="http://schemas.microsoft.com/office/drawing/2014/main" id="{D1F45E77-A974-AA43-90ED-B87C1B85724E}"/>
              </a:ext>
            </a:extLst>
          </p:cNvPr>
          <p:cNvSpPr>
            <a:spLocks noGrp="1"/>
          </p:cNvSpPr>
          <p:nvPr>
            <p:ph idx="1"/>
          </p:nvPr>
        </p:nvSpPr>
        <p:spPr/>
        <p:txBody>
          <a:bodyPr/>
          <a:lstStyle/>
          <a:p>
            <a:r>
              <a:rPr lang="en-US" dirty="0"/>
              <a:t>Loading Screen</a:t>
            </a:r>
          </a:p>
          <a:p>
            <a:r>
              <a:rPr lang="en-US" dirty="0"/>
              <a:t>New User Screen</a:t>
            </a:r>
          </a:p>
          <a:p>
            <a:r>
              <a:rPr lang="en-US" dirty="0"/>
              <a:t>Existing User Screen</a:t>
            </a:r>
          </a:p>
          <a:p>
            <a:r>
              <a:rPr lang="en-US" dirty="0"/>
              <a:t>User Data</a:t>
            </a:r>
          </a:p>
          <a:p>
            <a:endParaRPr lang="en-NP" dirty="0"/>
          </a:p>
        </p:txBody>
      </p:sp>
      <p:sp>
        <p:nvSpPr>
          <p:cNvPr id="4" name="Footer Placeholder 3">
            <a:extLst>
              <a:ext uri="{FF2B5EF4-FFF2-40B4-BE49-F238E27FC236}">
                <a16:creationId xmlns:a16="http://schemas.microsoft.com/office/drawing/2014/main" id="{DFDB4234-4820-7F49-B59D-DECA4E1717E4}"/>
              </a:ext>
            </a:extLst>
          </p:cNvPr>
          <p:cNvSpPr>
            <a:spLocks noGrp="1"/>
          </p:cNvSpPr>
          <p:nvPr>
            <p:ph type="ftr" sz="quarter" idx="11"/>
          </p:nvPr>
        </p:nvSpPr>
        <p:spPr>
          <a:xfrm>
            <a:off x="0" y="6156576"/>
            <a:ext cx="4114800" cy="365125"/>
          </a:xfrm>
        </p:spPr>
        <p:txBody>
          <a:bodyPr/>
          <a:lstStyle/>
          <a:p>
            <a:pPr algn="l"/>
            <a:r>
              <a:rPr lang="en-US" dirty="0"/>
              <a:t>Presentation Data: 25/10/2021</a:t>
            </a:r>
            <a:endParaRPr lang="en-NP" dirty="0"/>
          </a:p>
        </p:txBody>
      </p:sp>
    </p:spTree>
    <p:extLst>
      <p:ext uri="{BB962C8B-B14F-4D97-AF65-F5344CB8AC3E}">
        <p14:creationId xmlns:p14="http://schemas.microsoft.com/office/powerpoint/2010/main" val="1744585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40D7-42DD-FB4A-A15E-50C42914A007}"/>
              </a:ext>
            </a:extLst>
          </p:cNvPr>
          <p:cNvSpPr>
            <a:spLocks noGrp="1"/>
          </p:cNvSpPr>
          <p:nvPr>
            <p:ph type="title"/>
          </p:nvPr>
        </p:nvSpPr>
        <p:spPr/>
        <p:txBody>
          <a:bodyPr/>
          <a:lstStyle/>
          <a:p>
            <a:pPr algn="ctr"/>
            <a:r>
              <a:rPr lang="en-NP" b="1" dirty="0"/>
              <a:t>Loading Screen</a:t>
            </a:r>
          </a:p>
        </p:txBody>
      </p:sp>
      <p:sp>
        <p:nvSpPr>
          <p:cNvPr id="3" name="Content Placeholder 2">
            <a:extLst>
              <a:ext uri="{FF2B5EF4-FFF2-40B4-BE49-F238E27FC236}">
                <a16:creationId xmlns:a16="http://schemas.microsoft.com/office/drawing/2014/main" id="{CAB529F8-F616-9C43-AE00-A61214B0D704}"/>
              </a:ext>
            </a:extLst>
          </p:cNvPr>
          <p:cNvSpPr>
            <a:spLocks noGrp="1"/>
          </p:cNvSpPr>
          <p:nvPr>
            <p:ph idx="1"/>
          </p:nvPr>
        </p:nvSpPr>
        <p:spPr>
          <a:xfrm>
            <a:off x="958516" y="1648829"/>
            <a:ext cx="4664244" cy="3347954"/>
          </a:xfrm>
        </p:spPr>
        <p:txBody>
          <a:bodyPr/>
          <a:lstStyle/>
          <a:p>
            <a:pPr marL="0" indent="0">
              <a:buNone/>
            </a:pPr>
            <a:r>
              <a:rPr lang="en-US" dirty="0">
                <a:solidFill>
                  <a:prstClr val="black"/>
                </a:solidFill>
                <a:latin typeface="Arial" panose="020B0604020202020204" pitchFamily="34" charset="0"/>
                <a:cs typeface="Arial" panose="020B0604020202020204" pitchFamily="34" charset="0"/>
              </a:rPr>
              <a:t>This is the first screen of the  the program aka the loading screen or the logo to our program.</a:t>
            </a:r>
            <a:endParaRPr lang="en-NP" dirty="0"/>
          </a:p>
        </p:txBody>
      </p:sp>
      <p:pic>
        <p:nvPicPr>
          <p:cNvPr id="5" name="Picture 4">
            <a:extLst>
              <a:ext uri="{FF2B5EF4-FFF2-40B4-BE49-F238E27FC236}">
                <a16:creationId xmlns:a16="http://schemas.microsoft.com/office/drawing/2014/main" id="{14A6985F-8A7A-1A44-A082-36F84C14C420}"/>
              </a:ext>
            </a:extLst>
          </p:cNvPr>
          <p:cNvPicPr>
            <a:picLocks noChangeAspect="1"/>
          </p:cNvPicPr>
          <p:nvPr/>
        </p:nvPicPr>
        <p:blipFill>
          <a:blip r:embed="rId2"/>
          <a:stretch>
            <a:fillRect/>
          </a:stretch>
        </p:blipFill>
        <p:spPr>
          <a:xfrm>
            <a:off x="6813884" y="1364790"/>
            <a:ext cx="4419600" cy="4597400"/>
          </a:xfrm>
          <a:prstGeom prst="rect">
            <a:avLst/>
          </a:prstGeom>
        </p:spPr>
      </p:pic>
      <p:sp>
        <p:nvSpPr>
          <p:cNvPr id="6" name="Footer Placeholder 5">
            <a:extLst>
              <a:ext uri="{FF2B5EF4-FFF2-40B4-BE49-F238E27FC236}">
                <a16:creationId xmlns:a16="http://schemas.microsoft.com/office/drawing/2014/main" id="{DA4F9C7C-0B90-AD49-B72D-48E8019DAA83}"/>
              </a:ext>
            </a:extLst>
          </p:cNvPr>
          <p:cNvSpPr>
            <a:spLocks noGrp="1"/>
          </p:cNvSpPr>
          <p:nvPr>
            <p:ph type="ftr" sz="quarter" idx="11"/>
          </p:nvPr>
        </p:nvSpPr>
        <p:spPr>
          <a:xfrm>
            <a:off x="0" y="6127750"/>
            <a:ext cx="4114800" cy="365125"/>
          </a:xfrm>
        </p:spPr>
        <p:txBody>
          <a:bodyPr/>
          <a:lstStyle/>
          <a:p>
            <a:pPr algn="l"/>
            <a:r>
              <a:rPr lang="en-US" dirty="0"/>
              <a:t>Presentation Data: 25/10/2021</a:t>
            </a:r>
            <a:endParaRPr lang="en-NP" dirty="0"/>
          </a:p>
        </p:txBody>
      </p:sp>
    </p:spTree>
    <p:extLst>
      <p:ext uri="{BB962C8B-B14F-4D97-AF65-F5344CB8AC3E}">
        <p14:creationId xmlns:p14="http://schemas.microsoft.com/office/powerpoint/2010/main" val="3188063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C1C46-92C1-AC41-98A9-2B187742C177}"/>
              </a:ext>
            </a:extLst>
          </p:cNvPr>
          <p:cNvSpPr>
            <a:spLocks noGrp="1"/>
          </p:cNvSpPr>
          <p:nvPr>
            <p:ph type="title"/>
          </p:nvPr>
        </p:nvSpPr>
        <p:spPr/>
        <p:txBody>
          <a:bodyPr/>
          <a:lstStyle/>
          <a:p>
            <a:pPr algn="ctr"/>
            <a:r>
              <a:rPr lang="en-US" b="1" dirty="0"/>
              <a:t>New User Screen</a:t>
            </a:r>
            <a:br>
              <a:rPr lang="en-US" dirty="0"/>
            </a:br>
            <a:endParaRPr lang="en-NP" dirty="0"/>
          </a:p>
        </p:txBody>
      </p:sp>
      <p:pic>
        <p:nvPicPr>
          <p:cNvPr id="5" name="Content Placeholder 4">
            <a:extLst>
              <a:ext uri="{FF2B5EF4-FFF2-40B4-BE49-F238E27FC236}">
                <a16:creationId xmlns:a16="http://schemas.microsoft.com/office/drawing/2014/main" id="{DEEDC4B9-BC0E-8445-9DDC-9E241F2AFAED}"/>
              </a:ext>
            </a:extLst>
          </p:cNvPr>
          <p:cNvPicPr>
            <a:picLocks noGrp="1" noChangeAspect="1"/>
          </p:cNvPicPr>
          <p:nvPr>
            <p:ph idx="1"/>
          </p:nvPr>
        </p:nvPicPr>
        <p:blipFill>
          <a:blip r:embed="rId2"/>
          <a:stretch>
            <a:fillRect/>
          </a:stretch>
        </p:blipFill>
        <p:spPr>
          <a:xfrm>
            <a:off x="7886721" y="1641476"/>
            <a:ext cx="2920041" cy="4298950"/>
          </a:xfrm>
        </p:spPr>
      </p:pic>
      <p:sp>
        <p:nvSpPr>
          <p:cNvPr id="6" name="TextBox 5">
            <a:extLst>
              <a:ext uri="{FF2B5EF4-FFF2-40B4-BE49-F238E27FC236}">
                <a16:creationId xmlns:a16="http://schemas.microsoft.com/office/drawing/2014/main" id="{C9CF3CE1-E3B9-204D-B3EE-AF17026063E6}"/>
              </a:ext>
            </a:extLst>
          </p:cNvPr>
          <p:cNvSpPr txBox="1"/>
          <p:nvPr/>
        </p:nvSpPr>
        <p:spPr>
          <a:xfrm>
            <a:off x="1385237" y="1690688"/>
            <a:ext cx="5268225" cy="1815882"/>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This is the second screen on the console window where the objective/method of playing the game is shown.</a:t>
            </a:r>
          </a:p>
        </p:txBody>
      </p:sp>
      <p:sp>
        <p:nvSpPr>
          <p:cNvPr id="7" name="Footer Placeholder 6">
            <a:extLst>
              <a:ext uri="{FF2B5EF4-FFF2-40B4-BE49-F238E27FC236}">
                <a16:creationId xmlns:a16="http://schemas.microsoft.com/office/drawing/2014/main" id="{D5D9E8C6-B19A-3347-B96A-4B1E9C82F280}"/>
              </a:ext>
            </a:extLst>
          </p:cNvPr>
          <p:cNvSpPr>
            <a:spLocks noGrp="1"/>
          </p:cNvSpPr>
          <p:nvPr>
            <p:ph type="ftr" sz="quarter" idx="11"/>
          </p:nvPr>
        </p:nvSpPr>
        <p:spPr>
          <a:xfrm>
            <a:off x="0" y="6127750"/>
            <a:ext cx="4114800" cy="365125"/>
          </a:xfrm>
        </p:spPr>
        <p:txBody>
          <a:bodyPr/>
          <a:lstStyle/>
          <a:p>
            <a:pPr algn="l"/>
            <a:r>
              <a:rPr lang="en-US" dirty="0"/>
              <a:t>Presentation Data: 25/10/2021</a:t>
            </a:r>
            <a:endParaRPr lang="en-NP" dirty="0"/>
          </a:p>
        </p:txBody>
      </p:sp>
    </p:spTree>
    <p:extLst>
      <p:ext uri="{BB962C8B-B14F-4D97-AF65-F5344CB8AC3E}">
        <p14:creationId xmlns:p14="http://schemas.microsoft.com/office/powerpoint/2010/main" val="1458729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7A53-310D-B349-8FCB-30C46609B436}"/>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Existing Users</a:t>
            </a:r>
            <a:endParaRPr lang="en-NP" dirty="0"/>
          </a:p>
        </p:txBody>
      </p:sp>
      <p:pic>
        <p:nvPicPr>
          <p:cNvPr id="5" name="Content Placeholder 4">
            <a:extLst>
              <a:ext uri="{FF2B5EF4-FFF2-40B4-BE49-F238E27FC236}">
                <a16:creationId xmlns:a16="http://schemas.microsoft.com/office/drawing/2014/main" id="{162F7C85-6D79-A647-B47A-742648C3A92F}"/>
              </a:ext>
            </a:extLst>
          </p:cNvPr>
          <p:cNvPicPr>
            <a:picLocks noGrp="1" noChangeAspect="1"/>
          </p:cNvPicPr>
          <p:nvPr>
            <p:ph idx="1"/>
          </p:nvPr>
        </p:nvPicPr>
        <p:blipFill>
          <a:blip r:embed="rId2"/>
          <a:stretch>
            <a:fillRect/>
          </a:stretch>
        </p:blipFill>
        <p:spPr>
          <a:xfrm>
            <a:off x="6374525" y="1488741"/>
            <a:ext cx="5073728" cy="4351338"/>
          </a:xfrm>
        </p:spPr>
      </p:pic>
      <p:sp>
        <p:nvSpPr>
          <p:cNvPr id="7" name="TextBox 6">
            <a:extLst>
              <a:ext uri="{FF2B5EF4-FFF2-40B4-BE49-F238E27FC236}">
                <a16:creationId xmlns:a16="http://schemas.microsoft.com/office/drawing/2014/main" id="{A2C4F545-D2FF-7D44-A361-AAEEADFCAF77}"/>
              </a:ext>
            </a:extLst>
          </p:cNvPr>
          <p:cNvSpPr txBox="1"/>
          <p:nvPr/>
        </p:nvSpPr>
        <p:spPr>
          <a:xfrm>
            <a:off x="502161" y="2491138"/>
            <a:ext cx="5315315" cy="1231106"/>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This screen is for the returning users as it supports multiusers</a:t>
            </a:r>
          </a:p>
          <a:p>
            <a:endParaRPr lang="en-NP" dirty="0"/>
          </a:p>
        </p:txBody>
      </p:sp>
      <p:sp>
        <p:nvSpPr>
          <p:cNvPr id="8" name="Footer Placeholder 7">
            <a:extLst>
              <a:ext uri="{FF2B5EF4-FFF2-40B4-BE49-F238E27FC236}">
                <a16:creationId xmlns:a16="http://schemas.microsoft.com/office/drawing/2014/main" id="{3F96398D-771A-3641-8B8F-AB1BFA93894C}"/>
              </a:ext>
            </a:extLst>
          </p:cNvPr>
          <p:cNvSpPr>
            <a:spLocks noGrp="1"/>
          </p:cNvSpPr>
          <p:nvPr>
            <p:ph type="ftr" sz="quarter" idx="11"/>
          </p:nvPr>
        </p:nvSpPr>
        <p:spPr>
          <a:xfrm>
            <a:off x="0" y="6127750"/>
            <a:ext cx="4114800" cy="365125"/>
          </a:xfrm>
        </p:spPr>
        <p:txBody>
          <a:bodyPr/>
          <a:lstStyle/>
          <a:p>
            <a:pPr algn="l"/>
            <a:r>
              <a:rPr lang="en-US" dirty="0"/>
              <a:t>Presentation Data: 25/10/2021</a:t>
            </a:r>
            <a:endParaRPr lang="en-NP" dirty="0"/>
          </a:p>
        </p:txBody>
      </p:sp>
    </p:spTree>
    <p:extLst>
      <p:ext uri="{BB962C8B-B14F-4D97-AF65-F5344CB8AC3E}">
        <p14:creationId xmlns:p14="http://schemas.microsoft.com/office/powerpoint/2010/main" val="717334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402A-8F3D-0E44-9D28-DFB3CDB550B9}"/>
              </a:ext>
            </a:extLst>
          </p:cNvPr>
          <p:cNvSpPr>
            <a:spLocks noGrp="1"/>
          </p:cNvSpPr>
          <p:nvPr>
            <p:ph type="title"/>
          </p:nvPr>
        </p:nvSpPr>
        <p:spPr>
          <a:xfrm>
            <a:off x="1271337" y="220746"/>
            <a:ext cx="10515600" cy="1325563"/>
          </a:xfrm>
        </p:spPr>
        <p:txBody>
          <a:bodyPr/>
          <a:lstStyle/>
          <a:p>
            <a:pPr algn="ctr"/>
            <a:r>
              <a:rPr lang="en-US" dirty="0">
                <a:latin typeface="Arial" panose="020B0604020202020204" pitchFamily="34" charset="0"/>
                <a:cs typeface="Arial" panose="020B0604020202020204" pitchFamily="34" charset="0"/>
              </a:rPr>
              <a:t>User Data</a:t>
            </a:r>
            <a:endParaRPr lang="en-NP" dirty="0"/>
          </a:p>
        </p:txBody>
      </p:sp>
      <p:pic>
        <p:nvPicPr>
          <p:cNvPr id="5" name="Content Placeholder 4">
            <a:extLst>
              <a:ext uri="{FF2B5EF4-FFF2-40B4-BE49-F238E27FC236}">
                <a16:creationId xmlns:a16="http://schemas.microsoft.com/office/drawing/2014/main" id="{3ADD7671-7851-074D-B824-0407DF1B22A4}"/>
              </a:ext>
            </a:extLst>
          </p:cNvPr>
          <p:cNvPicPr>
            <a:picLocks noGrp="1" noChangeAspect="1"/>
          </p:cNvPicPr>
          <p:nvPr>
            <p:ph idx="1"/>
          </p:nvPr>
        </p:nvPicPr>
        <p:blipFill>
          <a:blip r:embed="rId2"/>
          <a:stretch>
            <a:fillRect/>
          </a:stretch>
        </p:blipFill>
        <p:spPr>
          <a:xfrm>
            <a:off x="6770605" y="1849688"/>
            <a:ext cx="4714706" cy="4351338"/>
          </a:xfrm>
        </p:spPr>
      </p:pic>
      <p:sp>
        <p:nvSpPr>
          <p:cNvPr id="7" name="TextBox 6">
            <a:extLst>
              <a:ext uri="{FF2B5EF4-FFF2-40B4-BE49-F238E27FC236}">
                <a16:creationId xmlns:a16="http://schemas.microsoft.com/office/drawing/2014/main" id="{ADDB78F9-15A8-7C40-92AB-2099CEEC8EF6}"/>
              </a:ext>
            </a:extLst>
          </p:cNvPr>
          <p:cNvSpPr txBox="1"/>
          <p:nvPr/>
        </p:nvSpPr>
        <p:spPr>
          <a:xfrm>
            <a:off x="795758" y="1744579"/>
            <a:ext cx="4714705" cy="1938992"/>
          </a:xfrm>
          <a:prstGeom prst="rect">
            <a:avLst/>
          </a:prstGeom>
          <a:noFill/>
        </p:spPr>
        <p:txBody>
          <a:bodyPr wrap="square" rtlCol="0">
            <a:spAutoFit/>
          </a:bodyPr>
          <a:lstStyle/>
          <a:p>
            <a:r>
              <a:rPr lang="en-US" sz="2800" dirty="0">
                <a:latin typeface="Arial" panose="020B0604020202020204" pitchFamily="34" charset="0"/>
                <a:cs typeface="Arial" panose="020B0604020202020204" pitchFamily="34" charset="0"/>
              </a:rPr>
              <a:t>Users are prompted to the page where they store their user data</a:t>
            </a:r>
          </a:p>
          <a:p>
            <a:endParaRPr lang="en-NP" dirty="0"/>
          </a:p>
          <a:p>
            <a:endParaRPr lang="en-NP" dirty="0"/>
          </a:p>
        </p:txBody>
      </p:sp>
      <p:sp>
        <p:nvSpPr>
          <p:cNvPr id="8" name="Footer Placeholder 7">
            <a:extLst>
              <a:ext uri="{FF2B5EF4-FFF2-40B4-BE49-F238E27FC236}">
                <a16:creationId xmlns:a16="http://schemas.microsoft.com/office/drawing/2014/main" id="{D29A4F66-D988-FF40-8484-12E5014211A6}"/>
              </a:ext>
            </a:extLst>
          </p:cNvPr>
          <p:cNvSpPr>
            <a:spLocks noGrp="1"/>
          </p:cNvSpPr>
          <p:nvPr>
            <p:ph type="ftr" sz="quarter" idx="11"/>
          </p:nvPr>
        </p:nvSpPr>
        <p:spPr>
          <a:xfrm>
            <a:off x="0" y="6181726"/>
            <a:ext cx="4114800" cy="365125"/>
          </a:xfrm>
        </p:spPr>
        <p:txBody>
          <a:bodyPr/>
          <a:lstStyle/>
          <a:p>
            <a:pPr algn="l"/>
            <a:r>
              <a:rPr lang="en-US" dirty="0"/>
              <a:t>Presentation Data: 25/10/2021</a:t>
            </a:r>
            <a:endParaRPr lang="en-NP" dirty="0"/>
          </a:p>
        </p:txBody>
      </p:sp>
    </p:spTree>
    <p:extLst>
      <p:ext uri="{BB962C8B-B14F-4D97-AF65-F5344CB8AC3E}">
        <p14:creationId xmlns:p14="http://schemas.microsoft.com/office/powerpoint/2010/main" val="2699518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057BA-8687-E945-A621-0EB2DAB6E2CD}"/>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Conclusion</a:t>
            </a:r>
            <a:endParaRPr lang="en-NP" dirty="0"/>
          </a:p>
        </p:txBody>
      </p:sp>
      <p:sp>
        <p:nvSpPr>
          <p:cNvPr id="3" name="Content Placeholder 2">
            <a:extLst>
              <a:ext uri="{FF2B5EF4-FFF2-40B4-BE49-F238E27FC236}">
                <a16:creationId xmlns:a16="http://schemas.microsoft.com/office/drawing/2014/main" id="{A7289F68-DED4-294D-AEB2-1BFDF5BE9D39}"/>
              </a:ext>
            </a:extLst>
          </p:cNvPr>
          <p:cNvSpPr>
            <a:spLocks noGrp="1"/>
          </p:cNvSpPr>
          <p:nvPr>
            <p:ph idx="1"/>
          </p:nvPr>
        </p:nvSpPr>
        <p:spPr/>
        <p:txBody>
          <a:bodyPr/>
          <a:lstStyle/>
          <a:p>
            <a:pPr marL="0" indent="0">
              <a:buNone/>
            </a:pPr>
            <a:r>
              <a:rPr lang="en-US" dirty="0"/>
              <a:t>Our program mainly encourages the use of Password Managing software and healthy password practices. The program provides some sense of security but due to limited time period and availability of resources we aren’t safe to various cyber attacks. In the end we can say that we managed to create a prototype, that can be used in every day and has a high security by having multiple layers and is easy to use.</a:t>
            </a:r>
          </a:p>
          <a:p>
            <a:pPr marL="0" indent="0">
              <a:buNone/>
            </a:pPr>
            <a:endParaRPr lang="en-US" dirty="0"/>
          </a:p>
          <a:p>
            <a:pPr marL="0" indent="0">
              <a:buNone/>
            </a:pPr>
            <a:endParaRPr lang="en-NP" dirty="0"/>
          </a:p>
        </p:txBody>
      </p:sp>
      <p:sp>
        <p:nvSpPr>
          <p:cNvPr id="4" name="Footer Placeholder 3">
            <a:extLst>
              <a:ext uri="{FF2B5EF4-FFF2-40B4-BE49-F238E27FC236}">
                <a16:creationId xmlns:a16="http://schemas.microsoft.com/office/drawing/2014/main" id="{321421DD-8144-DF45-84D5-B7F75D0C23C5}"/>
              </a:ext>
            </a:extLst>
          </p:cNvPr>
          <p:cNvSpPr>
            <a:spLocks noGrp="1"/>
          </p:cNvSpPr>
          <p:nvPr>
            <p:ph type="ftr" sz="quarter" idx="11"/>
          </p:nvPr>
        </p:nvSpPr>
        <p:spPr>
          <a:xfrm>
            <a:off x="0" y="6127750"/>
            <a:ext cx="4114800" cy="365125"/>
          </a:xfrm>
        </p:spPr>
        <p:txBody>
          <a:bodyPr/>
          <a:lstStyle/>
          <a:p>
            <a:pPr algn="l"/>
            <a:r>
              <a:rPr lang="en-US" dirty="0"/>
              <a:t>Presentation Data: 25/10/2021</a:t>
            </a:r>
            <a:endParaRPr lang="en-NP" dirty="0"/>
          </a:p>
        </p:txBody>
      </p:sp>
    </p:spTree>
    <p:extLst>
      <p:ext uri="{BB962C8B-B14F-4D97-AF65-F5344CB8AC3E}">
        <p14:creationId xmlns:p14="http://schemas.microsoft.com/office/powerpoint/2010/main" val="1013298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BC17F-E56E-154F-B497-BE2A0191563D}"/>
              </a:ext>
            </a:extLst>
          </p:cNvPr>
          <p:cNvSpPr>
            <a:spLocks noGrp="1"/>
          </p:cNvSpPr>
          <p:nvPr>
            <p:ph type="title"/>
          </p:nvPr>
        </p:nvSpPr>
        <p:spPr/>
        <p:txBody>
          <a:bodyPr/>
          <a:lstStyle/>
          <a:p>
            <a:pPr algn="ctr"/>
            <a:r>
              <a:rPr lang="en-NP" b="1" dirty="0"/>
              <a:t>References</a:t>
            </a:r>
          </a:p>
        </p:txBody>
      </p:sp>
      <p:sp>
        <p:nvSpPr>
          <p:cNvPr id="3" name="Content Placeholder 2">
            <a:extLst>
              <a:ext uri="{FF2B5EF4-FFF2-40B4-BE49-F238E27FC236}">
                <a16:creationId xmlns:a16="http://schemas.microsoft.com/office/drawing/2014/main" id="{384FF69E-88C4-7846-8953-E8FA2B8E9170}"/>
              </a:ext>
            </a:extLst>
          </p:cNvPr>
          <p:cNvSpPr>
            <a:spLocks noGrp="1"/>
          </p:cNvSpPr>
          <p:nvPr>
            <p:ph idx="1"/>
          </p:nvPr>
        </p:nvSpPr>
        <p:spPr/>
        <p:txBody>
          <a:bodyPr/>
          <a:lstStyle/>
          <a:p>
            <a:pPr marL="0" indent="0">
              <a:buNone/>
            </a:pPr>
            <a:r>
              <a:rPr lang="en-NP" dirty="0"/>
              <a:t>[1].</a:t>
            </a:r>
            <a:r>
              <a:rPr lang="en-US" b="1" dirty="0"/>
              <a:t> </a:t>
            </a:r>
            <a:r>
              <a:rPr lang="en-US" dirty="0"/>
              <a:t>Annual number of data breaches in the United States</a:t>
            </a:r>
          </a:p>
          <a:p>
            <a:pPr marL="0" indent="0">
              <a:buNone/>
            </a:pPr>
            <a:r>
              <a:rPr lang="en-US" u="sng" dirty="0">
                <a:solidFill>
                  <a:schemeClr val="accent1">
                    <a:lumMod val="75000"/>
                  </a:schemeClr>
                </a:solidFill>
                <a:hlinkClick r:id="rId2"/>
              </a:rPr>
              <a:t>https://www.statista.com/statistics/273550/data-breaches-recorded-in-the-united-states-by-number-of-breaches/</a:t>
            </a:r>
            <a:endParaRPr lang="en-US" u="sng" dirty="0"/>
          </a:p>
          <a:p>
            <a:pPr marL="0" indent="0">
              <a:buNone/>
            </a:pPr>
            <a:r>
              <a:rPr lang="en-US" dirty="0"/>
              <a:t>[2]. Most Common Passwords</a:t>
            </a:r>
          </a:p>
          <a:p>
            <a:pPr marL="0" indent="0">
              <a:buNone/>
            </a:pPr>
            <a:r>
              <a:rPr lang="en-US" u="sng" dirty="0">
                <a:solidFill>
                  <a:schemeClr val="accent1">
                    <a:lumMod val="75000"/>
                  </a:schemeClr>
                </a:solidFill>
                <a:hlinkClick r:id="rId3"/>
              </a:rPr>
              <a:t>https://SplashData.com/</a:t>
            </a:r>
            <a:endParaRPr lang="en-US" u="sng" dirty="0">
              <a:solidFill>
                <a:schemeClr val="accent1">
                  <a:lumMod val="75000"/>
                </a:schemeClr>
              </a:solidFill>
            </a:endParaRPr>
          </a:p>
          <a:p>
            <a:pPr marL="0" indent="0">
              <a:buNone/>
            </a:pPr>
            <a:r>
              <a:rPr lang="en-US" dirty="0"/>
              <a:t>[3]. OOP and SFML</a:t>
            </a:r>
          </a:p>
          <a:p>
            <a:pPr marL="0" indent="0">
              <a:buNone/>
            </a:pPr>
            <a:r>
              <a:rPr lang="en-US" u="sng" dirty="0">
                <a:solidFill>
                  <a:schemeClr val="accent1">
                    <a:lumMod val="75000"/>
                  </a:schemeClr>
                </a:solidFill>
                <a:hlinkClick r:id="rId3"/>
              </a:rPr>
              <a:t>https://</a:t>
            </a:r>
            <a:r>
              <a:rPr lang="en-US" u="sng" dirty="0" err="1">
                <a:solidFill>
                  <a:schemeClr val="accent1">
                    <a:lumMod val="75000"/>
                  </a:schemeClr>
                </a:solidFill>
              </a:rPr>
              <a:t>sfml-dev.org</a:t>
            </a:r>
            <a:r>
              <a:rPr lang="en-US" u="sng" dirty="0">
                <a:solidFill>
                  <a:schemeClr val="accent1">
                    <a:lumMod val="75000"/>
                  </a:schemeClr>
                </a:solidFill>
              </a:rPr>
              <a:t>/</a:t>
            </a:r>
            <a:r>
              <a:rPr lang="en-US" u="sng" dirty="0" err="1">
                <a:solidFill>
                  <a:schemeClr val="accent1">
                    <a:lumMod val="75000"/>
                  </a:schemeClr>
                </a:solidFill>
              </a:rPr>
              <a:t>index.php</a:t>
            </a:r>
            <a:endParaRPr lang="en-US" u="sng" dirty="0">
              <a:solidFill>
                <a:schemeClr val="accent1">
                  <a:lumMod val="75000"/>
                </a:schemeClr>
              </a:solidFill>
            </a:endParaRPr>
          </a:p>
          <a:p>
            <a:pPr marL="0" indent="0">
              <a:buNone/>
            </a:pPr>
            <a:endParaRPr lang="en-US" dirty="0"/>
          </a:p>
        </p:txBody>
      </p:sp>
      <p:sp>
        <p:nvSpPr>
          <p:cNvPr id="4" name="Footer Placeholder 3">
            <a:extLst>
              <a:ext uri="{FF2B5EF4-FFF2-40B4-BE49-F238E27FC236}">
                <a16:creationId xmlns:a16="http://schemas.microsoft.com/office/drawing/2014/main" id="{937376C6-AED7-B444-A4A5-DF49E40E71FB}"/>
              </a:ext>
            </a:extLst>
          </p:cNvPr>
          <p:cNvSpPr>
            <a:spLocks noGrp="1"/>
          </p:cNvSpPr>
          <p:nvPr>
            <p:ph type="ftr" sz="quarter" idx="11"/>
          </p:nvPr>
        </p:nvSpPr>
        <p:spPr>
          <a:xfrm>
            <a:off x="0" y="6176963"/>
            <a:ext cx="4114800" cy="365125"/>
          </a:xfrm>
        </p:spPr>
        <p:txBody>
          <a:bodyPr/>
          <a:lstStyle/>
          <a:p>
            <a:pPr algn="l"/>
            <a:r>
              <a:rPr lang="en-US" dirty="0"/>
              <a:t>Presentation Data: 25/10/2021</a:t>
            </a:r>
            <a:endParaRPr lang="en-NP" dirty="0"/>
          </a:p>
        </p:txBody>
      </p:sp>
    </p:spTree>
    <p:extLst>
      <p:ext uri="{BB962C8B-B14F-4D97-AF65-F5344CB8AC3E}">
        <p14:creationId xmlns:p14="http://schemas.microsoft.com/office/powerpoint/2010/main" val="3273058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9D9D7-733F-874C-80B9-3AACF4EE5FBF}"/>
              </a:ext>
            </a:extLst>
          </p:cNvPr>
          <p:cNvSpPr>
            <a:spLocks noGrp="1"/>
          </p:cNvSpPr>
          <p:nvPr>
            <p:ph type="title"/>
          </p:nvPr>
        </p:nvSpPr>
        <p:spPr>
          <a:xfrm>
            <a:off x="4038600" y="1302544"/>
            <a:ext cx="10515600" cy="1325563"/>
          </a:xfrm>
        </p:spPr>
        <p:txBody>
          <a:bodyPr/>
          <a:lstStyle/>
          <a:p>
            <a:r>
              <a:rPr lang="en-NP" dirty="0"/>
              <a:t>Thank YOU </a:t>
            </a:r>
            <a:r>
              <a:rPr lang="en-NP" dirty="0">
                <a:sym typeface="Wingdings" pitchFamily="2" charset="2"/>
              </a:rPr>
              <a:t></a:t>
            </a:r>
            <a:endParaRPr lang="en-NP" dirty="0"/>
          </a:p>
        </p:txBody>
      </p:sp>
      <p:sp>
        <p:nvSpPr>
          <p:cNvPr id="3" name="Content Placeholder 2">
            <a:extLst>
              <a:ext uri="{FF2B5EF4-FFF2-40B4-BE49-F238E27FC236}">
                <a16:creationId xmlns:a16="http://schemas.microsoft.com/office/drawing/2014/main" id="{026B6835-130F-D64E-ACFA-B5996AABE0F9}"/>
              </a:ext>
            </a:extLst>
          </p:cNvPr>
          <p:cNvSpPr>
            <a:spLocks noGrp="1"/>
          </p:cNvSpPr>
          <p:nvPr>
            <p:ph idx="1"/>
          </p:nvPr>
        </p:nvSpPr>
        <p:spPr>
          <a:xfrm>
            <a:off x="3720548" y="3667539"/>
            <a:ext cx="10515600" cy="4351338"/>
          </a:xfrm>
        </p:spPr>
        <p:txBody>
          <a:bodyPr>
            <a:normAutofit/>
          </a:bodyPr>
          <a:lstStyle/>
          <a:p>
            <a:pPr marL="0" indent="0">
              <a:buNone/>
            </a:pPr>
            <a:r>
              <a:rPr lang="en-NP" sz="4800" dirty="0"/>
              <a:t>ANY QUESTIONS?</a:t>
            </a:r>
          </a:p>
        </p:txBody>
      </p:sp>
      <p:sp>
        <p:nvSpPr>
          <p:cNvPr id="4" name="Footer Placeholder 3">
            <a:extLst>
              <a:ext uri="{FF2B5EF4-FFF2-40B4-BE49-F238E27FC236}">
                <a16:creationId xmlns:a16="http://schemas.microsoft.com/office/drawing/2014/main" id="{3B00399A-F473-A648-B2FF-4D75A171DB32}"/>
              </a:ext>
            </a:extLst>
          </p:cNvPr>
          <p:cNvSpPr>
            <a:spLocks noGrp="1"/>
          </p:cNvSpPr>
          <p:nvPr>
            <p:ph type="ftr" sz="quarter" idx="11"/>
          </p:nvPr>
        </p:nvSpPr>
        <p:spPr/>
        <p:txBody>
          <a:bodyPr/>
          <a:lstStyle/>
          <a:p>
            <a:r>
              <a:rPr lang="en-US"/>
              <a:t>Presentation Data: 25/10/2021</a:t>
            </a:r>
            <a:endParaRPr lang="en-NP"/>
          </a:p>
        </p:txBody>
      </p:sp>
    </p:spTree>
    <p:extLst>
      <p:ext uri="{BB962C8B-B14F-4D97-AF65-F5344CB8AC3E}">
        <p14:creationId xmlns:p14="http://schemas.microsoft.com/office/powerpoint/2010/main" val="437161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DC50-3015-B349-95DF-8271CB3C5391}"/>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Outline</a:t>
            </a:r>
            <a:endParaRPr lang="en-NP" dirty="0"/>
          </a:p>
        </p:txBody>
      </p:sp>
      <p:sp>
        <p:nvSpPr>
          <p:cNvPr id="3" name="Content Placeholder 2">
            <a:extLst>
              <a:ext uri="{FF2B5EF4-FFF2-40B4-BE49-F238E27FC236}">
                <a16:creationId xmlns:a16="http://schemas.microsoft.com/office/drawing/2014/main" id="{85588BB6-A912-9A4B-A939-6D4BA118AC32}"/>
              </a:ext>
            </a:extLst>
          </p:cNvPr>
          <p:cNvSpPr>
            <a:spLocks noGrp="1"/>
          </p:cNvSpPr>
          <p:nvPr>
            <p:ph idx="1"/>
          </p:nvPr>
        </p:nvSpPr>
        <p:spPr/>
        <p:txBody>
          <a:bodyPr/>
          <a:lstStyle/>
          <a:p>
            <a:pPr fontAlgn="t"/>
            <a:r>
              <a:rPr lang="en-US" dirty="0"/>
              <a:t>Motivation</a:t>
            </a:r>
          </a:p>
          <a:p>
            <a:pPr fontAlgn="t"/>
            <a:r>
              <a:rPr lang="en-US" dirty="0"/>
              <a:t>Objectives</a:t>
            </a:r>
          </a:p>
          <a:p>
            <a:pPr fontAlgn="t"/>
            <a:r>
              <a:rPr lang="en-US" dirty="0"/>
              <a:t>Introduction / Background</a:t>
            </a:r>
          </a:p>
          <a:p>
            <a:pPr fontAlgn="t"/>
            <a:r>
              <a:rPr lang="en-US" dirty="0"/>
              <a:t>Methodology</a:t>
            </a:r>
          </a:p>
          <a:p>
            <a:pPr fontAlgn="t"/>
            <a:r>
              <a:rPr lang="en-GB" dirty="0"/>
              <a:t>Demo with sample data</a:t>
            </a:r>
            <a:endParaRPr lang="en-US" dirty="0"/>
          </a:p>
          <a:p>
            <a:pPr fontAlgn="t"/>
            <a:r>
              <a:rPr lang="en-GB" dirty="0"/>
              <a:t>Conclusion</a:t>
            </a:r>
            <a:endParaRPr lang="en-US" dirty="0"/>
          </a:p>
          <a:p>
            <a:pPr fontAlgn="t"/>
            <a:r>
              <a:rPr lang="en-GB" dirty="0"/>
              <a:t>References</a:t>
            </a:r>
            <a:endParaRPr lang="en-US" dirty="0"/>
          </a:p>
        </p:txBody>
      </p:sp>
      <p:sp>
        <p:nvSpPr>
          <p:cNvPr id="4" name="Footer Placeholder 3">
            <a:extLst>
              <a:ext uri="{FF2B5EF4-FFF2-40B4-BE49-F238E27FC236}">
                <a16:creationId xmlns:a16="http://schemas.microsoft.com/office/drawing/2014/main" id="{91DE0853-765D-5A4A-BA4B-6273DCD31DC0}"/>
              </a:ext>
            </a:extLst>
          </p:cNvPr>
          <p:cNvSpPr>
            <a:spLocks noGrp="1"/>
          </p:cNvSpPr>
          <p:nvPr>
            <p:ph type="ftr" sz="quarter" idx="11"/>
          </p:nvPr>
        </p:nvSpPr>
        <p:spPr>
          <a:xfrm>
            <a:off x="0" y="6310312"/>
            <a:ext cx="4114800" cy="365125"/>
          </a:xfrm>
        </p:spPr>
        <p:txBody>
          <a:bodyPr/>
          <a:lstStyle/>
          <a:p>
            <a:pPr algn="l"/>
            <a:r>
              <a:rPr lang="en-US" dirty="0"/>
              <a:t>Presentation Data: 25/10/2021</a:t>
            </a:r>
            <a:endParaRPr lang="en-NP" dirty="0"/>
          </a:p>
        </p:txBody>
      </p:sp>
    </p:spTree>
    <p:extLst>
      <p:ext uri="{BB962C8B-B14F-4D97-AF65-F5344CB8AC3E}">
        <p14:creationId xmlns:p14="http://schemas.microsoft.com/office/powerpoint/2010/main" val="3223511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3C9E-E273-2841-AF39-5602011F02E6}"/>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Motivation</a:t>
            </a:r>
            <a:endParaRPr lang="en-NP" dirty="0"/>
          </a:p>
        </p:txBody>
      </p:sp>
      <p:sp>
        <p:nvSpPr>
          <p:cNvPr id="3" name="Content Placeholder 2">
            <a:extLst>
              <a:ext uri="{FF2B5EF4-FFF2-40B4-BE49-F238E27FC236}">
                <a16:creationId xmlns:a16="http://schemas.microsoft.com/office/drawing/2014/main" id="{7CA94149-FE02-5748-9C8A-7310436E034C}"/>
              </a:ext>
            </a:extLst>
          </p:cNvPr>
          <p:cNvSpPr>
            <a:spLocks noGrp="1"/>
          </p:cNvSpPr>
          <p:nvPr>
            <p:ph idx="1"/>
          </p:nvPr>
        </p:nvSpPr>
        <p:spPr/>
        <p:txBody>
          <a:bodyPr>
            <a:normAutofit fontScale="92500"/>
          </a:bodyPr>
          <a:lstStyle/>
          <a:p>
            <a:pPr marL="0" indent="0">
              <a:buNone/>
            </a:pPr>
            <a:r>
              <a:rPr lang="en-US" dirty="0">
                <a:latin typeface="Arial" panose="020B0604020202020204" pitchFamily="34" charset="0"/>
                <a:cs typeface="Arial" panose="020B0604020202020204" pitchFamily="34" charset="0"/>
              </a:rPr>
              <a:t>Unless you’ve been living in a bubble, chances are you have at least caught a glimpse of news regarding a couple of significant data breaches lately. From </a:t>
            </a:r>
            <a:r>
              <a:rPr lang="en-US" b="1" dirty="0">
                <a:latin typeface="Arial" panose="020B0604020202020204" pitchFamily="34" charset="0"/>
                <a:cs typeface="Arial" panose="020B0604020202020204" pitchFamily="34" charset="0"/>
              </a:rPr>
              <a:t>Facebook </a:t>
            </a:r>
            <a:r>
              <a:rPr lang="en-US" dirty="0">
                <a:latin typeface="Arial" panose="020B0604020202020204" pitchFamily="34" charset="0"/>
                <a:cs typeface="Arial" panose="020B0604020202020204" pitchFamily="34" charset="0"/>
              </a:rPr>
              <a:t>to the </a:t>
            </a:r>
            <a:r>
              <a:rPr lang="en-US" b="1" dirty="0">
                <a:latin typeface="Arial" panose="020B0604020202020204" pitchFamily="34" charset="0"/>
                <a:cs typeface="Arial" panose="020B0604020202020204" pitchFamily="34" charset="0"/>
              </a:rPr>
              <a:t>Marriot</a:t>
            </a:r>
            <a:r>
              <a:rPr lang="en-US" dirty="0">
                <a:latin typeface="Arial" panose="020B0604020202020204" pitchFamily="34" charset="0"/>
                <a:cs typeface="Arial" panose="020B0604020202020204" pitchFamily="34" charset="0"/>
              </a:rPr>
              <a:t> – organizations large and small have experienced data loss of varying volumes.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Surprisingly, as years pass and technologies improve, more and more data is lost each day.</a:t>
            </a:r>
          </a:p>
          <a:p>
            <a:pPr marL="0" indent="0">
              <a:buNone/>
            </a:pPr>
            <a:endParaRPr lang="en-US" dirty="0">
              <a:latin typeface="Arial" panose="020B0604020202020204" pitchFamily="34" charset="0"/>
              <a:cs typeface="Arial" panose="020B0604020202020204" pitchFamily="34" charset="0"/>
            </a:endParaRPr>
          </a:p>
          <a:p>
            <a:pPr marL="0" indent="0">
              <a:buNone/>
            </a:pPr>
            <a:br>
              <a:rPr lang="en-US" dirty="0"/>
            </a:br>
            <a:endParaRPr lang="en-NP" dirty="0"/>
          </a:p>
        </p:txBody>
      </p:sp>
      <p:sp>
        <p:nvSpPr>
          <p:cNvPr id="4" name="Footer Placeholder 3">
            <a:extLst>
              <a:ext uri="{FF2B5EF4-FFF2-40B4-BE49-F238E27FC236}">
                <a16:creationId xmlns:a16="http://schemas.microsoft.com/office/drawing/2014/main" id="{DF02CE26-5460-0845-9E50-D0AC1DB87E6E}"/>
              </a:ext>
            </a:extLst>
          </p:cNvPr>
          <p:cNvSpPr>
            <a:spLocks noGrp="1"/>
          </p:cNvSpPr>
          <p:nvPr>
            <p:ph type="ftr" sz="quarter" idx="11"/>
          </p:nvPr>
        </p:nvSpPr>
        <p:spPr>
          <a:xfrm>
            <a:off x="0" y="6310312"/>
            <a:ext cx="4114800" cy="365125"/>
          </a:xfrm>
        </p:spPr>
        <p:txBody>
          <a:bodyPr/>
          <a:lstStyle/>
          <a:p>
            <a:pPr algn="l"/>
            <a:r>
              <a:rPr lang="en-US" dirty="0"/>
              <a:t>Presentation Data: 25/10/2021</a:t>
            </a:r>
            <a:endParaRPr lang="en-NP" dirty="0"/>
          </a:p>
        </p:txBody>
      </p:sp>
    </p:spTree>
    <p:extLst>
      <p:ext uri="{BB962C8B-B14F-4D97-AF65-F5344CB8AC3E}">
        <p14:creationId xmlns:p14="http://schemas.microsoft.com/office/powerpoint/2010/main" val="2457447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58049-9D1D-3D42-B45D-1E22F523527F}"/>
              </a:ext>
            </a:extLst>
          </p:cNvPr>
          <p:cNvSpPr>
            <a:spLocks noGrp="1"/>
          </p:cNvSpPr>
          <p:nvPr>
            <p:ph type="title"/>
          </p:nvPr>
        </p:nvSpPr>
        <p:spPr/>
        <p:txBody>
          <a:bodyPr/>
          <a:lstStyle/>
          <a:p>
            <a:endParaRPr lang="en-NP" dirty="0"/>
          </a:p>
        </p:txBody>
      </p:sp>
      <p:graphicFrame>
        <p:nvGraphicFramePr>
          <p:cNvPr id="7" name="Content Placeholder 6">
            <a:extLst>
              <a:ext uri="{FF2B5EF4-FFF2-40B4-BE49-F238E27FC236}">
                <a16:creationId xmlns:a16="http://schemas.microsoft.com/office/drawing/2014/main" id="{0F0F8816-930F-6644-9516-B890BAD94EFF}"/>
              </a:ext>
            </a:extLst>
          </p:cNvPr>
          <p:cNvGraphicFramePr>
            <a:graphicFrameLocks noGrp="1"/>
          </p:cNvGraphicFramePr>
          <p:nvPr>
            <p:ph idx="1"/>
            <p:extLst>
              <p:ext uri="{D42A27DB-BD31-4B8C-83A1-F6EECF244321}">
                <p14:modId xmlns:p14="http://schemas.microsoft.com/office/powerpoint/2010/main" val="3379851786"/>
              </p:ext>
            </p:extLst>
          </p:nvPr>
        </p:nvGraphicFramePr>
        <p:xfrm>
          <a:off x="838200" y="1253331"/>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8" name="Footer Placeholder 7">
            <a:extLst>
              <a:ext uri="{FF2B5EF4-FFF2-40B4-BE49-F238E27FC236}">
                <a16:creationId xmlns:a16="http://schemas.microsoft.com/office/drawing/2014/main" id="{66C5D899-E9F1-1540-B327-9E28FC0AB457}"/>
              </a:ext>
            </a:extLst>
          </p:cNvPr>
          <p:cNvSpPr>
            <a:spLocks noGrp="1"/>
          </p:cNvSpPr>
          <p:nvPr>
            <p:ph type="ftr" sz="quarter" idx="11"/>
          </p:nvPr>
        </p:nvSpPr>
        <p:spPr>
          <a:xfrm>
            <a:off x="0" y="6310312"/>
            <a:ext cx="4114800" cy="365125"/>
          </a:xfrm>
        </p:spPr>
        <p:txBody>
          <a:bodyPr/>
          <a:lstStyle/>
          <a:p>
            <a:pPr algn="l"/>
            <a:r>
              <a:rPr lang="en-US" dirty="0"/>
              <a:t>Presentation Data: 25/10/2021</a:t>
            </a:r>
            <a:endParaRPr lang="en-NP" dirty="0"/>
          </a:p>
        </p:txBody>
      </p:sp>
    </p:spTree>
    <p:extLst>
      <p:ext uri="{BB962C8B-B14F-4D97-AF65-F5344CB8AC3E}">
        <p14:creationId xmlns:p14="http://schemas.microsoft.com/office/powerpoint/2010/main" val="380238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8F0B6-2FF2-8D49-95C9-37483E951F34}"/>
              </a:ext>
            </a:extLst>
          </p:cNvPr>
          <p:cNvSpPr>
            <a:spLocks noGrp="1"/>
          </p:cNvSpPr>
          <p:nvPr>
            <p:ph type="title"/>
          </p:nvPr>
        </p:nvSpPr>
        <p:spPr/>
        <p:txBody>
          <a:bodyPr/>
          <a:lstStyle/>
          <a:p>
            <a:endParaRPr lang="en-NP" dirty="0"/>
          </a:p>
        </p:txBody>
      </p:sp>
      <p:pic>
        <p:nvPicPr>
          <p:cNvPr id="5" name="Content Placeholder 4">
            <a:extLst>
              <a:ext uri="{FF2B5EF4-FFF2-40B4-BE49-F238E27FC236}">
                <a16:creationId xmlns:a16="http://schemas.microsoft.com/office/drawing/2014/main" id="{F4FA1590-BE50-C34C-89AA-9889A31F3B98}"/>
              </a:ext>
            </a:extLst>
          </p:cNvPr>
          <p:cNvPicPr>
            <a:picLocks noGrp="1" noChangeAspect="1"/>
          </p:cNvPicPr>
          <p:nvPr>
            <p:ph idx="1"/>
          </p:nvPr>
        </p:nvPicPr>
        <p:blipFill>
          <a:blip r:embed="rId2"/>
          <a:stretch>
            <a:fillRect/>
          </a:stretch>
        </p:blipFill>
        <p:spPr>
          <a:xfrm>
            <a:off x="1110087" y="870743"/>
            <a:ext cx="9971826" cy="4901407"/>
          </a:xfrm>
        </p:spPr>
      </p:pic>
      <p:sp>
        <p:nvSpPr>
          <p:cNvPr id="6" name="Footer Placeholder 5">
            <a:extLst>
              <a:ext uri="{FF2B5EF4-FFF2-40B4-BE49-F238E27FC236}">
                <a16:creationId xmlns:a16="http://schemas.microsoft.com/office/drawing/2014/main" id="{8738CBAD-1217-8F46-827D-3DD5BC233132}"/>
              </a:ext>
            </a:extLst>
          </p:cNvPr>
          <p:cNvSpPr>
            <a:spLocks noGrp="1"/>
          </p:cNvSpPr>
          <p:nvPr>
            <p:ph type="ftr" sz="quarter" idx="11"/>
          </p:nvPr>
        </p:nvSpPr>
        <p:spPr>
          <a:xfrm>
            <a:off x="0" y="6277768"/>
            <a:ext cx="4114800" cy="365125"/>
          </a:xfrm>
        </p:spPr>
        <p:txBody>
          <a:bodyPr/>
          <a:lstStyle/>
          <a:p>
            <a:pPr algn="l"/>
            <a:r>
              <a:rPr lang="en-US" dirty="0"/>
              <a:t>Presentation Data: 25/10/2021</a:t>
            </a:r>
            <a:endParaRPr lang="en-NP" dirty="0"/>
          </a:p>
        </p:txBody>
      </p:sp>
    </p:spTree>
    <p:extLst>
      <p:ext uri="{BB962C8B-B14F-4D97-AF65-F5344CB8AC3E}">
        <p14:creationId xmlns:p14="http://schemas.microsoft.com/office/powerpoint/2010/main" val="108773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9352-3985-E444-9322-3EB04A3C28C9}"/>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Objectives</a:t>
            </a:r>
            <a:endParaRPr lang="en-NP" dirty="0"/>
          </a:p>
        </p:txBody>
      </p:sp>
      <p:sp>
        <p:nvSpPr>
          <p:cNvPr id="3" name="Content Placeholder 2">
            <a:extLst>
              <a:ext uri="{FF2B5EF4-FFF2-40B4-BE49-F238E27FC236}">
                <a16:creationId xmlns:a16="http://schemas.microsoft.com/office/drawing/2014/main" id="{C23EFDCB-F1AB-A74E-828D-329EC5A2025F}"/>
              </a:ext>
            </a:extLst>
          </p:cNvPr>
          <p:cNvSpPr>
            <a:spLocks noGrp="1"/>
          </p:cNvSpPr>
          <p:nvPr>
            <p:ph idx="1"/>
          </p:nvPr>
        </p:nvSpPr>
        <p:spPr/>
        <p:txBody>
          <a:bodyPr/>
          <a:lstStyle/>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encourage the use of Password Managing Software.</a:t>
            </a:r>
          </a:p>
          <a:p>
            <a:r>
              <a:rPr lang="en-US" dirty="0">
                <a:latin typeface="Arial" panose="020B0604020202020204" pitchFamily="34" charset="0"/>
                <a:cs typeface="Arial" panose="020B0604020202020204" pitchFamily="34" charset="0"/>
              </a:rPr>
              <a:t>To develop healthy password practices.</a:t>
            </a:r>
          </a:p>
          <a:p>
            <a:pPr marL="0" indent="0">
              <a:buNone/>
            </a:pPr>
            <a:endParaRPr lang="en-NP" dirty="0"/>
          </a:p>
        </p:txBody>
      </p:sp>
      <p:sp>
        <p:nvSpPr>
          <p:cNvPr id="4" name="Footer Placeholder 3">
            <a:extLst>
              <a:ext uri="{FF2B5EF4-FFF2-40B4-BE49-F238E27FC236}">
                <a16:creationId xmlns:a16="http://schemas.microsoft.com/office/drawing/2014/main" id="{1E9BFD75-E5CB-2B41-BD44-A07D01D7B3C3}"/>
              </a:ext>
            </a:extLst>
          </p:cNvPr>
          <p:cNvSpPr>
            <a:spLocks noGrp="1"/>
          </p:cNvSpPr>
          <p:nvPr>
            <p:ph type="ftr" sz="quarter" idx="11"/>
          </p:nvPr>
        </p:nvSpPr>
        <p:spPr>
          <a:xfrm>
            <a:off x="0" y="6311900"/>
            <a:ext cx="4114800" cy="365125"/>
          </a:xfrm>
        </p:spPr>
        <p:txBody>
          <a:bodyPr/>
          <a:lstStyle/>
          <a:p>
            <a:pPr algn="l"/>
            <a:r>
              <a:rPr lang="en-US" dirty="0"/>
              <a:t>Presentation Data: 25/10/2021</a:t>
            </a:r>
            <a:endParaRPr lang="en-NP" dirty="0"/>
          </a:p>
        </p:txBody>
      </p:sp>
    </p:spTree>
    <p:extLst>
      <p:ext uri="{BB962C8B-B14F-4D97-AF65-F5344CB8AC3E}">
        <p14:creationId xmlns:p14="http://schemas.microsoft.com/office/powerpoint/2010/main" val="3347127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0AEE0-BF77-4C4D-99CD-56C1699EC0DD}"/>
              </a:ext>
            </a:extLst>
          </p:cNvPr>
          <p:cNvSpPr>
            <a:spLocks noGrp="1"/>
          </p:cNvSpPr>
          <p:nvPr>
            <p:ph type="title"/>
          </p:nvPr>
        </p:nvSpPr>
        <p:spPr/>
        <p:txBody>
          <a:bodyPr/>
          <a:lstStyle/>
          <a:p>
            <a:endParaRPr lang="en-NP" dirty="0"/>
          </a:p>
        </p:txBody>
      </p:sp>
      <p:graphicFrame>
        <p:nvGraphicFramePr>
          <p:cNvPr id="4" name="Content Placeholder 3">
            <a:extLst>
              <a:ext uri="{FF2B5EF4-FFF2-40B4-BE49-F238E27FC236}">
                <a16:creationId xmlns:a16="http://schemas.microsoft.com/office/drawing/2014/main" id="{F02980C0-4FF7-CE43-8295-FF35B4B73272}"/>
              </a:ext>
            </a:extLst>
          </p:cNvPr>
          <p:cNvGraphicFramePr>
            <a:graphicFrameLocks noGrp="1"/>
          </p:cNvGraphicFramePr>
          <p:nvPr>
            <p:ph idx="1"/>
            <p:extLst>
              <p:ext uri="{D42A27DB-BD31-4B8C-83A1-F6EECF244321}">
                <p14:modId xmlns:p14="http://schemas.microsoft.com/office/powerpoint/2010/main" val="2780407475"/>
              </p:ext>
            </p:extLst>
          </p:nvPr>
        </p:nvGraphicFramePr>
        <p:xfrm>
          <a:off x="838200" y="1127794"/>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5" name="Footer Placeholder 4">
            <a:extLst>
              <a:ext uri="{FF2B5EF4-FFF2-40B4-BE49-F238E27FC236}">
                <a16:creationId xmlns:a16="http://schemas.microsoft.com/office/drawing/2014/main" id="{F7C8240C-F12F-E64C-BE64-9724CEC7D923}"/>
              </a:ext>
            </a:extLst>
          </p:cNvPr>
          <p:cNvSpPr>
            <a:spLocks noGrp="1"/>
          </p:cNvSpPr>
          <p:nvPr>
            <p:ph type="ftr" sz="quarter" idx="11"/>
          </p:nvPr>
        </p:nvSpPr>
        <p:spPr>
          <a:xfrm>
            <a:off x="0" y="6310312"/>
            <a:ext cx="4114800" cy="365125"/>
          </a:xfrm>
        </p:spPr>
        <p:txBody>
          <a:bodyPr/>
          <a:lstStyle/>
          <a:p>
            <a:pPr algn="l"/>
            <a:r>
              <a:rPr lang="en-US" dirty="0"/>
              <a:t>Presentation Data: 25/10/2021</a:t>
            </a:r>
            <a:endParaRPr lang="en-NP" dirty="0"/>
          </a:p>
        </p:txBody>
      </p:sp>
    </p:spTree>
    <p:extLst>
      <p:ext uri="{BB962C8B-B14F-4D97-AF65-F5344CB8AC3E}">
        <p14:creationId xmlns:p14="http://schemas.microsoft.com/office/powerpoint/2010/main" val="2793477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76C6-03E5-FB42-9B08-EC2F11958800}"/>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Introduction/Background</a:t>
            </a:r>
            <a:endParaRPr lang="en-NP" dirty="0"/>
          </a:p>
        </p:txBody>
      </p:sp>
      <p:sp>
        <p:nvSpPr>
          <p:cNvPr id="10" name="Content Placeholder 9">
            <a:extLst>
              <a:ext uri="{FF2B5EF4-FFF2-40B4-BE49-F238E27FC236}">
                <a16:creationId xmlns:a16="http://schemas.microsoft.com/office/drawing/2014/main" id="{793313CE-60CD-8541-93A6-2B7823705412}"/>
              </a:ext>
            </a:extLst>
          </p:cNvPr>
          <p:cNvSpPr>
            <a:spLocks noGrp="1"/>
          </p:cNvSpPr>
          <p:nvPr>
            <p:ph idx="1"/>
          </p:nvPr>
        </p:nvSpPr>
        <p:spPr/>
        <p:txBody>
          <a:bodyPr>
            <a:normAutofit lnSpcReduction="10000"/>
          </a:bodyPr>
          <a:lstStyle/>
          <a:p>
            <a:pPr marL="0" indent="0">
              <a:buNone/>
            </a:pPr>
            <a:r>
              <a:rPr lang="en-US" dirty="0">
                <a:latin typeface="Arial" panose="020B0604020202020204" pitchFamily="34" charset="0"/>
                <a:cs typeface="Arial" panose="020B0604020202020204" pitchFamily="34" charset="0"/>
              </a:rPr>
              <a:t>A password manager is essentially an encrypted digital vault that stores secure password login information people use to access apps and accounts on your mobile device, websites and other services. In addition to keeping your identity, credentials and sensitive data safe. It will free user the stress of remembering passwords or even worse writing in physical paper. </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Passwords have a much longer history than just the digital era. Sentries for centuries would use watchwords to identify friend or foe. The Roman military reportedly used passwords as a way to distinguish friend from foe. </a:t>
            </a:r>
          </a:p>
          <a:p>
            <a:pPr marL="0" indent="0">
              <a:buNone/>
            </a:pPr>
            <a:endParaRPr lang="en-US" dirty="0">
              <a:latin typeface="Arial" panose="020B0604020202020204" pitchFamily="34" charset="0"/>
              <a:cs typeface="Arial" panose="020B0604020202020204" pitchFamily="34" charset="0"/>
            </a:endParaRPr>
          </a:p>
          <a:p>
            <a:pPr marL="0" indent="0">
              <a:buNone/>
            </a:pPr>
            <a:endParaRPr lang="en-NP" dirty="0"/>
          </a:p>
        </p:txBody>
      </p:sp>
      <p:sp>
        <p:nvSpPr>
          <p:cNvPr id="11" name="Footer Placeholder 10">
            <a:extLst>
              <a:ext uri="{FF2B5EF4-FFF2-40B4-BE49-F238E27FC236}">
                <a16:creationId xmlns:a16="http://schemas.microsoft.com/office/drawing/2014/main" id="{AB05D739-C55F-5948-BB4B-240D1CA6CF67}"/>
              </a:ext>
            </a:extLst>
          </p:cNvPr>
          <p:cNvSpPr>
            <a:spLocks noGrp="1"/>
          </p:cNvSpPr>
          <p:nvPr>
            <p:ph type="ftr" sz="quarter" idx="11"/>
          </p:nvPr>
        </p:nvSpPr>
        <p:spPr>
          <a:xfrm>
            <a:off x="0" y="6311900"/>
            <a:ext cx="4114800" cy="365125"/>
          </a:xfrm>
        </p:spPr>
        <p:txBody>
          <a:bodyPr/>
          <a:lstStyle/>
          <a:p>
            <a:pPr algn="l"/>
            <a:r>
              <a:rPr lang="en-US" dirty="0"/>
              <a:t>Presentation Data: 25/10/2021</a:t>
            </a:r>
            <a:endParaRPr lang="en-NP" dirty="0"/>
          </a:p>
        </p:txBody>
      </p:sp>
    </p:spTree>
    <p:extLst>
      <p:ext uri="{BB962C8B-B14F-4D97-AF65-F5344CB8AC3E}">
        <p14:creationId xmlns:p14="http://schemas.microsoft.com/office/powerpoint/2010/main" val="2367017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E538-57E1-5C4C-ADED-46B9B53CB46B}"/>
              </a:ext>
            </a:extLst>
          </p:cNvPr>
          <p:cNvSpPr>
            <a:spLocks noGrp="1"/>
          </p:cNvSpPr>
          <p:nvPr>
            <p:ph type="title"/>
          </p:nvPr>
        </p:nvSpPr>
        <p:spPr/>
        <p:txBody>
          <a:bodyPr/>
          <a:lstStyle/>
          <a:p>
            <a:pPr algn="ctr"/>
            <a:r>
              <a:rPr lang="en-US" dirty="0">
                <a:latin typeface="Arial" panose="020B0604020202020204" pitchFamily="34" charset="0"/>
                <a:cs typeface="Arial" panose="020B0604020202020204" pitchFamily="34" charset="0"/>
              </a:rPr>
              <a:t>Methodology</a:t>
            </a:r>
            <a:endParaRPr lang="en-NP" dirty="0"/>
          </a:p>
        </p:txBody>
      </p:sp>
      <p:sp>
        <p:nvSpPr>
          <p:cNvPr id="3" name="Content Placeholder 2">
            <a:extLst>
              <a:ext uri="{FF2B5EF4-FFF2-40B4-BE49-F238E27FC236}">
                <a16:creationId xmlns:a16="http://schemas.microsoft.com/office/drawing/2014/main" id="{37C0C942-B983-934B-98E3-56EE2940910F}"/>
              </a:ext>
            </a:extLst>
          </p:cNvPr>
          <p:cNvSpPr>
            <a:spLocks noGrp="1"/>
          </p:cNvSpPr>
          <p:nvPr>
            <p:ph idx="1"/>
          </p:nvPr>
        </p:nvSpPr>
        <p:spPr/>
        <p:txBody>
          <a:bodyPr/>
          <a:lstStyle/>
          <a:p>
            <a:pPr marL="0" indent="0">
              <a:buNone/>
            </a:pPr>
            <a:r>
              <a:rPr lang="en-US" dirty="0">
                <a:latin typeface="Arial" panose="020B0604020202020204" pitchFamily="34" charset="0"/>
                <a:cs typeface="Arial" panose="020B0604020202020204" pitchFamily="34" charset="0"/>
              </a:rPr>
              <a:t>Two methods were used to solve the problem:</a:t>
            </a:r>
          </a:p>
          <a:p>
            <a:pPr marL="0" indent="0">
              <a:buNone/>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Object Oriented Programming</a:t>
            </a:r>
          </a:p>
          <a:p>
            <a:r>
              <a:rPr lang="en-US" dirty="0">
                <a:latin typeface="Arial" panose="020B0604020202020204" pitchFamily="34" charset="0"/>
                <a:cs typeface="Arial" panose="020B0604020202020204" pitchFamily="34" charset="0"/>
              </a:rPr>
              <a:t>SFML Graphics library </a:t>
            </a:r>
          </a:p>
          <a:p>
            <a:pPr marL="0" indent="0">
              <a:buNone/>
            </a:pPr>
            <a:endParaRPr lang="en-US" dirty="0">
              <a:latin typeface="Arial" panose="020B0604020202020204" pitchFamily="34" charset="0"/>
              <a:cs typeface="Arial" panose="020B0604020202020204" pitchFamily="34" charset="0"/>
            </a:endParaRPr>
          </a:p>
          <a:p>
            <a:pPr marL="0" indent="0">
              <a:buNone/>
            </a:pPr>
            <a:endParaRPr lang="en-NP" dirty="0"/>
          </a:p>
        </p:txBody>
      </p:sp>
      <p:sp>
        <p:nvSpPr>
          <p:cNvPr id="4" name="Footer Placeholder 3">
            <a:extLst>
              <a:ext uri="{FF2B5EF4-FFF2-40B4-BE49-F238E27FC236}">
                <a16:creationId xmlns:a16="http://schemas.microsoft.com/office/drawing/2014/main" id="{3729825A-715A-6F45-A99A-AACBB283F147}"/>
              </a:ext>
            </a:extLst>
          </p:cNvPr>
          <p:cNvSpPr>
            <a:spLocks noGrp="1"/>
          </p:cNvSpPr>
          <p:nvPr>
            <p:ph type="ftr" sz="quarter" idx="11"/>
          </p:nvPr>
        </p:nvSpPr>
        <p:spPr>
          <a:xfrm>
            <a:off x="0" y="6176963"/>
            <a:ext cx="4114800" cy="365125"/>
          </a:xfrm>
        </p:spPr>
        <p:txBody>
          <a:bodyPr/>
          <a:lstStyle/>
          <a:p>
            <a:pPr algn="l"/>
            <a:r>
              <a:rPr lang="en-US" dirty="0"/>
              <a:t>Presentation Data: 25/10/2021</a:t>
            </a:r>
            <a:endParaRPr lang="en-NP" dirty="0"/>
          </a:p>
        </p:txBody>
      </p:sp>
    </p:spTree>
    <p:extLst>
      <p:ext uri="{BB962C8B-B14F-4D97-AF65-F5344CB8AC3E}">
        <p14:creationId xmlns:p14="http://schemas.microsoft.com/office/powerpoint/2010/main" val="997983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2428</TotalTime>
  <Words>603</Words>
  <Application>Microsoft Macintosh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Presentation on Password Manager</vt:lpstr>
      <vt:lpstr>Outline</vt:lpstr>
      <vt:lpstr>Motivation</vt:lpstr>
      <vt:lpstr>PowerPoint Presentation</vt:lpstr>
      <vt:lpstr>PowerPoint Presentation</vt:lpstr>
      <vt:lpstr>Objectives</vt:lpstr>
      <vt:lpstr>PowerPoint Presentation</vt:lpstr>
      <vt:lpstr>Introduction/Background</vt:lpstr>
      <vt:lpstr>Methodology</vt:lpstr>
      <vt:lpstr>Demo Samples</vt:lpstr>
      <vt:lpstr>Loading Screen</vt:lpstr>
      <vt:lpstr>New User Screen </vt:lpstr>
      <vt:lpstr>Existing Users</vt:lpstr>
      <vt:lpstr>User Data</vt:lpstr>
      <vt:lpstr>Conclusion</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Password Manager</dc:title>
  <dc:creator>Microsoft Office User</dc:creator>
  <cp:lastModifiedBy>Microsoft Office User</cp:lastModifiedBy>
  <cp:revision>2</cp:revision>
  <dcterms:created xsi:type="dcterms:W3CDTF">2021-10-23T01:56:21Z</dcterms:created>
  <dcterms:modified xsi:type="dcterms:W3CDTF">2021-10-24T18:25:12Z</dcterms:modified>
</cp:coreProperties>
</file>