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4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4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9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31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1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2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1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43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6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7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3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2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5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5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D8AA-77D3-4B17-9C87-B0C7342BC826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97B7-D08A-4F08-ADCD-D4DCA2F63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8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30B91-9878-4471-B489-2EAF12643A92}"/>
              </a:ext>
            </a:extLst>
          </p:cNvPr>
          <p:cNvSpPr txBox="1"/>
          <p:nvPr/>
        </p:nvSpPr>
        <p:spPr>
          <a:xfrm>
            <a:off x="2584383" y="1094125"/>
            <a:ext cx="65198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 b="1" dirty="0"/>
          </a:p>
          <a:p>
            <a:r>
              <a:rPr lang="ko-KR" altLang="en-US" sz="1200" b="1" dirty="0"/>
              <a:t>1조:신용카드 사기 탐지 관련 주제에 대해서 해보려고 합니다. </a:t>
            </a:r>
          </a:p>
          <a:p>
            <a:r>
              <a:rPr lang="ko-KR" altLang="en-US" sz="1200" b="1" dirty="0" err="1"/>
              <a:t>사기또는</a:t>
            </a:r>
            <a:r>
              <a:rPr lang="ko-KR" altLang="en-US" sz="1200" b="1" dirty="0"/>
              <a:t> 정품으로 분류된 익명의 신용 카드 거래를 구별하는....!</a:t>
            </a:r>
          </a:p>
          <a:p>
            <a:r>
              <a:rPr lang="ko-KR" altLang="en-US" sz="1200" b="1" dirty="0" err="1"/>
              <a:t>케글데이터</a:t>
            </a:r>
            <a:r>
              <a:rPr lang="ko-KR" altLang="en-US" sz="1200" b="1" dirty="0"/>
              <a:t> https://www.kaggle.com/mlg-ulb/creditcardfraud</a:t>
            </a:r>
          </a:p>
          <a:p>
            <a:endParaRPr lang="ko-KR" altLang="en-US" sz="1200" b="1" dirty="0"/>
          </a:p>
          <a:p>
            <a:r>
              <a:rPr lang="ko-KR" altLang="en-US" sz="1200" b="1" dirty="0"/>
              <a:t>2조:</a:t>
            </a:r>
          </a:p>
          <a:p>
            <a:r>
              <a:rPr lang="ko-KR" altLang="en-US" sz="1200" b="1" dirty="0"/>
              <a:t>주제</a:t>
            </a:r>
          </a:p>
          <a:p>
            <a:r>
              <a:rPr lang="ko-KR" altLang="en-US" sz="1200" b="1" dirty="0"/>
              <a:t>전력 수요 예측 시뮬레이션을 통한 효율적인 인공지능 알고리즘 발굴</a:t>
            </a:r>
          </a:p>
          <a:p>
            <a:r>
              <a:rPr lang="ko-KR" altLang="en-US" sz="1200" b="1" dirty="0"/>
              <a:t>전력 융합 신서비스 발굴 및 비즈니스 모델 개발 활용</a:t>
            </a:r>
          </a:p>
          <a:p>
            <a:r>
              <a:rPr lang="ko-KR" altLang="en-US" sz="1200" b="1" dirty="0"/>
              <a:t>디지털 뉴딜의 성공을 위한 인공지능(AI)의 융합, 확산을 촉진</a:t>
            </a:r>
          </a:p>
          <a:p>
            <a:r>
              <a:rPr lang="ko-KR" altLang="en-US" sz="1200" b="1" dirty="0" err="1"/>
              <a:t>데이콘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https://dacon.io/competitions/official/235736/overview/description</a:t>
            </a:r>
            <a:endParaRPr lang="ko-KR" altLang="en-US" sz="1200" b="1" dirty="0"/>
          </a:p>
          <a:p>
            <a:endParaRPr lang="ko-KR" altLang="en-US" sz="1200" b="1" dirty="0"/>
          </a:p>
          <a:p>
            <a:r>
              <a:rPr lang="ko-KR" altLang="en-US" sz="1200" b="1" dirty="0"/>
              <a:t>3조: 주차수요 예측 AI 경진대회 (</a:t>
            </a:r>
            <a:r>
              <a:rPr lang="ko-KR" altLang="en-US" sz="1200" b="1" dirty="0" err="1"/>
              <a:t>데이콘</a:t>
            </a:r>
            <a:r>
              <a:rPr lang="ko-KR" altLang="en-US" sz="1200" b="1" dirty="0"/>
              <a:t>)</a:t>
            </a:r>
            <a:r>
              <a:rPr lang="en-US" altLang="ko-KR" sz="1200" b="1" dirty="0"/>
              <a:t>: https://dacon.io/competitions/official/235745/overview/description</a:t>
            </a:r>
            <a:endParaRPr lang="ko-KR" altLang="en-US" sz="1200" b="1" dirty="0"/>
          </a:p>
          <a:p>
            <a:endParaRPr lang="ko-KR" altLang="en-US" sz="1200" b="1" dirty="0"/>
          </a:p>
          <a:p>
            <a:r>
              <a:rPr lang="ko-KR" altLang="en-US" sz="1200" b="1" dirty="0"/>
              <a:t>4조도 </a:t>
            </a:r>
            <a:r>
              <a:rPr lang="ko-KR" altLang="en-US" sz="1200" b="1" dirty="0" err="1"/>
              <a:t>캐글</a:t>
            </a:r>
            <a:r>
              <a:rPr lang="ko-KR" altLang="en-US" sz="1200" b="1" dirty="0"/>
              <a:t> 데이터로 신용카드 사기 </a:t>
            </a:r>
            <a:r>
              <a:rPr lang="ko-KR" altLang="en-US" sz="1200" b="1" dirty="0" err="1"/>
              <a:t>탐지하려고합니다</a:t>
            </a:r>
            <a:r>
              <a:rPr lang="ko-KR" altLang="en-US" sz="1200" b="1" dirty="0"/>
              <a:t>.</a:t>
            </a:r>
          </a:p>
          <a:p>
            <a:r>
              <a:rPr lang="ko-KR" altLang="en-US" sz="1200" b="1" dirty="0"/>
              <a:t>해당 </a:t>
            </a:r>
            <a:r>
              <a:rPr lang="ko-KR" altLang="en-US" sz="1200" b="1" dirty="0" err="1"/>
              <a:t>캐글</a:t>
            </a:r>
            <a:r>
              <a:rPr lang="ko-KR" altLang="en-US" sz="1200" b="1" dirty="0"/>
              <a:t> 주소: https://www.kaggle.com/mlg-ulb/creditcardfraud</a:t>
            </a:r>
          </a:p>
          <a:p>
            <a:endParaRPr lang="ko-KR" altLang="en-US" sz="1200" b="1" dirty="0"/>
          </a:p>
          <a:p>
            <a:r>
              <a:rPr lang="ko-KR" altLang="en-US" sz="1200" b="1" dirty="0"/>
              <a:t>5조</a:t>
            </a:r>
          </a:p>
          <a:p>
            <a:r>
              <a:rPr lang="ko-KR" altLang="en-US" sz="1200" b="1" dirty="0"/>
              <a:t>https://dacon.io/competitions/open/235576/overview/description</a:t>
            </a:r>
          </a:p>
          <a:p>
            <a:r>
              <a:rPr lang="ko-KR" altLang="en-US" sz="1200" b="1" dirty="0"/>
              <a:t>서울시 </a:t>
            </a:r>
            <a:r>
              <a:rPr lang="ko-KR" altLang="en-US" sz="1200" b="1" dirty="0" err="1"/>
              <a:t>따릉이</a:t>
            </a:r>
            <a:r>
              <a:rPr lang="ko-KR" altLang="en-US" sz="1200" b="1" dirty="0"/>
              <a:t> 자전거 이용 예측 </a:t>
            </a:r>
            <a:r>
              <a:rPr lang="ko-KR" altLang="en-US" sz="1200" b="1" dirty="0" err="1"/>
              <a:t>ai모델</a:t>
            </a:r>
            <a:endParaRPr lang="en-US" altLang="ko-KR" sz="1200" b="1" dirty="0"/>
          </a:p>
          <a:p>
            <a:r>
              <a:rPr lang="ko-KR" altLang="en-US" sz="1200" b="1" dirty="0" err="1"/>
              <a:t>데이콘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ABB4C-228F-4507-8DE9-C0DBC1DDB136}"/>
              </a:ext>
            </a:extLst>
          </p:cNvPr>
          <p:cNvSpPr/>
          <p:nvPr/>
        </p:nvSpPr>
        <p:spPr>
          <a:xfrm>
            <a:off x="2449008" y="170795"/>
            <a:ext cx="7293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머신러닝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미니프로젝트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AI] 인공지능, 그 정확한 개념은 무엇인가? &lt; Opinion &lt; Ai/Robot &lt; Tech &lt; 기사본문 - 코딩월드뉴스">
            <a:extLst>
              <a:ext uri="{FF2B5EF4-FFF2-40B4-BE49-F238E27FC236}">
                <a16:creationId xmlns:a16="http://schemas.microsoft.com/office/drawing/2014/main" id="{C05DFCCD-7E7D-4074-B280-8C8B1805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000" y="1336735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D544E-C43A-4008-9288-B165085803C4}"/>
              </a:ext>
            </a:extLst>
          </p:cNvPr>
          <p:cNvSpPr txBox="1"/>
          <p:nvPr/>
        </p:nvSpPr>
        <p:spPr>
          <a:xfrm>
            <a:off x="2584383" y="5477914"/>
            <a:ext cx="71131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발표</a:t>
            </a:r>
            <a:r>
              <a:rPr lang="en-US" altLang="ko-KR" sz="2400" b="1" dirty="0"/>
              <a:t>: 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30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16:00 ~ 17:30</a:t>
            </a:r>
            <a:r>
              <a:rPr lang="ko-KR" altLang="en-US" sz="2400" b="1" dirty="0"/>
              <a:t>분</a:t>
            </a:r>
            <a:endParaRPr lang="en-US" altLang="ko-KR" sz="2400" b="1" dirty="0"/>
          </a:p>
          <a:p>
            <a:r>
              <a:rPr lang="ko-KR" altLang="en-US" sz="2400" b="1" dirty="0"/>
              <a:t>총평</a:t>
            </a:r>
            <a:r>
              <a:rPr lang="en-US" altLang="ko-KR" sz="2400" b="1" dirty="0"/>
              <a:t>: 17:30 ~ 17:50</a:t>
            </a:r>
            <a:r>
              <a:rPr lang="ko-KR" altLang="en-US" sz="24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488954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480</TotalTime>
  <Words>176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Tw Cen MT</vt:lpstr>
      <vt:lpstr>회로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medici</dc:creator>
  <cp:lastModifiedBy>medici</cp:lastModifiedBy>
  <cp:revision>1</cp:revision>
  <dcterms:created xsi:type="dcterms:W3CDTF">2021-07-28T23:41:33Z</dcterms:created>
  <dcterms:modified xsi:type="dcterms:W3CDTF">2021-07-29T07:42:01Z</dcterms:modified>
</cp:coreProperties>
</file>