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57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AD63AA-FF02-4A19-AE22-AC592F9153A8}" v="77" dt="2020-05-29T21:17:38.2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F2AD63AA-FF02-4A19-AE22-AC592F9153A8}"/>
    <pc:docChg chg="delSld modSld">
      <pc:chgData name="" userId="" providerId="" clId="Web-{F2AD63AA-FF02-4A19-AE22-AC592F9153A8}" dt="2020-05-29T21:17:38.221" v="69"/>
      <pc:docMkLst>
        <pc:docMk/>
      </pc:docMkLst>
      <pc:sldChg chg="modSp">
        <pc:chgData name="" userId="" providerId="" clId="Web-{F2AD63AA-FF02-4A19-AE22-AC592F9153A8}" dt="2020-05-29T21:16:30.547" v="12" actId="20577"/>
        <pc:sldMkLst>
          <pc:docMk/>
          <pc:sldMk cId="737525519" sldId="256"/>
        </pc:sldMkLst>
        <pc:spChg chg="mod">
          <ac:chgData name="" userId="" providerId="" clId="Web-{F2AD63AA-FF02-4A19-AE22-AC592F9153A8}" dt="2020-05-29T21:15:52.374" v="0" actId="20577"/>
          <ac:spMkLst>
            <pc:docMk/>
            <pc:sldMk cId="737525519" sldId="256"/>
            <ac:spMk id="2" creationId="{07C8198B-61B4-490F-AA97-99CFA2CF3622}"/>
          </ac:spMkLst>
        </pc:spChg>
        <pc:spChg chg="mod">
          <ac:chgData name="" userId="" providerId="" clId="Web-{F2AD63AA-FF02-4A19-AE22-AC592F9153A8}" dt="2020-05-29T21:16:30.547" v="12" actId="20577"/>
          <ac:spMkLst>
            <pc:docMk/>
            <pc:sldMk cId="737525519" sldId="256"/>
            <ac:spMk id="3" creationId="{96B87C98-6E1F-4B38-91BE-8941A7E9C93B}"/>
          </ac:spMkLst>
        </pc:spChg>
      </pc:sldChg>
      <pc:sldChg chg="modSp">
        <pc:chgData name="" userId="" providerId="" clId="Web-{F2AD63AA-FF02-4A19-AE22-AC592F9153A8}" dt="2020-05-29T21:17:34.877" v="66" actId="20577"/>
        <pc:sldMkLst>
          <pc:docMk/>
          <pc:sldMk cId="3064618537" sldId="257"/>
        </pc:sldMkLst>
        <pc:spChg chg="mod">
          <ac:chgData name="" userId="" providerId="" clId="Web-{F2AD63AA-FF02-4A19-AE22-AC592F9153A8}" dt="2020-05-29T21:17:10.751" v="41" actId="20577"/>
          <ac:spMkLst>
            <pc:docMk/>
            <pc:sldMk cId="3064618537" sldId="257"/>
            <ac:spMk id="2" creationId="{12570DED-E942-4274-A5C5-61D0403EDC64}"/>
          </ac:spMkLst>
        </pc:spChg>
        <pc:spChg chg="mod">
          <ac:chgData name="" userId="" providerId="" clId="Web-{F2AD63AA-FF02-4A19-AE22-AC592F9153A8}" dt="2020-05-29T21:17:34.877" v="66" actId="20577"/>
          <ac:spMkLst>
            <pc:docMk/>
            <pc:sldMk cId="3064618537" sldId="257"/>
            <ac:spMk id="7" creationId="{FADDAB32-E602-42AB-85E5-81A683738955}"/>
          </ac:spMkLst>
        </pc:spChg>
      </pc:sldChg>
      <pc:sldChg chg="del">
        <pc:chgData name="" userId="" providerId="" clId="Web-{F2AD63AA-FF02-4A19-AE22-AC592F9153A8}" dt="2020-05-29T21:17:36.533" v="68"/>
        <pc:sldMkLst>
          <pc:docMk/>
          <pc:sldMk cId="1857308462" sldId="258"/>
        </pc:sldMkLst>
      </pc:sldChg>
      <pc:sldChg chg="modSp">
        <pc:chgData name="" userId="" providerId="" clId="Web-{F2AD63AA-FF02-4A19-AE22-AC592F9153A8}" dt="2020-05-29T21:17:04.188" v="38"/>
        <pc:sldMkLst>
          <pc:docMk/>
          <pc:sldMk cId="2666727575" sldId="259"/>
        </pc:sldMkLst>
        <pc:graphicFrameChg chg="mod modGraphic">
          <ac:chgData name="" userId="" providerId="" clId="Web-{F2AD63AA-FF02-4A19-AE22-AC592F9153A8}" dt="2020-05-29T21:17:04.188" v="38"/>
          <ac:graphicFrameMkLst>
            <pc:docMk/>
            <pc:sldMk cId="2666727575" sldId="259"/>
            <ac:graphicFrameMk id="4" creationId="{8C7E413A-6A9E-428D-A079-5F9139C3575C}"/>
          </ac:graphicFrameMkLst>
        </pc:graphicFrameChg>
      </pc:sldChg>
      <pc:sldChg chg="del">
        <pc:chgData name="" userId="" providerId="" clId="Web-{F2AD63AA-FF02-4A19-AE22-AC592F9153A8}" dt="2020-05-29T21:17:38.221" v="69"/>
        <pc:sldMkLst>
          <pc:docMk/>
          <pc:sldMk cId="2811827624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CDD6B-EC2F-4242-BB01-3ADB2EA05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6E81A-1139-4F60-ADAD-CDBFA2DA7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CA7DA-A3ED-424E-96DB-EAC43B3A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20E7B-DE6B-4599-AB9A-D6E6D1C5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98F17-D1A4-4B40-8467-04543C7A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4F3F-7F8C-4B62-83A5-552DFB19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B7699-2B3A-4817-9AC3-43FD9282F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3F1A9-6856-45E2-8C6C-5C78A873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807F9-D2C6-4EE6-AE90-327FC325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0549-8F58-4348-9920-652E9FED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4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1ECD2-AC72-4B39-B658-44039FF9B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CE250-D2E2-4148-B0C4-5EEC101D4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E6582-DD76-46CC-A4B7-7889DF30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69BB8-5380-45F6-85BD-37209F96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1002E-17D0-4016-AA60-4DBD5B8B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0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5B90-86EC-492C-8440-5BE029FC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4B971-FFBC-444C-9574-9D3B54B72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66CA0-A872-4564-80CA-5FEC4ECF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A1036-6CDC-445C-A420-C8F19AA3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5A98F-1722-408F-9EAF-DD105A67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6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E4D1-759E-4B80-9D6F-7700A8CD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D5114-CD19-406E-8705-96803BC30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8F7AF-E616-4F57-A855-C02E4119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F85F8-5B2C-49AB-ACE3-206BEDDE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9AD0B-2401-4303-B6E3-E10A4408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8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4CDF-BB67-47FC-BF1B-DB02A674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A57AE-432B-4C7F-AFD5-02DA1AB1A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59AFA-4DCC-4AAB-A636-A768FCC63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2A2CC-F2EE-4979-8BBC-A34D0009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4CF7A-3807-4981-82FE-9DFBEED4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DDECA-5A1A-4973-9442-C4828544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1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A80D-F0D5-4D0E-A595-37B132CF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C3DE0-C588-424F-99AD-81C63CBF6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99559-C376-4106-B5B8-DE2548E8B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C5DA3-BFFC-4144-9DE2-F9BD5D554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6C142-9FBA-441E-A2EE-8A26CD28D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3BFF5-7AB9-4517-84AF-11B4195E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63660-8C4C-44F0-BB2E-A2E06C02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85D26-D27D-4780-B4D8-652336F5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FB5D-6D01-46C3-90E2-6EF7C7DD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BEC61-F94D-46EA-93C3-3D29473C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8D31F-B3A3-44A7-BE2E-54CED001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FC639-D8CC-4126-AE01-D7ECE4FE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0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11337-DCED-48AE-9781-145604B2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90E84E-2E44-4497-B8AA-769AD7E9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3588F-8746-4FE0-AB58-50B514C8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3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E9AD-7C5B-43BF-BC81-663C3B7F4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B248D-04F1-4ACE-8F99-0844D0618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34B85-1772-4F38-A7E7-EB8B511E6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84CC1-4267-4CC4-88D6-3A28AFF5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253FA-41D5-46A5-8FA6-3BB510DA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524AA-7B5D-4D45-A1D6-B2C17247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9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1104-3193-4DE3-9579-D9AA8F0E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3E60D-5591-47FB-8383-3CF2A6D2F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93396-1B46-429A-A1C7-6319CC46E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BB73A-2A95-4544-9F11-6D8DF3A1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82299-81B8-4894-B8B7-C1A0EF0D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0117A-21AA-4F59-A2B7-7BC19EB7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5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17E4F-9347-44CD-9477-1AF2334B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CF40D-687B-4129-846D-C33C3CF7D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5B308-7023-40D0-A9D7-0A50FDE28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4BDDD-E77C-4F65-80AE-A2B49D0566BE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4102-7A5A-4E11-ABC2-D0BBAAF8E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0775C-EC89-455E-B408-FFCE8D86F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8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198B-61B4-490F-AA97-99CFA2CF3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CEIS150</a:t>
            </a:r>
            <a:br>
              <a:rPr lang="en-US" dirty="0"/>
            </a:br>
            <a:r>
              <a:rPr lang="en-US" dirty="0"/>
              <a:t>Module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87C98-6E1F-4B38-91BE-8941A7E9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Arial"/>
                <a:cs typeface="Arial"/>
              </a:rPr>
              <a:t>Text-Based User Interface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Arial"/>
                <a:cs typeface="Arial"/>
              </a:rPr>
              <a:t>Summary Report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3752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E22B-7BCB-4992-85CF-CCAF15D9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Rubric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7E413A-6A9E-428D-A079-5F9139C35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8931721"/>
              </p:ext>
            </p:extLst>
          </p:nvPr>
        </p:nvGraphicFramePr>
        <p:xfrm>
          <a:off x="838200" y="1825625"/>
          <a:ext cx="105156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49406450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56612875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22685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Requirement(s)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12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Adding a 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Screen Shot of adding stock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858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Listing all Stocks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Screen Shot of listing 3 stocks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693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Daily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Screen Shot of adding daily data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408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72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Adding a Stock</a:t>
            </a:r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72CC557-5E48-4CB0-8713-624D23439B6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Paste a screen shot of your working Stock program.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61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Listing 3 Stocks</a:t>
            </a:r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72CC557-5E48-4CB0-8713-624D23439B6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Paste a screen shot of your working Stock program.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591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Daily Data</a:t>
            </a:r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72CC557-5E48-4CB0-8713-624D23439B6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Paste a screen shot of your working Stock program.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43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s xmlns="b8820432-3450-4e09-b17f-565094e588b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F883F57245246A7747A9329048B46" ma:contentTypeVersion="13" ma:contentTypeDescription="Create a new document." ma:contentTypeScope="" ma:versionID="405fbacda404f3661f41405c2d23432b">
  <xsd:schema xmlns:xsd="http://www.w3.org/2001/XMLSchema" xmlns:xs="http://www.w3.org/2001/XMLSchema" xmlns:p="http://schemas.microsoft.com/office/2006/metadata/properties" xmlns:ns2="b8820432-3450-4e09-b17f-565094e588be" xmlns:ns3="b7b956fb-0613-46b7-a92d-14c47de7bd00" targetNamespace="http://schemas.microsoft.com/office/2006/metadata/properties" ma:root="true" ma:fieldsID="6eb31255b3e73debb3c9a025dfec9584" ns2:_="" ns3:_="">
    <xsd:import namespace="b8820432-3450-4e09-b17f-565094e588be"/>
    <xsd:import namespace="b7b956fb-0613-46b7-a92d-14c47de7bd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820432-3450-4e09-b17f-565094e588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Comments" ma:index="18" nillable="true" ma:displayName="Comments" ma:internalName="Comment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956fb-0613-46b7-a92d-14c47de7bd0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3F9C2E-A8DE-4D79-8CF7-43F2381B038E}">
  <ds:schemaRefs>
    <ds:schemaRef ds:uri="http://schemas.microsoft.com/office/2006/metadata/properties"/>
    <ds:schemaRef ds:uri="http://schemas.microsoft.com/office/infopath/2007/PartnerControls"/>
    <ds:schemaRef ds:uri="b8820432-3450-4e09-b17f-565094e588be"/>
  </ds:schemaRefs>
</ds:datastoreItem>
</file>

<file path=customXml/itemProps2.xml><?xml version="1.0" encoding="utf-8"?>
<ds:datastoreItem xmlns:ds="http://schemas.openxmlformats.org/officeDocument/2006/customXml" ds:itemID="{2425C325-6500-4084-917F-33C7F612C3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820432-3450-4e09-b17f-565094e588be"/>
    <ds:schemaRef ds:uri="b7b956fb-0613-46b7-a92d-14c47de7bd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2E3689F-96FA-4532-A7DB-ECD3C1BEB3B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80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CEIS150 Module 3</vt:lpstr>
      <vt:lpstr>Rubric</vt:lpstr>
      <vt:lpstr>Adding a Stock</vt:lpstr>
      <vt:lpstr>Listing 3 Stocks</vt:lpstr>
      <vt:lpstr>Daily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CEIS101 Module 1</dc:title>
  <dc:creator>William Sullivan</dc:creator>
  <cp:lastModifiedBy>Cooper, Gina</cp:lastModifiedBy>
  <cp:revision>27</cp:revision>
  <dcterms:created xsi:type="dcterms:W3CDTF">2018-12-20T22:43:36Z</dcterms:created>
  <dcterms:modified xsi:type="dcterms:W3CDTF">2021-08-31T05:06:16Z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0x0101006B0F883F57245246A7747A9329048B46</vt:lpwstr>
  </property>
</Properties>
</file>