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F48FA-5FDE-4257-8141-74954889C7B7}" v="25" dt="2024-02-26T17:29:37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sendine, Joseph" userId="S::jbrisendine@my.devry.edu::5c9c15a2-7496-41f7-9d0f-aa6d6b62b527" providerId="AD" clId="Web-{872F48FA-5FDE-4257-8141-74954889C7B7}"/>
    <pc:docChg chg="modSld">
      <pc:chgData name="Brisendine, Joseph" userId="S::jbrisendine@my.devry.edu::5c9c15a2-7496-41f7-9d0f-aa6d6b62b527" providerId="AD" clId="Web-{872F48FA-5FDE-4257-8141-74954889C7B7}" dt="2024-02-26T17:29:37.946" v="47" actId="14100"/>
      <pc:docMkLst>
        <pc:docMk/>
      </pc:docMkLst>
      <pc:sldChg chg="addSp delSp modSp mod setBg">
        <pc:chgData name="Brisendine, Joseph" userId="S::jbrisendine@my.devry.edu::5c9c15a2-7496-41f7-9d0f-aa6d6b62b527" providerId="AD" clId="Web-{872F48FA-5FDE-4257-8141-74954889C7B7}" dt="2024-02-26T17:22:35.214" v="2"/>
        <pc:sldMkLst>
          <pc:docMk/>
          <pc:sldMk cId="737525519" sldId="256"/>
        </pc:sldMkLst>
        <pc:spChg chg="mod">
          <ac:chgData name="Brisendine, Joseph" userId="S::jbrisendine@my.devry.edu::5c9c15a2-7496-41f7-9d0f-aa6d6b62b527" providerId="AD" clId="Web-{872F48FA-5FDE-4257-8141-74954889C7B7}" dt="2024-02-26T17:22:35.214" v="2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Brisendine, Joseph" userId="S::jbrisendine@my.devry.edu::5c9c15a2-7496-41f7-9d0f-aa6d6b62b527" providerId="AD" clId="Web-{872F48FA-5FDE-4257-8141-74954889C7B7}" dt="2024-02-26T17:22:35.214" v="2"/>
          <ac:spMkLst>
            <pc:docMk/>
            <pc:sldMk cId="737525519" sldId="256"/>
            <ac:spMk id="3" creationId="{96B87C98-6E1F-4B38-91BE-8941A7E9C93B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2:35.152" v="1"/>
          <ac:spMkLst>
            <pc:docMk/>
            <pc:sldMk cId="737525519" sldId="256"/>
            <ac:spMk id="9" creationId="{C1DD1A8A-57D5-4A81-AD04-532B043C5611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2:35.152" v="1"/>
          <ac:spMkLst>
            <pc:docMk/>
            <pc:sldMk cId="737525519" sldId="256"/>
            <ac:spMk id="11" creationId="{007891EC-4501-44ED-A8C8-B11B6DB767AB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2:35.214" v="2"/>
          <ac:spMkLst>
            <pc:docMk/>
            <pc:sldMk cId="737525519" sldId="256"/>
            <ac:spMk id="13" creationId="{AF2F604E-43BE-4DC3-B983-E071523364F8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2:35.214" v="2"/>
          <ac:spMkLst>
            <pc:docMk/>
            <pc:sldMk cId="737525519" sldId="256"/>
            <ac:spMk id="14" creationId="{0671A8AE-40A1-4631-A6B8-581AFF065482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2:35.214" v="2"/>
          <ac:spMkLst>
            <pc:docMk/>
            <pc:sldMk cId="737525519" sldId="256"/>
            <ac:spMk id="15" creationId="{08C9B587-E65E-4B52-B37C-ABEBB6E87928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2:35.214" v="2"/>
          <ac:spMkLst>
            <pc:docMk/>
            <pc:sldMk cId="737525519" sldId="256"/>
            <ac:spMk id="17" creationId="{AB58EF07-17C2-48CF-ABB0-EEF1F17CB8F0}"/>
          </ac:spMkLst>
        </pc:spChg>
        <pc:picChg chg="add del">
          <ac:chgData name="Brisendine, Joseph" userId="S::jbrisendine@my.devry.edu::5c9c15a2-7496-41f7-9d0f-aa6d6b62b527" providerId="AD" clId="Web-{872F48FA-5FDE-4257-8141-74954889C7B7}" dt="2024-02-26T17:22:35.152" v="1"/>
          <ac:picMkLst>
            <pc:docMk/>
            <pc:sldMk cId="737525519" sldId="256"/>
            <ac:picMk id="5" creationId="{F9B0DC75-29B8-E4B6-57C5-6312C9CDC0CE}"/>
          </ac:picMkLst>
        </pc:picChg>
        <pc:picChg chg="add">
          <ac:chgData name="Brisendine, Joseph" userId="S::jbrisendine@my.devry.edu::5c9c15a2-7496-41f7-9d0f-aa6d6b62b527" providerId="AD" clId="Web-{872F48FA-5FDE-4257-8141-74954889C7B7}" dt="2024-02-26T17:22:35.214" v="2"/>
          <ac:picMkLst>
            <pc:docMk/>
            <pc:sldMk cId="737525519" sldId="256"/>
            <ac:picMk id="16" creationId="{3ED4154B-D83D-2CE4-9855-79A0098493B1}"/>
          </ac:picMkLst>
        </pc:picChg>
      </pc:sldChg>
      <pc:sldChg chg="addSp delSp modSp mod setBg">
        <pc:chgData name="Brisendine, Joseph" userId="S::jbrisendine@my.devry.edu::5c9c15a2-7496-41f7-9d0f-aa6d6b62b527" providerId="AD" clId="Web-{872F48FA-5FDE-4257-8141-74954889C7B7}" dt="2024-02-26T17:24:44.093" v="21" actId="14100"/>
        <pc:sldMkLst>
          <pc:docMk/>
          <pc:sldMk cId="3064618537" sldId="257"/>
        </pc:sldMkLst>
        <pc:spChg chg="mod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2" creationId="{12570DED-E942-4274-A5C5-61D0403EDC64}"/>
          </ac:spMkLst>
        </pc:spChg>
        <pc:spChg chg="del">
          <ac:chgData name="Brisendine, Joseph" userId="S::jbrisendine@my.devry.edu::5c9c15a2-7496-41f7-9d0f-aa6d6b62b527" providerId="AD" clId="Web-{872F48FA-5FDE-4257-8141-74954889C7B7}" dt="2024-02-26T17:23:00.090" v="4"/>
          <ac:spMkLst>
            <pc:docMk/>
            <pc:sldMk cId="3064618537" sldId="257"/>
            <ac:spMk id="6" creationId="{172CC557-5E48-4CB0-8713-624D23439B6B}"/>
          </ac:spMkLst>
        </pc:spChg>
        <pc:spChg chg="mod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7" creationId="{FADDAB32-E602-42AB-85E5-81A683738955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3:49.310" v="12"/>
          <ac:spMkLst>
            <pc:docMk/>
            <pc:sldMk cId="3064618537" sldId="257"/>
            <ac:spMk id="21" creationId="{E8A8EAB8-D2FF-444D-B34B-7D32F106AD0E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3:49.310" v="11"/>
          <ac:spMkLst>
            <pc:docMk/>
            <pc:sldMk cId="3064618537" sldId="257"/>
            <ac:spMk id="30" creationId="{04812C46-200A-4DEB-A05E-3ED6C68C2387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3:49.310" v="11"/>
          <ac:spMkLst>
            <pc:docMk/>
            <pc:sldMk cId="3064618537" sldId="257"/>
            <ac:spMk id="32" creationId="{D1EA859B-E555-4109-94F3-6700E046E008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34" creationId="{C61F2F60-14E3-4196-B7CE-175E46F04481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35" creationId="{E8A8EAB8-D2FF-444D-B34B-7D32F106AD0E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36" creationId="{9DD005C1-8C51-42D6-9BEE-B9B83849743D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8"/>
          <ac:spMkLst>
            <pc:docMk/>
            <pc:sldMk cId="3064618537" sldId="257"/>
            <ac:spMk id="43" creationId="{8161EA6B-09CA-445B-AB0D-8DF76FA92DEF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47" creationId="{7A5F0580-5EE9-419F-96EE-B6529EF6E7D0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8"/>
          <ac:spMkLst>
            <pc:docMk/>
            <pc:sldMk cId="3064618537" sldId="257"/>
            <ac:spMk id="52" creationId="{D7A453D2-15D8-4403-815F-291FA16340D9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8"/>
          <ac:spMkLst>
            <pc:docMk/>
            <pc:sldMk cId="3064618537" sldId="257"/>
            <ac:spMk id="53" creationId="{B8114C98-A349-4111-A123-E8EAB86ABE30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4:26.593" v="18"/>
          <ac:spMkLst>
            <pc:docMk/>
            <pc:sldMk cId="3064618537" sldId="257"/>
            <ac:spMk id="67" creationId="{E2D3D3F2-ABBB-4453-B1C5-1BEBF7E4DD56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75" creationId="{9AA72BD9-2C5A-4EDC-931F-5AA08EACA0F3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76" creationId="{DD3981AC-7B61-4947-BCF3-F7AA7FA385B9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4:26.593" v="19"/>
          <ac:spMkLst>
            <pc:docMk/>
            <pc:sldMk cId="3064618537" sldId="257"/>
            <ac:spMk id="77" creationId="{55D4142C-5077-457F-A6AD-3FECFDB39685}"/>
          </ac:spMkLst>
        </pc:spChg>
        <pc:grpChg chg="add del">
          <ac:chgData name="Brisendine, Joseph" userId="S::jbrisendine@my.devry.edu::5c9c15a2-7496-41f7-9d0f-aa6d6b62b527" providerId="AD" clId="Web-{872F48FA-5FDE-4257-8141-74954889C7B7}" dt="2024-02-26T17:23:32.841" v="8"/>
          <ac:grpSpMkLst>
            <pc:docMk/>
            <pc:sldMk cId="3064618537" sldId="257"/>
            <ac:grpSpMk id="12" creationId="{114ED94A-C85D-4CD3-4205-438D21CE6B38}"/>
          </ac:grpSpMkLst>
        </pc:grpChg>
        <pc:grpChg chg="add del">
          <ac:chgData name="Brisendine, Joseph" userId="S::jbrisendine@my.devry.edu::5c9c15a2-7496-41f7-9d0f-aa6d6b62b527" providerId="AD" clId="Web-{872F48FA-5FDE-4257-8141-74954889C7B7}" dt="2024-02-26T17:24:17.999" v="16"/>
          <ac:grpSpMkLst>
            <pc:docMk/>
            <pc:sldMk cId="3064618537" sldId="257"/>
            <ac:grpSpMk id="41" creationId="{F2221BB3-7B5D-C899-7745-66D7AC3232A7}"/>
          </ac:grpSpMkLst>
        </pc:grpChg>
        <pc:grpChg chg="add del">
          <ac:chgData name="Brisendine, Joseph" userId="S::jbrisendine@my.devry.edu::5c9c15a2-7496-41f7-9d0f-aa6d6b62b527" providerId="AD" clId="Web-{872F48FA-5FDE-4257-8141-74954889C7B7}" dt="2024-02-26T17:24:26.593" v="18"/>
          <ac:grpSpMkLst>
            <pc:docMk/>
            <pc:sldMk cId="3064618537" sldId="257"/>
            <ac:grpSpMk id="45" creationId="{1EA1DAFF-CECA-492F-BFA1-22C64956B8D9}"/>
          </ac:grpSpMkLst>
        </pc:grpChg>
        <pc:grpChg chg="add del">
          <ac:chgData name="Brisendine, Joseph" userId="S::jbrisendine@my.devry.edu::5c9c15a2-7496-41f7-9d0f-aa6d6b62b527" providerId="AD" clId="Web-{872F48FA-5FDE-4257-8141-74954889C7B7}" dt="2024-02-26T17:24:26.593" v="18"/>
          <ac:grpSpMkLst>
            <pc:docMk/>
            <pc:sldMk cId="3064618537" sldId="257"/>
            <ac:grpSpMk id="55" creationId="{670FB431-AE18-414D-92F4-1D12D1991152}"/>
          </ac:grpSpMkLst>
        </pc:grpChg>
        <pc:grpChg chg="add del">
          <ac:chgData name="Brisendine, Joseph" userId="S::jbrisendine@my.devry.edu::5c9c15a2-7496-41f7-9d0f-aa6d6b62b527" providerId="AD" clId="Web-{872F48FA-5FDE-4257-8141-74954889C7B7}" dt="2024-02-26T17:24:26.593" v="18"/>
          <ac:grpSpMkLst>
            <pc:docMk/>
            <pc:sldMk cId="3064618537" sldId="257"/>
            <ac:grpSpMk id="61" creationId="{AF19A774-30A5-488B-9BAF-629C6440294E}"/>
          </ac:grpSpMkLst>
        </pc:grpChg>
        <pc:grpChg chg="add del">
          <ac:chgData name="Brisendine, Joseph" userId="S::jbrisendine@my.devry.edu::5c9c15a2-7496-41f7-9d0f-aa6d6b62b527" providerId="AD" clId="Web-{872F48FA-5FDE-4257-8141-74954889C7B7}" dt="2024-02-26T17:24:26.593" v="18"/>
          <ac:grpSpMkLst>
            <pc:docMk/>
            <pc:sldMk cId="3064618537" sldId="257"/>
            <ac:grpSpMk id="69" creationId="{8214E4A5-A0D2-42C4-8D14-D2A7E495F041}"/>
          </ac:grpSpMkLst>
        </pc:grpChg>
        <pc:picChg chg="add mod ord">
          <ac:chgData name="Brisendine, Joseph" userId="S::jbrisendine@my.devry.edu::5c9c15a2-7496-41f7-9d0f-aa6d6b62b527" providerId="AD" clId="Web-{872F48FA-5FDE-4257-8141-74954889C7B7}" dt="2024-02-26T17:24:44.093" v="21" actId="14100"/>
          <ac:picMkLst>
            <pc:docMk/>
            <pc:sldMk cId="3064618537" sldId="257"/>
            <ac:picMk id="3" creationId="{406ECCB9-0F86-2D10-A03A-7468D058AD91}"/>
          </ac:picMkLst>
        </pc:picChg>
        <pc:cxnChg chg="add del">
          <ac:chgData name="Brisendine, Joseph" userId="S::jbrisendine@my.devry.edu::5c9c15a2-7496-41f7-9d0f-aa6d6b62b527" providerId="AD" clId="Web-{872F48FA-5FDE-4257-8141-74954889C7B7}" dt="2024-02-26T17:23:49.310" v="12"/>
          <ac:cxnSpMkLst>
            <pc:docMk/>
            <pc:sldMk cId="3064618537" sldId="257"/>
            <ac:cxnSpMk id="23" creationId="{EEA38897-7BA3-4408-8083-3235339C4A60}"/>
          </ac:cxnSpMkLst>
        </pc:cxnChg>
        <pc:cxnChg chg="add del">
          <ac:chgData name="Brisendine, Joseph" userId="S::jbrisendine@my.devry.edu::5c9c15a2-7496-41f7-9d0f-aa6d6b62b527" providerId="AD" clId="Web-{872F48FA-5FDE-4257-8141-74954889C7B7}" dt="2024-02-26T17:23:49.310" v="12"/>
          <ac:cxnSpMkLst>
            <pc:docMk/>
            <pc:sldMk cId="3064618537" sldId="257"/>
            <ac:cxnSpMk id="25" creationId="{F11AD06B-AB20-4097-8606-5DA00DBACE88}"/>
          </ac:cxnSpMkLst>
        </pc:cxnChg>
      </pc:sldChg>
      <pc:sldChg chg="addSp delSp modSp mod setBg">
        <pc:chgData name="Brisendine, Joseph" userId="S::jbrisendine@my.devry.edu::5c9c15a2-7496-41f7-9d0f-aa6d6b62b527" providerId="AD" clId="Web-{872F48FA-5FDE-4257-8141-74954889C7B7}" dt="2024-02-26T17:29:37.946" v="47" actId="14100"/>
        <pc:sldMkLst>
          <pc:docMk/>
          <pc:sldMk cId="1857308462" sldId="258"/>
        </pc:sldMkLst>
        <pc:spChg chg="mod ord">
          <ac:chgData name="Brisendine, Joseph" userId="S::jbrisendine@my.devry.edu::5c9c15a2-7496-41f7-9d0f-aa6d6b62b527" providerId="AD" clId="Web-{872F48FA-5FDE-4257-8141-74954889C7B7}" dt="2024-02-26T17:29:20.008" v="43"/>
          <ac:spMkLst>
            <pc:docMk/>
            <pc:sldMk cId="1857308462" sldId="258"/>
            <ac:spMk id="2" creationId="{35FCF965-A9E4-4FB1-BE6E-F3F2689FD91F}"/>
          </ac:spMkLst>
        </pc:spChg>
        <pc:spChg chg="del">
          <ac:chgData name="Brisendine, Joseph" userId="S::jbrisendine@my.devry.edu::5c9c15a2-7496-41f7-9d0f-aa6d6b62b527" providerId="AD" clId="Web-{872F48FA-5FDE-4257-8141-74954889C7B7}" dt="2024-02-26T17:27:17.316" v="22"/>
          <ac:spMkLst>
            <pc:docMk/>
            <pc:sldMk cId="1857308462" sldId="258"/>
            <ac:spMk id="6" creationId="{F474601B-6A6B-46B6-8E6F-B030DD2A7681}"/>
          </ac:spMkLst>
        </pc:spChg>
        <pc:spChg chg="mod">
          <ac:chgData name="Brisendine, Joseph" userId="S::jbrisendine@my.devry.edu::5c9c15a2-7496-41f7-9d0f-aa6d6b62b527" providerId="AD" clId="Web-{872F48FA-5FDE-4257-8141-74954889C7B7}" dt="2024-02-26T17:29:20.008" v="43"/>
          <ac:spMkLst>
            <pc:docMk/>
            <pc:sldMk cId="1857308462" sldId="258"/>
            <ac:spMk id="7" creationId="{93A4691B-2D9F-4647-9D3E-42EE87623D59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7:46.880" v="26"/>
          <ac:spMkLst>
            <pc:docMk/>
            <pc:sldMk cId="1857308462" sldId="258"/>
            <ac:spMk id="12" creationId="{9AA72BD9-2C5A-4EDC-931F-5AA08EACA0F3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7:46.880" v="26"/>
          <ac:spMkLst>
            <pc:docMk/>
            <pc:sldMk cId="1857308462" sldId="258"/>
            <ac:spMk id="14" creationId="{DD3981AC-7B61-4947-BCF3-F7AA7FA385B9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7:46.880" v="26"/>
          <ac:spMkLst>
            <pc:docMk/>
            <pc:sldMk cId="1857308462" sldId="258"/>
            <ac:spMk id="16" creationId="{55D4142C-5077-457F-A6AD-3FECFDB39685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7:46.880" v="26"/>
          <ac:spMkLst>
            <pc:docMk/>
            <pc:sldMk cId="1857308462" sldId="258"/>
            <ac:spMk id="18" creationId="{7A5F0580-5EE9-419F-96EE-B6529EF6E7D0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8:34.194" v="35"/>
          <ac:spMkLst>
            <pc:docMk/>
            <pc:sldMk cId="1857308462" sldId="258"/>
            <ac:spMk id="23" creationId="{9AA72BD9-2C5A-4EDC-931F-5AA08EACA0F3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8:34.194" v="35"/>
          <ac:spMkLst>
            <pc:docMk/>
            <pc:sldMk cId="1857308462" sldId="258"/>
            <ac:spMk id="24" creationId="{DD3981AC-7B61-4947-BCF3-F7AA7FA385B9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8:34.194" v="35"/>
          <ac:spMkLst>
            <pc:docMk/>
            <pc:sldMk cId="1857308462" sldId="258"/>
            <ac:spMk id="25" creationId="{55D4142C-5077-457F-A6AD-3FECFDB39685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8:34.194" v="35"/>
          <ac:spMkLst>
            <pc:docMk/>
            <pc:sldMk cId="1857308462" sldId="258"/>
            <ac:spMk id="26" creationId="{7A5F0580-5EE9-419F-96EE-B6529EF6E7D0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31" creationId="{9AA72BD9-2C5A-4EDC-931F-5AA08EACA0F3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33" creationId="{DD3981AC-7B61-4947-BCF3-F7AA7FA385B9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35" creationId="{55D4142C-5077-457F-A6AD-3FECFDB39685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37" creationId="{7A5F0580-5EE9-419F-96EE-B6529EF6E7D0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9:20.008" v="43"/>
          <ac:spMkLst>
            <pc:docMk/>
            <pc:sldMk cId="1857308462" sldId="258"/>
            <ac:spMk id="44" creationId="{D1EA859B-E555-4109-94F3-6700E046E008}"/>
          </ac:spMkLst>
        </pc:spChg>
        <pc:spChg chg="add del">
          <ac:chgData name="Brisendine, Joseph" userId="S::jbrisendine@my.devry.edu::5c9c15a2-7496-41f7-9d0f-aa6d6b62b527" providerId="AD" clId="Web-{872F48FA-5FDE-4257-8141-74954889C7B7}" dt="2024-02-26T17:29:20.008" v="43"/>
          <ac:spMkLst>
            <pc:docMk/>
            <pc:sldMk cId="1857308462" sldId="258"/>
            <ac:spMk id="46" creationId="{04812C46-200A-4DEB-A05E-3ED6C68C2387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48" creationId="{7A5F0580-5EE9-419F-96EE-B6529EF6E7D0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49" creationId="{9AA72BD9-2C5A-4EDC-931F-5AA08EACA0F3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50" creationId="{DD3981AC-7B61-4947-BCF3-F7AA7FA385B9}"/>
          </ac:spMkLst>
        </pc:spChg>
        <pc:spChg chg="add">
          <ac:chgData name="Brisendine, Joseph" userId="S::jbrisendine@my.devry.edu::5c9c15a2-7496-41f7-9d0f-aa6d6b62b527" providerId="AD" clId="Web-{872F48FA-5FDE-4257-8141-74954889C7B7}" dt="2024-02-26T17:29:20.023" v="44"/>
          <ac:spMkLst>
            <pc:docMk/>
            <pc:sldMk cId="1857308462" sldId="258"/>
            <ac:spMk id="51" creationId="{55D4142C-5077-457F-A6AD-3FECFDB39685}"/>
          </ac:spMkLst>
        </pc:spChg>
        <pc:grpChg chg="add del">
          <ac:chgData name="Brisendine, Joseph" userId="S::jbrisendine@my.devry.edu::5c9c15a2-7496-41f7-9d0f-aa6d6b62b527" providerId="AD" clId="Web-{872F48FA-5FDE-4257-8141-74954889C7B7}" dt="2024-02-26T17:27:49.786" v="28"/>
          <ac:grpSpMkLst>
            <pc:docMk/>
            <pc:sldMk cId="1857308462" sldId="258"/>
            <ac:grpSpMk id="20" creationId="{31C49F18-8757-4E87-5C2E-9D6D7B82BA3B}"/>
          </ac:grpSpMkLst>
        </pc:grpChg>
        <pc:grpChg chg="add del">
          <ac:chgData name="Brisendine, Joseph" userId="S::jbrisendine@my.devry.edu::5c9c15a2-7496-41f7-9d0f-aa6d6b62b527" providerId="AD" clId="Web-{872F48FA-5FDE-4257-8141-74954889C7B7}" dt="2024-02-26T17:29:16.867" v="41"/>
          <ac:grpSpMkLst>
            <pc:docMk/>
            <pc:sldMk cId="1857308462" sldId="258"/>
            <ac:grpSpMk id="42" creationId="{8CE57D37-C2D0-066B-1AE3-6F4244344F27}"/>
          </ac:grpSpMkLst>
        </pc:grpChg>
        <pc:picChg chg="add mod ord modCrop">
          <ac:chgData name="Brisendine, Joseph" userId="S::jbrisendine@my.devry.edu::5c9c15a2-7496-41f7-9d0f-aa6d6b62b527" providerId="AD" clId="Web-{872F48FA-5FDE-4257-8141-74954889C7B7}" dt="2024-02-26T17:29:20.023" v="44"/>
          <ac:picMkLst>
            <pc:docMk/>
            <pc:sldMk cId="1857308462" sldId="258"/>
            <ac:picMk id="3" creationId="{82F16772-A457-D463-10E9-44D1240177AA}"/>
          </ac:picMkLst>
        </pc:picChg>
        <pc:picChg chg="add mod">
          <ac:chgData name="Brisendine, Joseph" userId="S::jbrisendine@my.devry.edu::5c9c15a2-7496-41f7-9d0f-aa6d6b62b527" providerId="AD" clId="Web-{872F48FA-5FDE-4257-8141-74954889C7B7}" dt="2024-02-26T17:29:37.946" v="47" actId="14100"/>
          <ac:picMkLst>
            <pc:docMk/>
            <pc:sldMk cId="1857308462" sldId="258"/>
            <ac:picMk id="5" creationId="{BFB34DB4-9BE3-7BB2-0A3B-823BE69771A1}"/>
          </ac:picMkLst>
        </pc:picChg>
      </pc:sldChg>
      <pc:sldChg chg="addSp modSp mod setBg">
        <pc:chgData name="Brisendine, Joseph" userId="S::jbrisendine@my.devry.edu::5c9c15a2-7496-41f7-9d0f-aa6d6b62b527" providerId="AD" clId="Web-{872F48FA-5FDE-4257-8141-74954889C7B7}" dt="2024-02-26T17:22:43.668" v="3"/>
        <pc:sldMkLst>
          <pc:docMk/>
          <pc:sldMk cId="2666727575" sldId="259"/>
        </pc:sldMkLst>
        <pc:spChg chg="mod">
          <ac:chgData name="Brisendine, Joseph" userId="S::jbrisendine@my.devry.edu::5c9c15a2-7496-41f7-9d0f-aa6d6b62b527" providerId="AD" clId="Web-{872F48FA-5FDE-4257-8141-74954889C7B7}" dt="2024-02-26T17:22:43.668" v="3"/>
          <ac:spMkLst>
            <pc:docMk/>
            <pc:sldMk cId="2666727575" sldId="259"/>
            <ac:spMk id="2" creationId="{8737E22B-7BCB-4992-85CF-CCAF15D9C7BB}"/>
          </ac:spMkLst>
        </pc:spChg>
        <pc:grpChg chg="add">
          <ac:chgData name="Brisendine, Joseph" userId="S::jbrisendine@my.devry.edu::5c9c15a2-7496-41f7-9d0f-aa6d6b62b527" providerId="AD" clId="Web-{872F48FA-5FDE-4257-8141-74954889C7B7}" dt="2024-02-26T17:22:43.668" v="3"/>
          <ac:grpSpMkLst>
            <pc:docMk/>
            <pc:sldMk cId="2666727575" sldId="259"/>
            <ac:grpSpMk id="9" creationId="{1E5539EC-8CB8-002F-68C6-678840282659}"/>
          </ac:grpSpMkLst>
        </pc:grpChg>
        <pc:graphicFrameChg chg="mod modGraphic">
          <ac:chgData name="Brisendine, Joseph" userId="S::jbrisendine@my.devry.edu::5c9c15a2-7496-41f7-9d0f-aa6d6b62b527" providerId="AD" clId="Web-{872F48FA-5FDE-4257-8141-74954889C7B7}" dt="2024-02-26T17:22:43.668" v="3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lectronic circuit board with processor">
            <a:extLst>
              <a:ext uri="{FF2B5EF4-FFF2-40B4-BE49-F238E27FC236}">
                <a16:creationId xmlns:a16="http://schemas.microsoft.com/office/drawing/2014/main" id="{3ED4154B-D83D-2CE4-9855-79A009849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r="14477" b="9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CEIS150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Software Environment Setup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14169"/>
              </p:ext>
            </p:extLst>
          </p:nvPr>
        </p:nvGraphicFramePr>
        <p:xfrm>
          <a:off x="876690" y="2251291"/>
          <a:ext cx="10439010" cy="366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12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78626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1462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26192">
                <a:tc>
                  <a:txBody>
                    <a:bodyPr/>
                    <a:lstStyle/>
                    <a:p>
                      <a:r>
                        <a:rPr lang="en-US" sz="3200"/>
                        <a:t>Activity</a:t>
                      </a:r>
                    </a:p>
                  </a:txBody>
                  <a:tcPr marL="165044" marR="165044" marT="82522" marB="8252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Requirement(s)</a:t>
                      </a:r>
                    </a:p>
                  </a:txBody>
                  <a:tcPr marL="165044" marR="165044" marT="82522" marB="8252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Points</a:t>
                      </a:r>
                    </a:p>
                  </a:txBody>
                  <a:tcPr marL="165044" marR="165044" marT="82522" marB="82522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221323">
                <a:tc>
                  <a:txBody>
                    <a:bodyPr/>
                    <a:lstStyle/>
                    <a:p>
                      <a:r>
                        <a:rPr lang="en-US" sz="3200"/>
                        <a:t>GitHub Repository</a:t>
                      </a:r>
                    </a:p>
                  </a:txBody>
                  <a:tcPr marL="165044" marR="165044" marT="82522" marB="8252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Picture of GitHub repository page.</a:t>
                      </a:r>
                    </a:p>
                  </a:txBody>
                  <a:tcPr marL="165044" marR="165044" marT="82522" marB="8252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15</a:t>
                      </a:r>
                    </a:p>
                  </a:txBody>
                  <a:tcPr marL="165044" marR="165044" marT="82522" marB="82522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1716454">
                <a:tc>
                  <a:txBody>
                    <a:bodyPr/>
                    <a:lstStyle/>
                    <a:p>
                      <a:r>
                        <a:rPr lang="en-US" sz="3200"/>
                        <a:t>Development Environment and Starter Files</a:t>
                      </a:r>
                    </a:p>
                  </a:txBody>
                  <a:tcPr marL="165044" marR="165044" marT="82522" marB="8252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Screenshot of software installed with Starter Files loaded.</a:t>
                      </a:r>
                    </a:p>
                  </a:txBody>
                  <a:tcPr marL="165044" marR="165044" marT="82522" marB="8252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15</a:t>
                      </a:r>
                    </a:p>
                  </a:txBody>
                  <a:tcPr marL="165044" marR="165044" marT="82522" marB="82522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406ECCB9-0F86-2D10-A03A-7468D058AD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173" b="9090"/>
          <a:stretch/>
        </p:blipFill>
        <p:spPr>
          <a:xfrm>
            <a:off x="4779768" y="10"/>
            <a:ext cx="741223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Screen shot of GitHub project repository.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F16772-A457-D463-10E9-44D1240177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173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IDE &amp; Starter Files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Screen shot of your IDE (Spyder or VS Code) with the project Starter Files loaded.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B34DB4-9BE3-7BB2-0A3B-823BE6977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73" b="9090"/>
          <a:stretch/>
        </p:blipFill>
        <p:spPr>
          <a:xfrm>
            <a:off x="3855843" y="10"/>
            <a:ext cx="838378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CEIS150 Module 1</vt:lpstr>
      <vt:lpstr>Rubric</vt:lpstr>
      <vt:lpstr>GitHub</vt:lpstr>
      <vt:lpstr>IDE &amp; Starter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Edwin Hill</cp:lastModifiedBy>
  <cp:revision>48</cp:revision>
  <dcterms:created xsi:type="dcterms:W3CDTF">2018-12-20T22:43:36Z</dcterms:created>
  <dcterms:modified xsi:type="dcterms:W3CDTF">2024-02-26T17:29:40Z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