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14169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GitHub repository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 Environment and Starter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software installed with Starter Files loaded.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GitHub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GitHub project repository.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IDE &amp; Starter Files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IDE (Spyder or VS Code) with </a:t>
            </a:r>
            <a:r>
              <a:rPr lang="en-US"/>
              <a:t>the project Starter </a:t>
            </a:r>
            <a:r>
              <a:rPr lang="en-US" dirty="0"/>
              <a:t>Files 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1</vt:lpstr>
      <vt:lpstr>Rubric</vt:lpstr>
      <vt:lpstr>GitHub</vt:lpstr>
      <vt:lpstr>IDE &amp; Starter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Edwin Hill</cp:lastModifiedBy>
  <cp:revision>16</cp:revision>
  <dcterms:created xsi:type="dcterms:W3CDTF">2018-12-20T22:43:36Z</dcterms:created>
  <dcterms:modified xsi:type="dcterms:W3CDTF">2020-05-23T18:36:21Z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