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195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Program Running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Python program running successfully.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1</vt:lpstr>
      <vt:lpstr>Rubric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17</cp:revision>
  <dcterms:created xsi:type="dcterms:W3CDTF">2018-12-20T22:43:36Z</dcterms:created>
  <dcterms:modified xsi:type="dcterms:W3CDTF">2021-08-30T19:33:23Z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