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  <a:p>
            <a:r>
              <a:rPr lang="en-US" dirty="0"/>
              <a:t>Class Coding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961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Class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 Shot of 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Diagram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Paste your Visio Class Diagram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Code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stock_class.py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Test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your successful unit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CEIS150 Module 2</vt:lpstr>
      <vt:lpstr>Rubric</vt:lpstr>
      <vt:lpstr>Class Diagram</vt:lpstr>
      <vt:lpstr>Class Code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18</cp:revision>
  <dcterms:created xsi:type="dcterms:W3CDTF">2018-12-20T22:43:36Z</dcterms:created>
  <dcterms:modified xsi:type="dcterms:W3CDTF">2021-08-31T05:04:18Z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