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574BDDD-E77C-4F65-80AE-A2B49D0566BE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C689097-B4E2-4F9F-9CBE-5C04691F4E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  <a:endParaRPr lang="en-US" dirty="0"/>
          </a:p>
          <a:p>
            <a:r>
              <a:rPr lang="en-US" dirty="0"/>
              <a:t>Class Coding</a:t>
            </a:r>
            <a:endParaRPr lang="en-US" dirty="0"/>
          </a:p>
          <a:p>
            <a:r>
              <a:rPr lang="en-US" dirty="0"/>
              <a:t>Unit Testing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Class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Diagram</a:t>
            </a:r>
            <a:endParaRPr lang="en-US" sz="44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Paste your Visio Class Diagram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Screenshot from 2024-03-06 15-13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0" y="0"/>
            <a:ext cx="75501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Code</a:t>
            </a:r>
            <a:endParaRPr lang="en-US" sz="44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stock_class.py file.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Screenshot from 2024-03-06 15-12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1830" y="0"/>
            <a:ext cx="7710170" cy="6858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5735" y="2446020"/>
            <a:ext cx="39928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 my code I added raise ValueErrors</a:t>
            </a:r>
            <a:endParaRPr lang="en-US"/>
          </a:p>
          <a:p>
            <a:r>
              <a:rPr lang="en-US"/>
              <a:t>to ensure we had control over what</a:t>
            </a:r>
            <a:endParaRPr lang="en-US"/>
          </a:p>
          <a:p>
            <a:r>
              <a:rPr lang="en-US"/>
              <a:t>input was allowed. This ensures</a:t>
            </a:r>
            <a:endParaRPr lang="en-US"/>
          </a:p>
          <a:p>
            <a:r>
              <a:rPr lang="en-US"/>
              <a:t>the program does not allow negative </a:t>
            </a:r>
            <a:endParaRPr lang="en-US"/>
          </a:p>
          <a:p>
            <a:r>
              <a:rPr lang="en-US"/>
              <a:t>values on close,sell or buy as well as </a:t>
            </a:r>
            <a:endParaRPr lang="en-US"/>
          </a:p>
          <a:p>
            <a:r>
              <a:rPr lang="en-US"/>
              <a:t>volume and share. </a:t>
            </a:r>
            <a:endParaRPr lang="en-US"/>
          </a:p>
          <a:p>
            <a:r>
              <a:rPr lang="en-US"/>
              <a:t>It also displays an error for not </a:t>
            </a:r>
            <a:endParaRPr lang="en-US"/>
          </a:p>
          <a:p>
            <a:r>
              <a:rPr lang="en-US"/>
              <a:t>inputting Date,symbol and name.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</a:t>
            </a:r>
            <a:endParaRPr lang="en-US" sz="44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successful unit test.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Screenshot from 2024-03-06 15-08-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25" y="-5080"/>
            <a:ext cx="759777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Presentation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Liberation Sans</vt:lpstr>
      <vt:lpstr>Calibri Light</vt:lpstr>
      <vt:lpstr>Calibri</vt:lpstr>
      <vt:lpstr>Microsoft YaHei</vt:lpstr>
      <vt:lpstr>Droid Sans Fallback</vt:lpstr>
      <vt:lpstr>Arial Unicode MS</vt:lpstr>
      <vt:lpstr>Green Color</vt:lpstr>
      <vt:lpstr>CEIS150 Module 2</vt:lpstr>
      <vt:lpstr>Rubric</vt:lpstr>
      <vt:lpstr>Class Diagram</vt:lpstr>
      <vt:lpstr>Class Code</vt:lpstr>
      <vt:lpstr>Unit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Unchained_Development</cp:lastModifiedBy>
  <cp:revision>19</cp:revision>
  <dcterms:created xsi:type="dcterms:W3CDTF">2024-03-06T20:17:08Z</dcterms:created>
  <dcterms:modified xsi:type="dcterms:W3CDTF">2024-03-06T20:17:08Z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  <property fmtid="{D5CDD505-2E9C-101B-9397-08002B2CF9AE}" pid="3" name="ICV">
    <vt:lpwstr/>
  </property>
  <property fmtid="{D5CDD505-2E9C-101B-9397-08002B2CF9AE}" pid="4" name="KSOProductBuildVer">
    <vt:lpwstr>1033-11.1.0.11719</vt:lpwstr>
  </property>
</Properties>
</file>