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Creating a Chart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1853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C8ED2-529A-C7E6-1121-5C2D79F12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64" r="3258" b="90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Paste a screen shot of your stock chart.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5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Joseph Brisendine</cp:lastModifiedBy>
  <cp:revision>30</cp:revision>
  <dcterms:created xsi:type="dcterms:W3CDTF">2018-12-20T22:43:36Z</dcterms:created>
  <dcterms:modified xsi:type="dcterms:W3CDTF">2024-03-29T00:27:04Z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