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Inheritance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740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unit tests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classes in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3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Inherited classes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Tests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unit tests successfully completed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 menu program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classes in the main program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4</vt:lpstr>
      <vt:lpstr>Rubric</vt:lpstr>
      <vt:lpstr>Inherited classes</vt:lpstr>
      <vt:lpstr>Unit Tests</vt:lpstr>
      <vt:lpstr>Stock menu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30</cp:revision>
  <dcterms:created xsi:type="dcterms:W3CDTF">2018-12-20T22:43:36Z</dcterms:created>
  <dcterms:modified xsi:type="dcterms:W3CDTF">2021-09-17T17:49:53Z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