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09899B-B595-7287-80EC-3CCD18911BB8}" v="2" dt="2024-02-26T18:19:44.0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sendine, Joseph" userId="S::jbrisendine@my.devry.edu::5c9c15a2-7496-41f7-9d0f-aa6d6b62b527" providerId="AD" clId="Web-{7709899B-B595-7287-80EC-3CCD18911BB8}"/>
    <pc:docChg chg="modSld">
      <pc:chgData name="Brisendine, Joseph" userId="S::jbrisendine@my.devry.edu::5c9c15a2-7496-41f7-9d0f-aa6d6b62b527" providerId="AD" clId="Web-{7709899B-B595-7287-80EC-3CCD18911BB8}" dt="2024-02-26T18:19:48.099" v="3"/>
      <pc:docMkLst>
        <pc:docMk/>
      </pc:docMkLst>
      <pc:sldChg chg="addSp modSp mod setBg">
        <pc:chgData name="Brisendine, Joseph" userId="S::jbrisendine@my.devry.edu::5c9c15a2-7496-41f7-9d0f-aa6d6b62b527" providerId="AD" clId="Web-{7709899B-B595-7287-80EC-3CCD18911BB8}" dt="2024-02-26T17:37:50.778" v="0"/>
        <pc:sldMkLst>
          <pc:docMk/>
          <pc:sldMk cId="737525519" sldId="256"/>
        </pc:sldMkLst>
        <pc:spChg chg="mod">
          <ac:chgData name="Brisendine, Joseph" userId="S::jbrisendine@my.devry.edu::5c9c15a2-7496-41f7-9d0f-aa6d6b62b527" providerId="AD" clId="Web-{7709899B-B595-7287-80EC-3CCD18911BB8}" dt="2024-02-26T17:37:50.778" v="0"/>
          <ac:spMkLst>
            <pc:docMk/>
            <pc:sldMk cId="737525519" sldId="256"/>
            <ac:spMk id="2" creationId="{07C8198B-61B4-490F-AA97-99CFA2CF3622}"/>
          </ac:spMkLst>
        </pc:spChg>
        <pc:spChg chg="mod">
          <ac:chgData name="Brisendine, Joseph" userId="S::jbrisendine@my.devry.edu::5c9c15a2-7496-41f7-9d0f-aa6d6b62b527" providerId="AD" clId="Web-{7709899B-B595-7287-80EC-3CCD18911BB8}" dt="2024-02-26T17:37:50.778" v="0"/>
          <ac:spMkLst>
            <pc:docMk/>
            <pc:sldMk cId="737525519" sldId="256"/>
            <ac:spMk id="3" creationId="{96B87C98-6E1F-4B38-91BE-8941A7E9C93B}"/>
          </ac:spMkLst>
        </pc:spChg>
        <pc:spChg chg="add">
          <ac:chgData name="Brisendine, Joseph" userId="S::jbrisendine@my.devry.edu::5c9c15a2-7496-41f7-9d0f-aa6d6b62b527" providerId="AD" clId="Web-{7709899B-B595-7287-80EC-3CCD18911BB8}" dt="2024-02-26T17:37:50.778" v="0"/>
          <ac:spMkLst>
            <pc:docMk/>
            <pc:sldMk cId="737525519" sldId="256"/>
            <ac:spMk id="9" creationId="{0671A8AE-40A1-4631-A6B8-581AFF065482}"/>
          </ac:spMkLst>
        </pc:spChg>
        <pc:spChg chg="add">
          <ac:chgData name="Brisendine, Joseph" userId="S::jbrisendine@my.devry.edu::5c9c15a2-7496-41f7-9d0f-aa6d6b62b527" providerId="AD" clId="Web-{7709899B-B595-7287-80EC-3CCD18911BB8}" dt="2024-02-26T17:37:50.778" v="0"/>
          <ac:spMkLst>
            <pc:docMk/>
            <pc:sldMk cId="737525519" sldId="256"/>
            <ac:spMk id="11" creationId="{AB58EF07-17C2-48CF-ABB0-EEF1F17CB8F0}"/>
          </ac:spMkLst>
        </pc:spChg>
        <pc:spChg chg="add">
          <ac:chgData name="Brisendine, Joseph" userId="S::jbrisendine@my.devry.edu::5c9c15a2-7496-41f7-9d0f-aa6d6b62b527" providerId="AD" clId="Web-{7709899B-B595-7287-80EC-3CCD18911BB8}" dt="2024-02-26T17:37:50.778" v="0"/>
          <ac:spMkLst>
            <pc:docMk/>
            <pc:sldMk cId="737525519" sldId="256"/>
            <ac:spMk id="13" creationId="{AF2F604E-43BE-4DC3-B983-E071523364F8}"/>
          </ac:spMkLst>
        </pc:spChg>
        <pc:spChg chg="add">
          <ac:chgData name="Brisendine, Joseph" userId="S::jbrisendine@my.devry.edu::5c9c15a2-7496-41f7-9d0f-aa6d6b62b527" providerId="AD" clId="Web-{7709899B-B595-7287-80EC-3CCD18911BB8}" dt="2024-02-26T17:37:50.778" v="0"/>
          <ac:spMkLst>
            <pc:docMk/>
            <pc:sldMk cId="737525519" sldId="256"/>
            <ac:spMk id="15" creationId="{08C9B587-E65E-4B52-B37C-ABEBB6E87928}"/>
          </ac:spMkLst>
        </pc:spChg>
        <pc:picChg chg="add">
          <ac:chgData name="Brisendine, Joseph" userId="S::jbrisendine@my.devry.edu::5c9c15a2-7496-41f7-9d0f-aa6d6b62b527" providerId="AD" clId="Web-{7709899B-B595-7287-80EC-3CCD18911BB8}" dt="2024-02-26T17:37:50.778" v="0"/>
          <ac:picMkLst>
            <pc:docMk/>
            <pc:sldMk cId="737525519" sldId="256"/>
            <ac:picMk id="5" creationId="{B7357322-3936-4536-302D-B8D66DCEC05D}"/>
          </ac:picMkLst>
        </pc:picChg>
      </pc:sldChg>
      <pc:sldChg chg="addSp delSp modSp mod setBg">
        <pc:chgData name="Brisendine, Joseph" userId="S::jbrisendine@my.devry.edu::5c9c15a2-7496-41f7-9d0f-aa6d6b62b527" providerId="AD" clId="Web-{7709899B-B595-7287-80EC-3CCD18911BB8}" dt="2024-02-26T18:19:48.099" v="3"/>
        <pc:sldMkLst>
          <pc:docMk/>
          <pc:sldMk cId="3064618537" sldId="257"/>
        </pc:sldMkLst>
        <pc:spChg chg="mod">
          <ac:chgData name="Brisendine, Joseph" userId="S::jbrisendine@my.devry.edu::5c9c15a2-7496-41f7-9d0f-aa6d6b62b527" providerId="AD" clId="Web-{7709899B-B595-7287-80EC-3CCD18911BB8}" dt="2024-02-26T18:19:48.099" v="3"/>
          <ac:spMkLst>
            <pc:docMk/>
            <pc:sldMk cId="3064618537" sldId="257"/>
            <ac:spMk id="2" creationId="{12570DED-E942-4274-A5C5-61D0403EDC64}"/>
          </ac:spMkLst>
        </pc:spChg>
        <pc:spChg chg="del">
          <ac:chgData name="Brisendine, Joseph" userId="S::jbrisendine@my.devry.edu::5c9c15a2-7496-41f7-9d0f-aa6d6b62b527" providerId="AD" clId="Web-{7709899B-B595-7287-80EC-3CCD18911BB8}" dt="2024-02-26T18:19:42.865" v="2"/>
          <ac:spMkLst>
            <pc:docMk/>
            <pc:sldMk cId="3064618537" sldId="257"/>
            <ac:spMk id="6" creationId="{172CC557-5E48-4CB0-8713-624D23439B6B}"/>
          </ac:spMkLst>
        </pc:spChg>
        <pc:spChg chg="mod">
          <ac:chgData name="Brisendine, Joseph" userId="S::jbrisendine@my.devry.edu::5c9c15a2-7496-41f7-9d0f-aa6d6b62b527" providerId="AD" clId="Web-{7709899B-B595-7287-80EC-3CCD18911BB8}" dt="2024-02-26T18:19:48.099" v="3"/>
          <ac:spMkLst>
            <pc:docMk/>
            <pc:sldMk cId="3064618537" sldId="257"/>
            <ac:spMk id="7" creationId="{FADDAB32-E602-42AB-85E5-81A683738955}"/>
          </ac:spMkLst>
        </pc:spChg>
        <pc:spChg chg="add">
          <ac:chgData name="Brisendine, Joseph" userId="S::jbrisendine@my.devry.edu::5c9c15a2-7496-41f7-9d0f-aa6d6b62b527" providerId="AD" clId="Web-{7709899B-B595-7287-80EC-3CCD18911BB8}" dt="2024-02-26T18:19:48.099" v="3"/>
          <ac:spMkLst>
            <pc:docMk/>
            <pc:sldMk cId="3064618537" sldId="257"/>
            <ac:spMk id="12" creationId="{E8A8EAB8-D2FF-444D-B34B-7D32F106AD0E}"/>
          </ac:spMkLst>
        </pc:spChg>
        <pc:picChg chg="add mod ord">
          <ac:chgData name="Brisendine, Joseph" userId="S::jbrisendine@my.devry.edu::5c9c15a2-7496-41f7-9d0f-aa6d6b62b527" providerId="AD" clId="Web-{7709899B-B595-7287-80EC-3CCD18911BB8}" dt="2024-02-26T18:19:48.099" v="3"/>
          <ac:picMkLst>
            <pc:docMk/>
            <pc:sldMk cId="3064618537" sldId="257"/>
            <ac:picMk id="3" creationId="{ABEF5474-4616-610B-EA5E-5214A8F1F369}"/>
          </ac:picMkLst>
        </pc:picChg>
        <pc:cxnChg chg="add">
          <ac:chgData name="Brisendine, Joseph" userId="S::jbrisendine@my.devry.edu::5c9c15a2-7496-41f7-9d0f-aa6d6b62b527" providerId="AD" clId="Web-{7709899B-B595-7287-80EC-3CCD18911BB8}" dt="2024-02-26T18:19:48.099" v="3"/>
          <ac:cxnSpMkLst>
            <pc:docMk/>
            <pc:sldMk cId="3064618537" sldId="257"/>
            <ac:cxnSpMk id="14" creationId="{EEA38897-7BA3-4408-8083-3235339C4A60}"/>
          </ac:cxnSpMkLst>
        </pc:cxnChg>
        <pc:cxnChg chg="add">
          <ac:chgData name="Brisendine, Joseph" userId="S::jbrisendine@my.devry.edu::5c9c15a2-7496-41f7-9d0f-aa6d6b62b527" providerId="AD" clId="Web-{7709899B-B595-7287-80EC-3CCD18911BB8}" dt="2024-02-26T18:19:48.099" v="3"/>
          <ac:cxnSpMkLst>
            <pc:docMk/>
            <pc:sldMk cId="3064618537" sldId="257"/>
            <ac:cxnSpMk id="16" creationId="{F11AD06B-AB20-4097-8606-5DA00DBACE88}"/>
          </ac:cxnSpMkLst>
        </pc:cxnChg>
      </pc:sldChg>
      <pc:sldChg chg="addSp modSp mod setBg">
        <pc:chgData name="Brisendine, Joseph" userId="S::jbrisendine@my.devry.edu::5c9c15a2-7496-41f7-9d0f-aa6d6b62b527" providerId="AD" clId="Web-{7709899B-B595-7287-80EC-3CCD18911BB8}" dt="2024-02-26T17:37:55.794" v="1"/>
        <pc:sldMkLst>
          <pc:docMk/>
          <pc:sldMk cId="2666727575" sldId="259"/>
        </pc:sldMkLst>
        <pc:spChg chg="mod">
          <ac:chgData name="Brisendine, Joseph" userId="S::jbrisendine@my.devry.edu::5c9c15a2-7496-41f7-9d0f-aa6d6b62b527" providerId="AD" clId="Web-{7709899B-B595-7287-80EC-3CCD18911BB8}" dt="2024-02-26T17:37:55.794" v="1"/>
          <ac:spMkLst>
            <pc:docMk/>
            <pc:sldMk cId="2666727575" sldId="259"/>
            <ac:spMk id="2" creationId="{8737E22B-7BCB-4992-85CF-CCAF15D9C7BB}"/>
          </ac:spMkLst>
        </pc:spChg>
        <pc:grpChg chg="add">
          <ac:chgData name="Brisendine, Joseph" userId="S::jbrisendine@my.devry.edu::5c9c15a2-7496-41f7-9d0f-aa6d6b62b527" providerId="AD" clId="Web-{7709899B-B595-7287-80EC-3CCD18911BB8}" dt="2024-02-26T17:37:55.794" v="1"/>
          <ac:grpSpMkLst>
            <pc:docMk/>
            <pc:sldMk cId="2666727575" sldId="259"/>
            <ac:grpSpMk id="9" creationId="{1E5539EC-8CB8-002F-68C6-678840282659}"/>
          </ac:grpSpMkLst>
        </pc:grpChg>
        <pc:graphicFrameChg chg="mod modGraphic">
          <ac:chgData name="Brisendine, Joseph" userId="S::jbrisendine@my.devry.edu::5c9c15a2-7496-41f7-9d0f-aa6d6b62b527" providerId="AD" clId="Web-{7709899B-B595-7287-80EC-3CCD18911BB8}" dt="2024-02-26T17:37:55.794" v="1"/>
          <ac:graphicFrameMkLst>
            <pc:docMk/>
            <pc:sldMk cId="2666727575" sldId="259"/>
            <ac:graphicFrameMk id="4" creationId="{8C7E413A-6A9E-428D-A079-5F9139C3575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nic circuit board with processor">
            <a:extLst>
              <a:ext uri="{FF2B5EF4-FFF2-40B4-BE49-F238E27FC236}">
                <a16:creationId xmlns:a16="http://schemas.microsoft.com/office/drawing/2014/main" id="{B7357322-3936-4536-302D-B8D66DCEC0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5" r="14477" b="92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CEIS150</a:t>
            </a:r>
            <a:br>
              <a:rPr lang="en-US" sz="4800">
                <a:solidFill>
                  <a:schemeClr val="bg1"/>
                </a:solidFill>
              </a:rPr>
            </a:br>
            <a:r>
              <a:rPr lang="en-US" sz="4800">
                <a:solidFill>
                  <a:schemeClr val="bg1"/>
                </a:solidFill>
              </a:rPr>
              <a:t>Module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Software Environment Setup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301843"/>
            <a:ext cx="10477109" cy="100353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57195"/>
              </p:ext>
            </p:extLst>
          </p:nvPr>
        </p:nvGraphicFramePr>
        <p:xfrm>
          <a:off x="1644421" y="2842739"/>
          <a:ext cx="8903548" cy="2481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426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57694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1741594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r>
                        <a:rPr lang="en-US" sz="3300"/>
                        <a:t>Activity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Requirement(s)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Points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1743456">
                <a:tc>
                  <a:txBody>
                    <a:bodyPr/>
                    <a:lstStyle/>
                    <a:p>
                      <a:r>
                        <a:rPr lang="en-US" sz="3300"/>
                        <a:t>Python Program Running Successfully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Python program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30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851364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Program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Screen shot of Python program running successfully.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Placeholder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BEF5474-4616-610B-EA5E-5214A8F1F36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423" r="10423"/>
          <a:stretch/>
        </p:blipFill>
        <p:spPr>
          <a:xfrm>
            <a:off x="6525453" y="1191848"/>
            <a:ext cx="5666547" cy="447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customXml/itemProps2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27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CEIS150 Module 1</vt:lpstr>
      <vt:lpstr>Rubric</vt:lpstr>
      <vt:lpstr>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Cooper, Gina</cp:lastModifiedBy>
  <cp:revision>21</cp:revision>
  <dcterms:created xsi:type="dcterms:W3CDTF">2018-12-20T22:43:36Z</dcterms:created>
  <dcterms:modified xsi:type="dcterms:W3CDTF">2024-02-26T18:19:53Z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