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Creating a Chart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818535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working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Chart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</a:t>
            </a:r>
            <a:r>
              <a:rPr lang="en-US"/>
              <a:t>stock chart.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5</vt:lpstr>
      <vt:lpstr>Rubric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Cooper, Gina</cp:lastModifiedBy>
  <cp:revision>29</cp:revision>
  <dcterms:created xsi:type="dcterms:W3CDTF">2018-12-20T22:43:36Z</dcterms:created>
  <dcterms:modified xsi:type="dcterms:W3CDTF">2021-08-31T06:15:08Z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