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GUI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61321"/>
              </p:ext>
            </p:extLst>
          </p:nvPr>
        </p:nvGraphicFramePr>
        <p:xfrm>
          <a:off x="838200" y="1825625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History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Stocks in GUI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your GUI working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82589B6-D36C-5695-C54D-63CE10B3D6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400" b="16400"/>
          <a:stretch/>
        </p:blipFill>
        <p:spPr>
          <a:xfrm>
            <a:off x="4654296" y="700001"/>
            <a:ext cx="6903720" cy="54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Tab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your History tab with import working.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222516C-4970-E53E-9155-EAC27D78FD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366" b="16366"/>
          <a:stretch/>
        </p:blipFill>
        <p:spPr>
          <a:xfrm>
            <a:off x="4654296" y="705249"/>
            <a:ext cx="6903720" cy="54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Complete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your Report tab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5768518-DB96-DCE4-0046-6D42C2C626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911" b="15911"/>
          <a:stretch/>
        </p:blipFill>
        <p:spPr>
          <a:xfrm>
            <a:off x="4654296" y="700411"/>
            <a:ext cx="6903720" cy="54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Brisendine, Joseph</cp:lastModifiedBy>
  <cp:revision>32</cp:revision>
  <dcterms:created xsi:type="dcterms:W3CDTF">2018-12-20T22:43:36Z</dcterms:created>
  <dcterms:modified xsi:type="dcterms:W3CDTF">2024-04-15T03:09:45Z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