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DD0139-DCD9-46DA-A3A7-6A0C9E8A69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7908E0-29A5-4340-B7A6-5F6AD69F3E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E92868-853C-4AF2-A491-2667F0587A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D307B-A4A4-41B8-9955-0B91618753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B1A635-B4B3-4BCF-A6CC-29051050E5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C1BF79-BE0C-4531-89E8-560B6E409B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022E22-2A1C-4BB8-8FC6-B79DB5C23E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EA22B4-E3B7-4236-9ECB-69539FE35A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866A75-5D28-46B4-8F8C-295BB9420B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43BD0B-DF09-412E-AD4D-BE0037669B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030469-18B3-44AA-AB65-1A803B1842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F48953-4D24-4665-9A5B-1FB15D5D1D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4D4E76-1394-4930-8514-45D59AAB4E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43D424-8BDB-44EE-8F6A-72EB963E91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6E533D-1388-4947-99F5-658F110EAF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C099D4-D99A-4A46-8DF8-EFD0BB2F66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706D89-9A41-4528-8DF2-CB678713FD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02D8D7-107A-4973-A822-FF70EEDA88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267ABB-E2DF-48AC-B9D7-BF6D1134EF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16A974-0164-4B8A-8532-3BAAE07E0C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7586D0-1B0D-49D0-A0E2-620CF99F10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132D89-23AB-438E-8B06-A4F2FE44FE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E5D4F3-CC74-4CC0-8E41-F2AE051122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41465F-B0D4-4A98-8D70-1F3EA5533C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1F1136-F02B-4B5B-9796-3287778A35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EABC59-3A49-4E6D-80A3-111BC94EB6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8223AD-32AD-42D0-A97C-100D3FB676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C700F0-F9AF-4B5C-B67F-2455A0DA20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5BE47E-1070-4484-94AE-B5677AF1F7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796371-50B8-446F-A8BB-F22077B318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8ED90-4D46-4AC8-A992-ECA3795B47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632CCA-9626-41E3-BF3B-59261BC285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D38A3E-DE10-4E1E-85F2-67DCA63C9F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435390-5CA6-4FFD-AA56-0DFE5F5F53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CEE311-45AB-43ED-92C6-4B742BD0D5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4C52C8-FD39-47AA-9E41-5046985BB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BDAB10-62FC-4AB1-9F6F-76A02482C3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4CB54A-BD8D-47D5-A156-71E35163F4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87698-004D-4AE1-88ED-781FDB3E9EF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CEIS150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Module 6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Loading Data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Rubric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7" name="Content Placeholder 3"/>
          <p:cNvGraphicFramePr/>
          <p:nvPr/>
        </p:nvGraphicFramePr>
        <p:xfrm>
          <a:off x="830520" y="1825560"/>
          <a:ext cx="10522800" cy="1112040"/>
        </p:xfrm>
        <a:graphic>
          <a:graphicData uri="http://schemas.openxmlformats.org/drawingml/2006/table">
            <a:tbl>
              <a:tblPr/>
              <a:tblGrid>
                <a:gridCol w="3512880"/>
                <a:gridCol w="3504960"/>
                <a:gridCol w="35049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Activity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Points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Screen shot of file in File Explorer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Importing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Screenshot of chart from historical data import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Placeholder 5" descr=""/>
          <p:cNvPicPr/>
          <p:nvPr/>
        </p:nvPicPr>
        <p:blipFill>
          <a:blip r:embed="rId1"/>
          <a:srcRect l="-314146" t="-310437" r="-314146" b="-310437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Paste a screen shot of the file downloaded from Yahoo finance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343400" y="0"/>
            <a:ext cx="80010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Importing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Placeholder 5" descr=""/>
          <p:cNvPicPr/>
          <p:nvPr/>
        </p:nvPicPr>
        <p:blipFill>
          <a:blip r:embed="rId1"/>
          <a:srcRect l="-14557" t="-18362" r="-14557" b="-18362"/>
          <a:stretch/>
        </p:blipFill>
        <p:spPr>
          <a:xfrm>
            <a:off x="3429000" y="-1143000"/>
            <a:ext cx="9829800" cy="914400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Screenshot of the historical data import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LibreOffice/7.3.7.2$Linux_X86_64 LibreOffice_project/30$Build-2</Application>
  <AppVersion>15.0000</AppVersion>
  <Words>49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2018-12-20T22:43:36Z</dcterms:created>
  <dc:creator>William Sullivan</dc:creator>
  <dc:description/>
  <dc:language>en-US</dc:language>
  <cp:lastModifiedBy/>
  <dcterms:modified xsi:type="dcterms:W3CDTF">2024-04-02T12:50:45Z</dcterms:modified>
  <cp:revision>34</cp:revision>
  <dc:subject/>
  <dc:title>CEIS101 Module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