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92DE9A-FA51-46A9-BE64-0F7E2FAB67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7932679-9046-4E3C-A327-FA4A3D4D71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B4E2A908-4C3F-4257-811D-CC3785BE04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F5D0E2-5A7F-4AF3-A8CA-9C349B6A4B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6AC0ADE-0819-4A82-8524-CD65BAB731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05FE034-8617-48DA-92A6-3BD93C2D68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23A301D-8316-455D-BB30-4D58052FC6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3CA8B14-9ACF-4614-96CA-66ADC19239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C5ECADF-F995-45FC-BB5B-FA27B9F2DF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CA344A7-4376-4A8B-B9F3-298C85FB5A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A91CD96-CEDF-49EA-B777-BC41F3DD5A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edit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Master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30DA8E7-0DD8-4DAC-89BA-6FE9FEBC4CC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5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3B54750-98B2-45D2-B7EC-0C7ED913F5D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51B8914-D43D-4EB8-8348-392D37D9AEE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Master title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A089E11-BEF5-456E-AA15-B22335D020E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ic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k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to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di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as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te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tit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le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st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yl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AF90E13-5BC4-47AF-9287-18DA10A29C3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A5ADB3E-7F20-489A-9CC2-8FDC9C83164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5DD8DBF-A46C-43F1-A472-D259A25CE75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E4EAE86-8B7A-4CAD-8C31-9508F0B8E72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9FC7B4C-240E-4B6E-A4D1-64D54590C01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644081A-B4DF-4382-AF85-8F3D738C205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6148F20-1A51-4B05-BC8C-0F0E13F9477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CEIS150</a:t>
            </a:r>
            <a:br>
              <a:rPr sz="6000"/>
            </a:b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Module 4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Inheritance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Summary Report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Rubric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69" name="Content Placeholder 3"/>
          <p:cNvGraphicFramePr/>
          <p:nvPr/>
        </p:nvGraphicFramePr>
        <p:xfrm>
          <a:off x="838080" y="1825560"/>
          <a:ext cx="10515240" cy="148320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49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Activity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Requirement(s)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Points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Inherited classes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Screen shot of classes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Unit Tests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Screen Shot of unit tests working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Main program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Screenshot of classes in main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Inherited classes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1" name="Picture Placeholder 5" descr=""/>
          <p:cNvPicPr/>
          <p:nvPr/>
        </p:nvPicPr>
        <p:blipFill>
          <a:blip r:embed="rId1"/>
          <a:srcRect l="-314146" t="-310437" r="-314146" b="-310437"/>
          <a:stretch/>
        </p:blipFill>
        <p:spPr>
          <a:xfrm>
            <a:off x="5183280" y="987480"/>
            <a:ext cx="6171840" cy="4873320"/>
          </a:xfrm>
          <a:prstGeom prst="rect">
            <a:avLst/>
          </a:prstGeom>
          <a:ln w="0">
            <a:noFill/>
          </a:ln>
        </p:spPr>
      </p:pic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Paste a screen shot of your classes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3886200" y="360"/>
            <a:ext cx="830592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Unit Tests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5" name="Picture Placeholder 5" descr=""/>
          <p:cNvPicPr/>
          <p:nvPr/>
        </p:nvPicPr>
        <p:blipFill>
          <a:blip r:embed="rId1"/>
          <a:srcRect l="-314146" t="-310437" r="-314146" b="-310437"/>
          <a:stretch/>
        </p:blipFill>
        <p:spPr>
          <a:xfrm>
            <a:off x="5183280" y="987480"/>
            <a:ext cx="6171840" cy="4873320"/>
          </a:xfrm>
          <a:prstGeom prst="rect">
            <a:avLst/>
          </a:prstGeom>
          <a:ln w="0">
            <a:noFill/>
          </a:ln>
        </p:spPr>
      </p:pic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Paste a screen shot of your unit tests successfully completed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4114800" y="360"/>
            <a:ext cx="807732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Stock menu program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9" name="Picture Placeholder 5" descr=""/>
          <p:cNvPicPr/>
          <p:nvPr/>
        </p:nvPicPr>
        <p:blipFill>
          <a:blip r:embed="rId1"/>
          <a:srcRect l="-314146" t="-310437" r="-314146" b="-310437"/>
          <a:stretch/>
        </p:blipFill>
        <p:spPr>
          <a:xfrm>
            <a:off x="5183280" y="987480"/>
            <a:ext cx="6171840" cy="4873320"/>
          </a:xfrm>
          <a:prstGeom prst="rect">
            <a:avLst/>
          </a:prstGeom>
          <a:ln w="0">
            <a:noFill/>
          </a:ln>
        </p:spPr>
      </p:pic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Paste a screen shot of your classes in the main program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4343400" y="360"/>
            <a:ext cx="912780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Props1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Application>LibreOffice/7.6.5.2$Linux_X86_64 LibreOffice_project/60$Build-2</Application>
  <AppVersion>15.0000</AppVersion>
  <Words>70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2018-12-20T22:43:36Z</dcterms:created>
  <dc:creator>William Sullivan</dc:creator>
  <dc:description/>
  <dc:language>en-US</dc:language>
  <cp:lastModifiedBy/>
  <dcterms:modified xsi:type="dcterms:W3CDTF">2024-03-23T13:22:34Z</dcterms:modified>
  <cp:revision>31</cp:revision>
  <dc:subject/>
  <dc:title>CEIS101 Module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  <property fmtid="{D5CDD505-2E9C-101B-9397-08002B2CF9AE}" pid="3" name="PresentationFormat">
    <vt:lpwstr>Widescreen</vt:lpwstr>
  </property>
  <property fmtid="{D5CDD505-2E9C-101B-9397-08002B2CF9AE}" pid="4" name="Slides">
    <vt:i4>5</vt:i4>
  </property>
</Properties>
</file>