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F9000"/>
    <a:srgbClr val="FFFFFF"/>
    <a:srgbClr val="C69B1A"/>
    <a:srgbClr val="D9BC66"/>
    <a:srgbClr val="4472C4"/>
    <a:srgbClr val="E2F0D9"/>
    <a:srgbClr val="C3DAF0"/>
    <a:srgbClr val="5B9BD5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6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3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0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0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7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CEB3-CDC9-4F25-AFFC-ED34EE1F590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D727-7D1E-4B01-B823-14C85B6AC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9478" y="5061638"/>
            <a:ext cx="3431627" cy="877122"/>
          </a:xfrm>
        </p:spPr>
        <p:txBody>
          <a:bodyPr>
            <a:normAutofit fontScale="90000"/>
          </a:bodyPr>
          <a:lstStyle/>
          <a:p>
            <a:r>
              <a:rPr lang="en-US" altLang="ko-KR" sz="6700" b="1" dirty="0" smtClean="0"/>
              <a:t>L</a:t>
            </a:r>
            <a:r>
              <a:rPr lang="en-US" altLang="ko-KR" b="1" dirty="0" smtClean="0"/>
              <a:t>ife </a:t>
            </a:r>
            <a:r>
              <a:rPr lang="en-US" altLang="ko-KR" sz="6700" b="1" dirty="0" err="1" smtClean="0"/>
              <a:t>F</a:t>
            </a:r>
            <a:r>
              <a:rPr lang="en-US" altLang="ko-KR" b="1" dirty="0" err="1" smtClean="0"/>
              <a:t>olIo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4253" y="4825950"/>
            <a:ext cx="2933372" cy="384226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당신의 삶을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기록하세요</a:t>
            </a:r>
            <a:r>
              <a:rPr lang="en-US" altLang="ko-KR" sz="1800" b="1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403" y="5748260"/>
            <a:ext cx="4609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https://github.com/unchaptered/21-fullstack-Life-Folio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2491" y="5722662"/>
            <a:ext cx="44291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8" y="843870"/>
            <a:ext cx="3977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https://github.com/unchaptered/21-fullstack-Life-Folio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36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프로필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 포트폴리오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3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유저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서치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6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익스프레스를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사용하지말고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React, Next.js,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Axios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선택을 고려하여 재구조화 작업진행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05985"/>
              </p:ext>
            </p:extLst>
          </p:nvPr>
        </p:nvGraphicFramePr>
        <p:xfrm>
          <a:off x="1450970" y="3867151"/>
          <a:ext cx="9169239" cy="22215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4980"/>
                <a:gridCol w="4200068"/>
                <a:gridCol w="474980"/>
                <a:gridCol w="4019211"/>
              </a:tblGrid>
              <a:tr h="4443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</a:t>
                      </a:r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사항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 사항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System  -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Remove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Express – Next.js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Folio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and Image System –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Remove Pug(View</a:t>
                      </a:r>
                      <a:r>
                        <a:rPr lang="en-US" altLang="ko-KR" sz="11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Template) – React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Restructuring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Navigation – </a:t>
                      </a:r>
                      <a:r>
                        <a:rPr lang="ko-KR" altLang="en-US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개선</a:t>
                      </a: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Follow and Like System –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재구조화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838197" y="1028536"/>
            <a:ext cx="10902043" cy="26766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최초 요구사항을 준수하지 못한 결과물이 나왔다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회원기능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생성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업로드 등의 핵심기능은 구현되었다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당초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나만의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전시회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아이덴티티는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하나도 충족되지 못하였다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블로그에서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블로그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테마를 꾸미듯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포트폴리오의 전시대 등을 꾸미고 격자의 개수 간격을 설정할 수 있게 개선하자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Vanila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JS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컬러픽커를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만들어서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기능에 대한 생산성을 증대하도록 하자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React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새로고침의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피로도를 줄이고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앱처럼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만들어보자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스케쥴이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가능하다면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React Native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아예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앱으로도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런칭해보는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것도 나쁘지 않을 것 같다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8372"/>
            <a:ext cx="911772" cy="65016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5388"/>
            <a:ext cx="5263055" cy="3638112"/>
          </a:xfr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 및 해결방안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설계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모듈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설계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프리뷰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라우팅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도식화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피드백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프리뷰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런칭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피드백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4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05286" y="1380266"/>
            <a:ext cx="7679873" cy="2297644"/>
          </a:xfrm>
          <a:prstGeom prst="roundRect">
            <a:avLst/>
          </a:prstGeom>
          <a:solidFill>
            <a:srgbClr val="FCF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업종 별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타켓팅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포트폴리오 제작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89701" y="1570766"/>
            <a:ext cx="2389415" cy="1421017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개인 </a:t>
            </a:r>
            <a:r>
              <a:rPr lang="en-US" altLang="ko-KR" sz="1400" dirty="0"/>
              <a:t>SNS </a:t>
            </a:r>
            <a:r>
              <a:rPr lang="ko-KR" altLang="en-US" sz="1400" dirty="0"/>
              <a:t>관리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Instagram</a:t>
            </a:r>
            <a:r>
              <a:rPr lang="en-US" altLang="ko-KR" sz="1400" dirty="0"/>
              <a:t>, SNS)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61600" y="1570766"/>
            <a:ext cx="3064329" cy="1421017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디자인 업로드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Grapolio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Deivan</a:t>
            </a:r>
            <a:r>
              <a:rPr lang="en-US" altLang="ko-KR" sz="1400" dirty="0"/>
              <a:t> art)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22614" y="4918818"/>
            <a:ext cx="2389415" cy="14210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포트폴리오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사실상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폐기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219777" y="3890257"/>
            <a:ext cx="202294" cy="97155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457215" y="4179826"/>
            <a:ext cx="964856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취업 완료</a:t>
            </a:r>
            <a:endParaRPr lang="ko-KR" altLang="en-US" sz="1200" dirty="0"/>
          </a:p>
        </p:txBody>
      </p:sp>
      <p:sp>
        <p:nvSpPr>
          <p:cNvPr id="22" name="아래쪽 화살표 21"/>
          <p:cNvSpPr/>
          <p:nvPr/>
        </p:nvSpPr>
        <p:spPr>
          <a:xfrm rot="10800000">
            <a:off x="2572202" y="3890257"/>
            <a:ext cx="202294" cy="9715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9227849" y="1212045"/>
            <a:ext cx="2512393" cy="356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사실상 포트폴리오 </a:t>
            </a:r>
            <a:r>
              <a:rPr lang="ko-KR" altLang="en-US" sz="1200" smtClean="0"/>
              <a:t>제작 강제성 부여</a:t>
            </a:r>
            <a:endParaRPr lang="ko-KR" altLang="en-US" sz="1200" dirty="0"/>
          </a:p>
        </p:txBody>
      </p:sp>
      <p:sp>
        <p:nvSpPr>
          <p:cNvPr id="29" name="아래쪽 화살표 28"/>
          <p:cNvSpPr/>
          <p:nvPr/>
        </p:nvSpPr>
        <p:spPr>
          <a:xfrm rot="16200000">
            <a:off x="4566100" y="5063723"/>
            <a:ext cx="202294" cy="97155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3877286" y="5549497"/>
            <a:ext cx="1671700" cy="57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잉여 포트폴리오 누적</a:t>
            </a:r>
            <a:endParaRPr lang="ko-KR" altLang="en-US" sz="1200" dirty="0"/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9026785" y="4662203"/>
            <a:ext cx="964856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왜</a:t>
            </a:r>
            <a:r>
              <a:rPr lang="en-US" altLang="ko-KR" sz="1200" b="1" dirty="0" smtClean="0"/>
              <a:t>?</a:t>
            </a:r>
            <a:endParaRPr lang="ko-KR" altLang="en-US" sz="1200" b="1" dirty="0"/>
          </a:p>
        </p:txBody>
      </p:sp>
      <p:sp>
        <p:nvSpPr>
          <p:cNvPr id="50" name="제목 1"/>
          <p:cNvSpPr txBox="1">
            <a:spLocks/>
          </p:cNvSpPr>
          <p:nvPr/>
        </p:nvSpPr>
        <p:spPr>
          <a:xfrm>
            <a:off x="9013124" y="5054619"/>
            <a:ext cx="2665630" cy="67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smtClean="0"/>
              <a:t>시즌이 지난 포트폴리오를 제출 할 수 없기 때문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289339" y="1568659"/>
            <a:ext cx="2389415" cy="1421017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타켓팅</a:t>
            </a:r>
            <a:r>
              <a:rPr lang="ko-KR" altLang="en-US" sz="1400" dirty="0"/>
              <a:t> 기업</a:t>
            </a:r>
            <a:endParaRPr lang="en-US" altLang="ko-KR" sz="1400" dirty="0"/>
          </a:p>
        </p:txBody>
      </p:sp>
      <p:sp>
        <p:nvSpPr>
          <p:cNvPr id="54" name="아래쪽 화살표 53"/>
          <p:cNvSpPr/>
          <p:nvPr/>
        </p:nvSpPr>
        <p:spPr>
          <a:xfrm rot="5400000">
            <a:off x="8798721" y="1951092"/>
            <a:ext cx="202294" cy="71771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1"/>
          <p:cNvSpPr txBox="1">
            <a:spLocks/>
          </p:cNvSpPr>
          <p:nvPr/>
        </p:nvSpPr>
        <p:spPr>
          <a:xfrm>
            <a:off x="2833575" y="4179826"/>
            <a:ext cx="964856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취업 시기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23962" y="4961768"/>
            <a:ext cx="2389415" cy="1421017"/>
          </a:xfrm>
          <a:prstGeom prst="roundRect">
            <a:avLst/>
          </a:prstGeom>
          <a:solidFill>
            <a:srgbClr val="BC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37546" y="4780793"/>
            <a:ext cx="2389415" cy="1421017"/>
          </a:xfrm>
          <a:prstGeom prst="round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51130" y="4599818"/>
            <a:ext cx="2389415" cy="1421017"/>
          </a:xfrm>
          <a:prstGeom prst="roundRect">
            <a:avLst/>
          </a:prstGeom>
          <a:solidFill>
            <a:srgbClr val="88B6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604169" y="4376032"/>
            <a:ext cx="2389415" cy="1421017"/>
          </a:xfrm>
          <a:prstGeom prst="roundRect">
            <a:avLst/>
          </a:prstGeom>
          <a:solidFill>
            <a:srgbClr val="73A9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57208" y="4195057"/>
            <a:ext cx="2389415" cy="1421017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 별 포트폴리오</a:t>
            </a:r>
            <a:endParaRPr lang="en-US" altLang="ko-KR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7846623" y="4159781"/>
            <a:ext cx="747027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chemeClr val="accent5"/>
                </a:solidFill>
              </a:rPr>
              <a:t>개인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PC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749946" y="1666875"/>
            <a:ext cx="2854780" cy="4175635"/>
          </a:xfrm>
          <a:prstGeom prst="roundRect">
            <a:avLst/>
          </a:prstGeom>
          <a:solidFill>
            <a:srgbClr val="BC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시즌 포트폴리오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29310" y="1122841"/>
            <a:ext cx="3457576" cy="5286539"/>
          </a:xfrm>
          <a:prstGeom prst="roundRect">
            <a:avLst/>
          </a:prstGeom>
          <a:solidFill>
            <a:srgbClr val="FCF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46472" y="1594593"/>
            <a:ext cx="2854780" cy="4314592"/>
          </a:xfrm>
          <a:prstGeom prst="round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시즌 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포트폴리오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8200" y="1114260"/>
            <a:ext cx="3457576" cy="5286539"/>
          </a:xfrm>
          <a:prstGeom prst="roundRect">
            <a:avLst/>
          </a:prstGeom>
          <a:solidFill>
            <a:srgbClr val="FCF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해결방안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디자이너의 삶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(Life)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포트폴리오화 하자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52603" y="2108943"/>
            <a:ext cx="2389415" cy="1421017"/>
          </a:xfrm>
          <a:prstGeom prst="roundRect">
            <a:avLst/>
          </a:prstGeom>
          <a:solidFill>
            <a:srgbClr val="BC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566187" y="1927968"/>
            <a:ext cx="2389415" cy="1421017"/>
          </a:xfrm>
          <a:prstGeom prst="roundRect">
            <a:avLst/>
          </a:prstGeom>
          <a:solidFill>
            <a:srgbClr val="A1C6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79771" y="1746993"/>
            <a:ext cx="2389415" cy="1421017"/>
          </a:xfrm>
          <a:prstGeom prst="roundRect">
            <a:avLst/>
          </a:prstGeom>
          <a:solidFill>
            <a:srgbClr val="88B6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32810" y="1523207"/>
            <a:ext cx="2389415" cy="1421017"/>
          </a:xfrm>
          <a:prstGeom prst="roundRect">
            <a:avLst/>
          </a:prstGeom>
          <a:solidFill>
            <a:srgbClr val="73A9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시즌 별 포트폴리오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85849" y="1342232"/>
            <a:ext cx="2389415" cy="1421017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 별 포트폴리오</a:t>
            </a:r>
            <a:endParaRPr lang="en-US" altLang="ko-KR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88574" y="4295612"/>
            <a:ext cx="3053444" cy="533564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작업물</a:t>
            </a:r>
            <a:endParaRPr lang="en-US" altLang="ko-KR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88574" y="4886327"/>
            <a:ext cx="3053444" cy="533564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SNS </a:t>
            </a:r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작업물</a:t>
            </a:r>
            <a:endParaRPr lang="en-US" altLang="ko-KR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88574" y="5471866"/>
            <a:ext cx="3053444" cy="533564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 </a:t>
            </a:r>
            <a:r>
              <a:rPr lang="ko-KR" altLang="en-US" sz="110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작업물</a:t>
            </a:r>
            <a:endParaRPr lang="en-US" altLang="ko-KR" sz="1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2539943" y="3607062"/>
            <a:ext cx="114300" cy="533400"/>
          </a:xfrm>
          <a:prstGeom prst="up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2654243" y="3697629"/>
            <a:ext cx="1510390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전체를 합쳐 구조화</a:t>
            </a:r>
            <a:endParaRPr lang="ko-KR" altLang="en-US" sz="1200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3475264" y="1306956"/>
            <a:ext cx="747027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chemeClr val="accent5"/>
                </a:solidFill>
              </a:rPr>
              <a:t>개인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PC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3206181" y="6016968"/>
            <a:ext cx="832087" cy="392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chemeClr val="accent5"/>
                </a:solidFill>
              </a:rPr>
              <a:t>타사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DB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289220" y="824575"/>
            <a:ext cx="1971677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chemeClr val="accent5"/>
                </a:solidFill>
              </a:rPr>
              <a:t>기획 서비스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“Life Folio”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44" name="아래쪽 화살표 43"/>
          <p:cNvSpPr/>
          <p:nvPr/>
        </p:nvSpPr>
        <p:spPr>
          <a:xfrm rot="16200000">
            <a:off x="4999607" y="3320734"/>
            <a:ext cx="256485" cy="1130075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89220" y="1523207"/>
            <a:ext cx="2854780" cy="448222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DEEBF7"/>
                </a:solidFill>
              </a:rPr>
              <a:t>시즌 </a:t>
            </a:r>
            <a:r>
              <a:rPr lang="ko-KR" altLang="en-US" sz="1400" b="1" dirty="0" smtClean="0">
                <a:solidFill>
                  <a:srgbClr val="DEEBF7"/>
                </a:solidFill>
              </a:rPr>
              <a:t>포트폴리오</a:t>
            </a:r>
            <a:endParaRPr lang="en-US" altLang="ko-KR" sz="1400" b="1" dirty="0" smtClean="0">
              <a:solidFill>
                <a:srgbClr val="DEEBF7"/>
              </a:solidFill>
            </a:endParaRPr>
          </a:p>
          <a:p>
            <a:pPr algn="ctr"/>
            <a:endParaRPr lang="en-US" altLang="ko-KR" sz="1400" b="1" dirty="0">
              <a:solidFill>
                <a:srgbClr val="DEEBF7"/>
              </a:solidFill>
            </a:endParaRPr>
          </a:p>
          <a:p>
            <a:pPr algn="ctr"/>
            <a:endParaRPr lang="en-US" altLang="ko-KR" sz="1400" b="1" dirty="0" smtClean="0">
              <a:solidFill>
                <a:srgbClr val="DEEBF7"/>
              </a:solidFill>
            </a:endParaRPr>
          </a:p>
          <a:p>
            <a:pPr algn="ctr"/>
            <a:endParaRPr lang="en-US" altLang="ko-KR" sz="1400" b="1" dirty="0">
              <a:solidFill>
                <a:srgbClr val="DEEBF7"/>
              </a:solidFill>
            </a:endParaRPr>
          </a:p>
          <a:p>
            <a:pPr algn="ctr"/>
            <a:endParaRPr lang="en-US" altLang="ko-KR" sz="1400" b="1" dirty="0" smtClean="0">
              <a:solidFill>
                <a:srgbClr val="DEEBF7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sz="1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800" y="2428875"/>
            <a:ext cx="609600" cy="739135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743144" y="2428876"/>
            <a:ext cx="609600" cy="62865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071972" y="2428875"/>
            <a:ext cx="609600" cy="92011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432004" y="2428875"/>
            <a:ext cx="609600" cy="1238087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736682" y="3128912"/>
            <a:ext cx="609600" cy="92011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403349" y="3254051"/>
            <a:ext cx="609600" cy="62865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068059" y="3423227"/>
            <a:ext cx="609600" cy="62865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31073" y="3734697"/>
            <a:ext cx="609600" cy="279317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404205" y="3967676"/>
            <a:ext cx="609600" cy="1238087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68059" y="4123263"/>
            <a:ext cx="609600" cy="92011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743144" y="4135063"/>
            <a:ext cx="609600" cy="628650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431073" y="4090041"/>
            <a:ext cx="609600" cy="739135"/>
          </a:xfrm>
          <a:prstGeom prst="rect">
            <a:avLst/>
          </a:prstGeom>
          <a:solidFill>
            <a:srgbClr val="BCD6EE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설계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소스파일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예정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26709"/>
              </p:ext>
            </p:extLst>
          </p:nvPr>
        </p:nvGraphicFramePr>
        <p:xfrm>
          <a:off x="1028699" y="1892136"/>
          <a:ext cx="7165492" cy="23247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1373"/>
                <a:gridCol w="1791373"/>
                <a:gridCol w="1791373"/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</a:t>
                      </a: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3</a:t>
                      </a:r>
                      <a:r>
                        <a:rPr lang="ko-KR" altLang="en-US" sz="1400" b="1" dirty="0" smtClean="0"/>
                        <a:t>항목</a:t>
                      </a:r>
                      <a:endParaRPr lang="ko-KR" altLang="en-US" sz="1400" b="1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548235"/>
                          </a:solidFill>
                        </a:rPr>
                        <a:t>Must</a:t>
                      </a:r>
                      <a:r>
                        <a:rPr lang="en-US" altLang="ko-KR" sz="1100" baseline="0" dirty="0" smtClean="0">
                          <a:solidFill>
                            <a:srgbClr val="548235"/>
                          </a:solidFill>
                        </a:rPr>
                        <a:t> Have</a:t>
                      </a:r>
                      <a:endParaRPr lang="ko-KR" altLang="en-US" sz="1100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회원가입</a:t>
                      </a:r>
                      <a:r>
                        <a:rPr lang="en-US" altLang="ko-KR" sz="1100" b="1" dirty="0" smtClean="0">
                          <a:solidFill>
                            <a:srgbClr val="548235"/>
                          </a:solidFill>
                        </a:rPr>
                        <a:t>/</a:t>
                      </a:r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로그인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포트폴리오 생성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이미지파일 업로드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Sholud</a:t>
                      </a:r>
                      <a:r>
                        <a:rPr lang="en-US" altLang="ko-KR" sz="1100" baseline="0" dirty="0" smtClean="0"/>
                        <a:t> Have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관리자 계정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비즈니스 계정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결제 모듈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Could Have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rgbClr val="548235"/>
                          </a:solidFill>
                        </a:rPr>
                        <a:t>검색 기능</a:t>
                      </a:r>
                      <a:endParaRPr lang="ko-KR" altLang="en-US" sz="1100" b="1" dirty="0">
                        <a:solidFill>
                          <a:srgbClr val="54823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알고리즘 추천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유저 등급 기능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C69B1A"/>
                          </a:solidFill>
                        </a:rPr>
                        <a:t>Won’t Have</a:t>
                      </a:r>
                      <a:endParaRPr lang="ko-KR" altLang="en-US" sz="1100" dirty="0">
                        <a:solidFill>
                          <a:srgbClr val="C69B1A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bg1"/>
                          </a:solidFill>
                        </a:rPr>
                        <a:t>Map</a:t>
                      </a:r>
                      <a:r>
                        <a:rPr lang="en-US" altLang="ko-KR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100" b="1" baseline="0" dirty="0" err="1" smtClean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-US" altLang="ko-KR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bg1"/>
                          </a:solidFill>
                        </a:rPr>
                        <a:t>활용한 </a:t>
                      </a:r>
                      <a:r>
                        <a:rPr lang="ko-KR" altLang="en-US" sz="1100" b="1" baseline="0" dirty="0" err="1" smtClean="0">
                          <a:solidFill>
                            <a:schemeClr val="bg1"/>
                          </a:solidFill>
                        </a:rPr>
                        <a:t>확장성</a:t>
                      </a:r>
                      <a:r>
                        <a:rPr lang="ko-KR" altLang="en-US" sz="1100" b="1" baseline="0" dirty="0" smtClean="0">
                          <a:solidFill>
                            <a:schemeClr val="bg1"/>
                          </a:solidFill>
                        </a:rPr>
                        <a:t> 기능 항목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10794"/>
              </p:ext>
            </p:extLst>
          </p:nvPr>
        </p:nvGraphicFramePr>
        <p:xfrm>
          <a:off x="2832099" y="4217582"/>
          <a:ext cx="8908143" cy="1859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14501"/>
                <a:gridCol w="7193642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구분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내용</a:t>
                      </a:r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거소지 등록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아티스트 유저</a:t>
                      </a:r>
                      <a:r>
                        <a:rPr lang="en-US" altLang="ko-KR" sz="1100" baseline="0" dirty="0" smtClean="0"/>
                        <a:t> / </a:t>
                      </a:r>
                      <a:r>
                        <a:rPr lang="ko-KR" altLang="en-US" sz="1100" baseline="0" dirty="0" smtClean="0"/>
                        <a:t>비즈니스 유저의 현재 거소지 등록 기능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점포 등록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온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오프라인 연계 점포 등록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예 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클래스</a:t>
                      </a:r>
                      <a:r>
                        <a:rPr lang="en-US" altLang="ko-KR" sz="1100" dirty="0" smtClean="0"/>
                        <a:t>101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와 같은 강의 진행하는 공방 류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알고리즘 지도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/>
                        <a:t>차후</a:t>
                      </a:r>
                      <a:r>
                        <a:rPr lang="ko-KR" altLang="en-US" sz="1100" baseline="0" dirty="0" smtClean="0"/>
                        <a:t> 추가될 모든 </a:t>
                      </a:r>
                      <a:r>
                        <a:rPr lang="ko-KR" altLang="en-US" sz="1100" baseline="0" dirty="0" err="1" smtClean="0"/>
                        <a:t>확장성</a:t>
                      </a:r>
                      <a:r>
                        <a:rPr lang="ko-KR" altLang="en-US" sz="1100" baseline="0" dirty="0" smtClean="0"/>
                        <a:t> 기능 항목에 지도를 연동하여 가까운 곳을 우선으로 추천해주는 등의 알고리즘 구현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219949" y="4389511"/>
            <a:ext cx="1916206" cy="153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62549" y="4400326"/>
            <a:ext cx="1916206" cy="153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15613" y="4400326"/>
            <a:ext cx="3786692" cy="153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198" y="1523836"/>
            <a:ext cx="10902043" cy="2297644"/>
          </a:xfrm>
          <a:prstGeom prst="roundRect">
            <a:avLst/>
          </a:prstGeom>
          <a:solidFill>
            <a:srgbClr val="FCFC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Module 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대표모듈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노드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모듈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97053"/>
              </p:ext>
            </p:extLst>
          </p:nvPr>
        </p:nvGraphicFramePr>
        <p:xfrm>
          <a:off x="1181098" y="1739736"/>
          <a:ext cx="3582746" cy="1859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1373"/>
                <a:gridCol w="1791373"/>
              </a:tblGrid>
              <a:tr h="4649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프론트앤드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Html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Pug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Css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Scss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Vanila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baseline="0" dirty="0" err="1" smtClean="0"/>
                        <a:t>Javascript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57618"/>
              </p:ext>
            </p:extLst>
          </p:nvPr>
        </p:nvGraphicFramePr>
        <p:xfrm>
          <a:off x="7835898" y="1765136"/>
          <a:ext cx="3568701" cy="13948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1373"/>
                <a:gridCol w="1777328"/>
              </a:tblGrid>
              <a:tr h="4649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백엔드</a:t>
                      </a:r>
                      <a:endParaRPr lang="ko-KR" altLang="en-US" sz="14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Node.js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Express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MongoDB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Mongoose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5215"/>
              </p:ext>
            </p:extLst>
          </p:nvPr>
        </p:nvGraphicFramePr>
        <p:xfrm>
          <a:off x="1295398" y="4470236"/>
          <a:ext cx="1791373" cy="1394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Mongoose.Schema</a:t>
                      </a:r>
                      <a:r>
                        <a:rPr lang="en-US" altLang="ko-KR" sz="1100" dirty="0" smtClean="0"/>
                        <a:t> 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모델 구축 후 사용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86078"/>
              </p:ext>
            </p:extLst>
          </p:nvPr>
        </p:nvGraphicFramePr>
        <p:xfrm>
          <a:off x="3149598" y="4470236"/>
          <a:ext cx="1791373" cy="1394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로그인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Bcrypt.comparedTo</a:t>
                      </a:r>
                      <a:r>
                        <a:rPr lang="en-US" altLang="ko-KR" sz="1100" dirty="0" smtClean="0"/>
                        <a:t>()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암호화 모듈 사용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51966"/>
              </p:ext>
            </p:extLst>
          </p:nvPr>
        </p:nvGraphicFramePr>
        <p:xfrm>
          <a:off x="5228067" y="4461271"/>
          <a:ext cx="1791373" cy="1394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프로젝트 생성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Mongoose.Schema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모델 구축 후 사용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86233"/>
              </p:ext>
            </p:extLst>
          </p:nvPr>
        </p:nvGraphicFramePr>
        <p:xfrm>
          <a:off x="7277513" y="4467658"/>
          <a:ext cx="1791373" cy="139485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이미지 업로드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Mongoose.Schema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464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모델 구축 후 사용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제목 1"/>
          <p:cNvSpPr txBox="1">
            <a:spLocks/>
          </p:cNvSpPr>
          <p:nvPr/>
        </p:nvSpPr>
        <p:spPr>
          <a:xfrm>
            <a:off x="2572156" y="4101298"/>
            <a:ext cx="1073605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5"/>
                </a:solidFill>
              </a:rPr>
              <a:t>userModel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521417" y="4099744"/>
            <a:ext cx="1198469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5"/>
                </a:solidFill>
              </a:rPr>
              <a:t>folioModel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7467802" y="4099744"/>
            <a:ext cx="1420499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5"/>
                </a:solidFill>
              </a:rPr>
              <a:t>folioImageModel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22531" y="4590849"/>
            <a:ext cx="1916206" cy="607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13184"/>
              </p:ext>
            </p:extLst>
          </p:nvPr>
        </p:nvGraphicFramePr>
        <p:xfrm>
          <a:off x="9480095" y="4668995"/>
          <a:ext cx="1791373" cy="4649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강좌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9422531" y="5295730"/>
            <a:ext cx="1916206" cy="6079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47510"/>
              </p:ext>
            </p:extLst>
          </p:nvPr>
        </p:nvGraphicFramePr>
        <p:xfrm>
          <a:off x="9480095" y="5373876"/>
          <a:ext cx="1791373" cy="4649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1373"/>
              </a:tblGrid>
              <a:tr h="4649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후원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제목 1"/>
          <p:cNvSpPr txBox="1">
            <a:spLocks/>
          </p:cNvSpPr>
          <p:nvPr/>
        </p:nvSpPr>
        <p:spPr>
          <a:xfrm>
            <a:off x="9670384" y="4332432"/>
            <a:ext cx="1420499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>
                <a:solidFill>
                  <a:schemeClr val="accent5"/>
                </a:solidFill>
              </a:rPr>
              <a:t>구현 중지 </a:t>
            </a:r>
            <a:r>
              <a:rPr lang="en-US" altLang="ko-KR" sz="1200" b="1" dirty="0" smtClean="0">
                <a:solidFill>
                  <a:schemeClr val="accent5"/>
                </a:solidFill>
              </a:rPr>
              <a:t>Models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프리뷰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구현 목적의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개발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198" y="843870"/>
            <a:ext cx="4157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https://github.com/unchaptered/21-fullstack_Art-Porfolio</a:t>
            </a:r>
            <a:endParaRPr lang="ko-KR" altLang="en-US" sz="1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28217" r="4163" b="8008"/>
          <a:stretch/>
        </p:blipFill>
        <p:spPr>
          <a:xfrm>
            <a:off x="628648" y="2523607"/>
            <a:ext cx="2813950" cy="377050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t="27768" r="2093" b="23632"/>
          <a:stretch/>
        </p:blipFill>
        <p:spPr>
          <a:xfrm>
            <a:off x="3815541" y="2181581"/>
            <a:ext cx="4096030" cy="409400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t="28157" r="878" b="21322"/>
          <a:stretch/>
        </p:blipFill>
        <p:spPr>
          <a:xfrm>
            <a:off x="7911571" y="2346337"/>
            <a:ext cx="3828670" cy="39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10734848" y="4506732"/>
            <a:ext cx="1115024" cy="180529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75907" y="4514033"/>
            <a:ext cx="2656824" cy="180529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00077" y="1168562"/>
            <a:ext cx="2149795" cy="1805297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53197" y="3627383"/>
            <a:ext cx="6784159" cy="27166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704167" y="1168562"/>
            <a:ext cx="2504749" cy="1805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25738" y="1168858"/>
            <a:ext cx="2003344" cy="1805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2099913" y="1168562"/>
            <a:ext cx="2433264" cy="1805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198" y="1168562"/>
            <a:ext cx="1142051" cy="18052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4171755" y="4215930"/>
            <a:ext cx="3260728" cy="116555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</a:rPr>
              <a:t>/user/;</a:t>
            </a:r>
            <a:r>
              <a:rPr lang="en-US" altLang="ko-KR" sz="800" b="1" dirty="0" err="1" smtClean="0">
                <a:solidFill>
                  <a:schemeClr val="accent6">
                    <a:lumMod val="75000"/>
                  </a:schemeClr>
                </a:solidFill>
              </a:rPr>
              <a:t>userId</a:t>
            </a:r>
            <a:r>
              <a:rPr lang="en-US" altLang="ko-KR" sz="800" b="1" dirty="0" smtClean="0">
                <a:solidFill>
                  <a:schemeClr val="accent6">
                    <a:lumMod val="75000"/>
                  </a:schemeClr>
                </a:solidFill>
              </a:rPr>
              <a:t>/project/:projected/delete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한쪽 모서리가 잘린 사각형 54"/>
          <p:cNvSpPr/>
          <p:nvPr/>
        </p:nvSpPr>
        <p:spPr>
          <a:xfrm>
            <a:off x="3669575" y="4215930"/>
            <a:ext cx="863602" cy="116555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/~/delete</a:t>
            </a:r>
            <a:endParaRPr lang="ko-KR" altLang="en-US" sz="1000" dirty="0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4184467" y="4895449"/>
            <a:ext cx="3260728" cy="116555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/user/:</a:t>
            </a:r>
            <a:r>
              <a:rPr lang="en-US" altLang="ko-KR" sz="800" b="1" dirty="0" err="1">
                <a:solidFill>
                  <a:schemeClr val="accent6">
                    <a:lumMod val="75000"/>
                  </a:schemeClr>
                </a:solidFill>
              </a:rPr>
              <a:t>userId</a:t>
            </a:r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/project/:projected/edit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라우팅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도식화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소스파일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 smtClean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에정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한쪽 모서리가 잘린 사각형 2"/>
          <p:cNvSpPr/>
          <p:nvPr/>
        </p:nvSpPr>
        <p:spPr>
          <a:xfrm>
            <a:off x="977423" y="1304855"/>
            <a:ext cx="863602" cy="116555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/</a:t>
            </a:r>
            <a:endParaRPr lang="ko-KR" altLang="en-US" sz="11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110398" y="2434357"/>
            <a:ext cx="717315" cy="462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000" b="1" dirty="0" smtClean="0">
                <a:solidFill>
                  <a:schemeClr val="accent5"/>
                </a:solidFill>
              </a:rPr>
              <a:t>Global</a:t>
            </a:r>
          </a:p>
          <a:p>
            <a:r>
              <a:rPr lang="en-US" altLang="ko-KR" sz="1000" b="1" dirty="0" smtClean="0">
                <a:solidFill>
                  <a:schemeClr val="accent5"/>
                </a:solidFill>
              </a:rPr>
              <a:t>Router</a:t>
            </a:r>
            <a:endParaRPr lang="ko-KR" altLang="en-US" sz="1000" b="1" dirty="0">
              <a:solidFill>
                <a:schemeClr val="accent5"/>
              </a:solidFill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977423" y="4063168"/>
            <a:ext cx="863602" cy="116555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/admin</a:t>
            </a:r>
            <a:endParaRPr lang="ko-KR" altLang="en-US" sz="11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198" y="5298733"/>
            <a:ext cx="1142051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5"/>
                </a:solidFill>
              </a:rPr>
              <a:t>admin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1409224" y="4506732"/>
            <a:ext cx="863602" cy="116555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/company</a:t>
            </a:r>
            <a:endParaRPr lang="ko-KR" altLang="en-US" sz="11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054099" y="5717183"/>
            <a:ext cx="1142051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5"/>
                </a:solidFill>
              </a:rPr>
              <a:t>company</a:t>
            </a:r>
            <a:endParaRPr lang="ko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1841025" y="4900068"/>
            <a:ext cx="863602" cy="116555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/user</a:t>
            </a:r>
            <a:endParaRPr lang="ko-KR" altLang="en-US" sz="11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771412" y="6065620"/>
            <a:ext cx="1002827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err="1" smtClean="0">
                <a:solidFill>
                  <a:schemeClr val="accent5"/>
                </a:solidFill>
              </a:rPr>
              <a:t>userRouter</a:t>
            </a:r>
            <a:endParaRPr lang="en-US" altLang="ko-KR" sz="1200" b="1" dirty="0" smtClean="0">
              <a:solidFill>
                <a:schemeClr val="accent5"/>
              </a:solidFill>
            </a:endParaRPr>
          </a:p>
        </p:txBody>
      </p:sp>
      <p:sp>
        <p:nvSpPr>
          <p:cNvPr id="4" name="원형 화살표 3"/>
          <p:cNvSpPr/>
          <p:nvPr/>
        </p:nvSpPr>
        <p:spPr>
          <a:xfrm rot="211188">
            <a:off x="1416288" y="3642398"/>
            <a:ext cx="571025" cy="701515"/>
          </a:xfrm>
          <a:prstGeom prst="circular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054099" y="3695356"/>
            <a:ext cx="501414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5"/>
                </a:solidFill>
              </a:rPr>
              <a:t>join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980249" y="3695356"/>
            <a:ext cx="501414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5"/>
                </a:solidFill>
              </a:rPr>
              <a:t>login</a:t>
            </a: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3012980" y="5193710"/>
            <a:ext cx="239833" cy="71731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0890508" y="2471543"/>
            <a:ext cx="730362" cy="364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Funding</a:t>
            </a:r>
          </a:p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Router</a:t>
            </a: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4716924" y="1304855"/>
            <a:ext cx="863602" cy="116555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/</a:t>
            </a:r>
            <a:r>
              <a:rPr lang="en-US" altLang="ko-KR" sz="1100" dirty="0" smtClean="0"/>
              <a:t>project</a:t>
            </a:r>
            <a:endParaRPr lang="ko-KR" altLang="en-US" sz="1100" dirty="0"/>
          </a:p>
        </p:txBody>
      </p:sp>
      <p:sp>
        <p:nvSpPr>
          <p:cNvPr id="27" name="한쪽 모서리가 잘린 사각형 26"/>
          <p:cNvSpPr/>
          <p:nvPr/>
        </p:nvSpPr>
        <p:spPr>
          <a:xfrm>
            <a:off x="5664792" y="1299965"/>
            <a:ext cx="863602" cy="116555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projectFile</a:t>
            </a:r>
            <a:endParaRPr lang="ko-KR" altLang="en-US" sz="1100" dirty="0"/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9836436" y="1302682"/>
            <a:ext cx="863602" cy="116555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2B300"/>
                </a:solidFill>
              </a:rPr>
              <a:t>/lecture</a:t>
            </a:r>
            <a:endParaRPr lang="ko-KR" altLang="en-US" sz="1100" dirty="0">
              <a:solidFill>
                <a:srgbClr val="F2B300"/>
              </a:solidFill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10850208" y="1297792"/>
            <a:ext cx="863602" cy="116555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2B300"/>
                </a:solidFill>
              </a:rPr>
              <a:t>/funding</a:t>
            </a:r>
            <a:endParaRPr lang="ko-KR" altLang="en-US" sz="1100" dirty="0">
              <a:solidFill>
                <a:srgbClr val="F2B300"/>
              </a:solidFill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9886072" y="2457651"/>
            <a:ext cx="676799" cy="36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Lecture</a:t>
            </a:r>
          </a:p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Router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4251796" y="6065620"/>
            <a:ext cx="1453680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>
                <a:solidFill>
                  <a:schemeClr val="accent5"/>
                </a:solidFill>
              </a:rPr>
              <a:t>More…</a:t>
            </a: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5647886" y="2516209"/>
            <a:ext cx="875361" cy="253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b="1" dirty="0" err="1" smtClean="0">
                <a:solidFill>
                  <a:srgbClr val="4472C4"/>
                </a:solidFill>
              </a:rPr>
              <a:t>ProjectFile</a:t>
            </a:r>
            <a:endParaRPr lang="en-US" altLang="ko-KR" sz="1000" b="1" dirty="0" smtClean="0">
              <a:solidFill>
                <a:srgbClr val="4472C4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4472C4"/>
                </a:solidFill>
              </a:rPr>
              <a:t>Router</a:t>
            </a: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4900775" y="2490106"/>
            <a:ext cx="641173" cy="308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</a:rPr>
              <a:t>Project</a:t>
            </a:r>
          </a:p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</a:rPr>
              <a:t>Router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9650305" y="5889826"/>
            <a:ext cx="730362" cy="364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err="1" smtClean="0">
                <a:solidFill>
                  <a:srgbClr val="F2B300"/>
                </a:solidFill>
              </a:rPr>
              <a:t>Api</a:t>
            </a:r>
            <a:endParaRPr lang="en-US" altLang="ko-KR" sz="1000" dirty="0" smtClean="0">
              <a:solidFill>
                <a:srgbClr val="F2B30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Router</a:t>
            </a: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2267372" y="2463344"/>
            <a:ext cx="730362" cy="3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b="1" dirty="0" smtClean="0">
                <a:solidFill>
                  <a:schemeClr val="accent5"/>
                </a:solidFill>
              </a:rPr>
              <a:t>Static</a:t>
            </a:r>
          </a:p>
          <a:p>
            <a:pPr algn="ctr"/>
            <a:r>
              <a:rPr lang="en-US" altLang="ko-KR" sz="1000" b="1" dirty="0" smtClean="0">
                <a:solidFill>
                  <a:schemeClr val="accent5"/>
                </a:solidFill>
              </a:rPr>
              <a:t>Router</a:t>
            </a:r>
          </a:p>
        </p:txBody>
      </p:sp>
      <p:sp>
        <p:nvSpPr>
          <p:cNvPr id="44" name="한쪽 모서리가 잘린 사각형 43"/>
          <p:cNvSpPr/>
          <p:nvPr/>
        </p:nvSpPr>
        <p:spPr>
          <a:xfrm>
            <a:off x="3555515" y="1309203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/assets/</a:t>
            </a:r>
            <a:r>
              <a:rPr lang="en-US" altLang="ko-K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한쪽 모서리가 잘린 사각형 42"/>
          <p:cNvSpPr/>
          <p:nvPr/>
        </p:nvSpPr>
        <p:spPr>
          <a:xfrm>
            <a:off x="2921424" y="1309203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/assets/</a:t>
            </a:r>
            <a:r>
              <a:rPr lang="en-US" altLang="ko-K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css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한쪽 모서리가 잘린 사각형 40"/>
          <p:cNvSpPr/>
          <p:nvPr/>
        </p:nvSpPr>
        <p:spPr>
          <a:xfrm>
            <a:off x="2200752" y="1310681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ko-KR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src</a:t>
            </a:r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/view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6906994" y="2463344"/>
            <a:ext cx="730362" cy="3648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b="1" dirty="0" smtClean="0">
                <a:solidFill>
                  <a:schemeClr val="accent5"/>
                </a:solidFill>
              </a:rPr>
              <a:t>Upload</a:t>
            </a:r>
          </a:p>
          <a:p>
            <a:pPr algn="ctr"/>
            <a:r>
              <a:rPr lang="en-US" altLang="ko-KR" sz="1000" b="1" dirty="0" smtClean="0">
                <a:solidFill>
                  <a:schemeClr val="accent5"/>
                </a:solidFill>
              </a:rPr>
              <a:t>Router</a:t>
            </a:r>
          </a:p>
        </p:txBody>
      </p:sp>
      <p:sp>
        <p:nvSpPr>
          <p:cNvPr id="50" name="한쪽 모서리가 잘린 사각형 49"/>
          <p:cNvSpPr/>
          <p:nvPr/>
        </p:nvSpPr>
        <p:spPr>
          <a:xfrm>
            <a:off x="8195137" y="1309203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/~/images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한쪽 모서리가 잘린 사각형 50"/>
          <p:cNvSpPr/>
          <p:nvPr/>
        </p:nvSpPr>
        <p:spPr>
          <a:xfrm>
            <a:off x="7561046" y="1309203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/~/cover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한쪽 모서리가 잘린 사각형 51"/>
          <p:cNvSpPr/>
          <p:nvPr/>
        </p:nvSpPr>
        <p:spPr>
          <a:xfrm>
            <a:off x="6840374" y="1310681"/>
            <a:ext cx="863602" cy="1165552"/>
          </a:xfrm>
          <a:prstGeom prst="snip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/uploads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한쪽 모서리가 잘린 사각형 52"/>
          <p:cNvSpPr/>
          <p:nvPr/>
        </p:nvSpPr>
        <p:spPr>
          <a:xfrm>
            <a:off x="10870517" y="4761877"/>
            <a:ext cx="863602" cy="116555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2B300"/>
                </a:solidFill>
              </a:rPr>
              <a:t>/map</a:t>
            </a:r>
            <a:endParaRPr lang="ko-KR" altLang="en-US" sz="1100" dirty="0">
              <a:solidFill>
                <a:srgbClr val="F2B300"/>
              </a:solidFill>
            </a:endParaRPr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10901863" y="5914540"/>
            <a:ext cx="730362" cy="364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Map</a:t>
            </a:r>
          </a:p>
          <a:p>
            <a:pPr algn="ctr"/>
            <a:r>
              <a:rPr lang="en-US" altLang="ko-KR" sz="1000" dirty="0" smtClean="0">
                <a:solidFill>
                  <a:srgbClr val="F2B300"/>
                </a:solidFill>
              </a:rPr>
              <a:t>Router</a:t>
            </a:r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3669825" y="4900068"/>
            <a:ext cx="863602" cy="1165552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/~/edit</a:t>
            </a:r>
            <a:endParaRPr lang="ko-KR" altLang="en-US" sz="1000" dirty="0"/>
          </a:p>
        </p:txBody>
      </p:sp>
      <p:sp>
        <p:nvSpPr>
          <p:cNvPr id="62" name="한쪽 모서리가 잘린 사각형 61"/>
          <p:cNvSpPr/>
          <p:nvPr/>
        </p:nvSpPr>
        <p:spPr>
          <a:xfrm flipH="1">
            <a:off x="8102738" y="4737163"/>
            <a:ext cx="1981697" cy="1165552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accent4">
                    <a:lumMod val="75000"/>
                  </a:schemeClr>
                </a:solidFill>
              </a:rPr>
              <a:t>O-</a:t>
            </a:r>
            <a:r>
              <a:rPr lang="en-US" altLang="ko-KR" sz="1100" b="1" dirty="0" err="1" smtClean="0">
                <a:solidFill>
                  <a:schemeClr val="accent4">
                    <a:lumMod val="75000"/>
                  </a:schemeClr>
                </a:solidFill>
              </a:rPr>
              <a:t>auth</a:t>
            </a:r>
            <a:endParaRPr lang="ko-KR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9618959" y="4737163"/>
            <a:ext cx="863602" cy="1165552"/>
          </a:xfrm>
          <a:prstGeom prst="snip1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2B300"/>
                </a:solidFill>
              </a:rPr>
              <a:t>/</a:t>
            </a:r>
            <a:r>
              <a:rPr lang="en-US" altLang="ko-KR" sz="1100" dirty="0" err="1" smtClean="0">
                <a:solidFill>
                  <a:srgbClr val="F2B300"/>
                </a:solidFill>
              </a:rPr>
              <a:t>api</a:t>
            </a:r>
            <a:endParaRPr lang="ko-KR" altLang="en-US" sz="1100" dirty="0">
              <a:solidFill>
                <a:srgbClr val="F2B300"/>
              </a:solidFill>
            </a:endParaRPr>
          </a:p>
        </p:txBody>
      </p:sp>
      <p:sp>
        <p:nvSpPr>
          <p:cNvPr id="65" name="아래쪽 화살표 64"/>
          <p:cNvSpPr/>
          <p:nvPr/>
        </p:nvSpPr>
        <p:spPr>
          <a:xfrm rot="10800000">
            <a:off x="4762643" y="3026162"/>
            <a:ext cx="143057" cy="551921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4321409" y="3176716"/>
            <a:ext cx="532457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1" dirty="0" smtClean="0">
                <a:solidFill>
                  <a:srgbClr val="507E32"/>
                </a:solidFill>
              </a:rPr>
              <a:t>업로드</a:t>
            </a:r>
            <a:endParaRPr lang="ko-KR" altLang="en-US" sz="900" b="1" dirty="0">
              <a:solidFill>
                <a:srgbClr val="507E32"/>
              </a:solidFill>
            </a:endParaRPr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5028871" y="3093842"/>
            <a:ext cx="532457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1" dirty="0" smtClean="0">
                <a:solidFill>
                  <a:srgbClr val="507E32"/>
                </a:solidFill>
              </a:rPr>
              <a:t>업로드</a:t>
            </a:r>
            <a:endParaRPr lang="ko-KR" altLang="en-US" sz="900" b="1" dirty="0">
              <a:solidFill>
                <a:srgbClr val="507E32"/>
              </a:solidFill>
            </a:endParaRPr>
          </a:p>
        </p:txBody>
      </p:sp>
      <p:sp>
        <p:nvSpPr>
          <p:cNvPr id="68" name="원형 화살표 67"/>
          <p:cNvSpPr/>
          <p:nvPr/>
        </p:nvSpPr>
        <p:spPr>
          <a:xfrm flipV="1">
            <a:off x="5392835" y="2748550"/>
            <a:ext cx="571025" cy="555759"/>
          </a:xfrm>
          <a:prstGeom prst="circularArrow">
            <a:avLst/>
          </a:prstGeom>
          <a:solidFill>
            <a:srgbClr val="E2F0D9"/>
          </a:solidFill>
          <a:ln>
            <a:solidFill>
              <a:srgbClr val="507E3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원형 화살표 69"/>
          <p:cNvSpPr/>
          <p:nvPr/>
        </p:nvSpPr>
        <p:spPr>
          <a:xfrm flipV="1">
            <a:off x="6408229" y="2750911"/>
            <a:ext cx="571025" cy="555759"/>
          </a:xfrm>
          <a:prstGeom prst="circularArrow">
            <a:avLst/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71" name="제목 1"/>
          <p:cNvSpPr txBox="1">
            <a:spLocks/>
          </p:cNvSpPr>
          <p:nvPr/>
        </p:nvSpPr>
        <p:spPr>
          <a:xfrm>
            <a:off x="5925292" y="3069645"/>
            <a:ext cx="703789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1" dirty="0" smtClean="0">
                <a:solidFill>
                  <a:srgbClr val="5B9BD5"/>
                </a:solidFill>
              </a:rPr>
              <a:t>링크생성</a:t>
            </a:r>
            <a:endParaRPr lang="ko-KR" altLang="en-US" sz="900" b="1" dirty="0">
              <a:solidFill>
                <a:srgbClr val="5B9BD5"/>
              </a:solidFill>
            </a:endParaRPr>
          </a:p>
        </p:txBody>
      </p:sp>
      <p:sp>
        <p:nvSpPr>
          <p:cNvPr id="74" name="원형 화살표 73"/>
          <p:cNvSpPr/>
          <p:nvPr/>
        </p:nvSpPr>
        <p:spPr>
          <a:xfrm rot="14499338" flipV="1">
            <a:off x="7488026" y="4128917"/>
            <a:ext cx="710790" cy="6740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494571"/>
              <a:gd name="adj5" fmla="val 12500"/>
            </a:avLst>
          </a:prstGeom>
          <a:solidFill>
            <a:srgbClr val="FFD966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75" name="제목 1"/>
          <p:cNvSpPr txBox="1">
            <a:spLocks/>
          </p:cNvSpPr>
          <p:nvPr/>
        </p:nvSpPr>
        <p:spPr>
          <a:xfrm>
            <a:off x="8102738" y="4215930"/>
            <a:ext cx="1195884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b="1" smtClean="0">
                <a:solidFill>
                  <a:srgbClr val="BF9000"/>
                </a:solidFill>
              </a:rPr>
              <a:t>O-</a:t>
            </a:r>
            <a:r>
              <a:rPr lang="en-US" altLang="ko-KR" sz="900" b="1" dirty="0" err="1" smtClean="0">
                <a:solidFill>
                  <a:srgbClr val="BF9000"/>
                </a:solidFill>
              </a:rPr>
              <a:t>Auth</a:t>
            </a:r>
            <a:r>
              <a:rPr lang="en-US" altLang="ko-KR" sz="900" b="1" dirty="0" smtClean="0">
                <a:solidFill>
                  <a:srgbClr val="BF9000"/>
                </a:solidFill>
              </a:rPr>
              <a:t>(</a:t>
            </a:r>
            <a:r>
              <a:rPr lang="ko-KR" altLang="en-US" sz="900" b="1" dirty="0" smtClean="0">
                <a:solidFill>
                  <a:srgbClr val="BF9000"/>
                </a:solidFill>
              </a:rPr>
              <a:t>차후 예정</a:t>
            </a:r>
            <a:r>
              <a:rPr lang="en-US" altLang="ko-KR" sz="900" b="1" dirty="0" smtClean="0">
                <a:solidFill>
                  <a:srgbClr val="BF9000"/>
                </a:solidFill>
              </a:rPr>
              <a:t>)</a:t>
            </a:r>
            <a:endParaRPr lang="ko-KR" altLang="en-US" sz="900" b="1" dirty="0">
              <a:solidFill>
                <a:srgbClr val="BF9000"/>
              </a:solidFill>
            </a:endParaRPr>
          </a:p>
        </p:txBody>
      </p:sp>
      <p:sp>
        <p:nvSpPr>
          <p:cNvPr id="76" name="원형 화살표 75"/>
          <p:cNvSpPr/>
          <p:nvPr/>
        </p:nvSpPr>
        <p:spPr>
          <a:xfrm rot="10554896" flipV="1">
            <a:off x="6364391" y="838675"/>
            <a:ext cx="571025" cy="5557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474693"/>
              <a:gd name="adj5" fmla="val 12500"/>
            </a:avLst>
          </a:prstGeom>
          <a:solidFill>
            <a:schemeClr val="bg1"/>
          </a:solidFill>
          <a:ln>
            <a:solidFill>
              <a:srgbClr val="5B9BD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B9BD5"/>
              </a:solidFill>
            </a:endParaRPr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5673794" y="866480"/>
            <a:ext cx="800432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900" b="1" smtClean="0">
                <a:solidFill>
                  <a:srgbClr val="5B9BD5"/>
                </a:solidFill>
              </a:rPr>
              <a:t>이미지 출력</a:t>
            </a:r>
            <a:endParaRPr lang="ko-KR" altLang="en-US" sz="900" b="1" dirty="0">
              <a:solidFill>
                <a:srgbClr val="5B9BD5"/>
              </a:solidFill>
            </a:endParaRPr>
          </a:p>
        </p:txBody>
      </p:sp>
      <p:sp>
        <p:nvSpPr>
          <p:cNvPr id="78" name="제목 1"/>
          <p:cNvSpPr txBox="1">
            <a:spLocks/>
          </p:cNvSpPr>
          <p:nvPr/>
        </p:nvSpPr>
        <p:spPr>
          <a:xfrm>
            <a:off x="9668248" y="893424"/>
            <a:ext cx="1195884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b="1" dirty="0" smtClean="0">
                <a:solidFill>
                  <a:srgbClr val="BF9000"/>
                </a:solidFill>
              </a:rPr>
              <a:t>(</a:t>
            </a:r>
            <a:r>
              <a:rPr lang="ko-KR" altLang="en-US" sz="900" b="1" dirty="0" smtClean="0">
                <a:solidFill>
                  <a:srgbClr val="BF9000"/>
                </a:solidFill>
              </a:rPr>
              <a:t>차후 예정</a:t>
            </a:r>
            <a:r>
              <a:rPr lang="en-US" altLang="ko-KR" sz="900" b="1" dirty="0" smtClean="0">
                <a:solidFill>
                  <a:srgbClr val="BF9000"/>
                </a:solidFill>
              </a:rPr>
              <a:t>)</a:t>
            </a:r>
            <a:endParaRPr lang="ko-KR" altLang="en-US" sz="900" b="1" dirty="0">
              <a:solidFill>
                <a:srgbClr val="BF9000"/>
              </a:solidFill>
            </a:endParaRPr>
          </a:p>
        </p:txBody>
      </p:sp>
      <p:sp>
        <p:nvSpPr>
          <p:cNvPr id="79" name="제목 1"/>
          <p:cNvSpPr txBox="1">
            <a:spLocks/>
          </p:cNvSpPr>
          <p:nvPr/>
        </p:nvSpPr>
        <p:spPr>
          <a:xfrm>
            <a:off x="10657747" y="4228308"/>
            <a:ext cx="1195884" cy="278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00" b="1" dirty="0" smtClean="0">
                <a:solidFill>
                  <a:srgbClr val="BF9000"/>
                </a:solidFill>
              </a:rPr>
              <a:t>(</a:t>
            </a:r>
            <a:r>
              <a:rPr lang="ko-KR" altLang="en-US" sz="900" b="1" dirty="0" smtClean="0">
                <a:solidFill>
                  <a:srgbClr val="BF9000"/>
                </a:solidFill>
              </a:rPr>
              <a:t>차후 예정</a:t>
            </a:r>
            <a:r>
              <a:rPr lang="en-US" altLang="ko-KR" sz="900" b="1" dirty="0" smtClean="0">
                <a:solidFill>
                  <a:srgbClr val="BF9000"/>
                </a:solidFill>
              </a:rPr>
              <a:t>)</a:t>
            </a:r>
            <a:endParaRPr lang="ko-KR" altLang="en-US" sz="900" b="1" dirty="0">
              <a:solidFill>
                <a:srgbClr val="BF9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78372"/>
            <a:ext cx="10902043" cy="65016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타입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피드백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요소를 개선하고 불필요한 컴포넌트를 전부 제거하자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02493"/>
              </p:ext>
            </p:extLst>
          </p:nvPr>
        </p:nvGraphicFramePr>
        <p:xfrm>
          <a:off x="1660520" y="3503576"/>
          <a:ext cx="9169239" cy="2665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4980"/>
                <a:gridCol w="4200068"/>
                <a:gridCol w="474980"/>
                <a:gridCol w="4019211"/>
              </a:tblGrid>
              <a:tr h="4443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</a:t>
                      </a:r>
                      <a:r>
                        <a:rPr lang="en-US" altLang="ko-KR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사항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 사항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User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System –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디테일적인 추가</a:t>
                      </a: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Remove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un-used router –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미사용 </a:t>
                      </a:r>
                      <a:r>
                        <a:rPr lang="ko-KR" altLang="en-US" sz="11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라우터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제거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Folio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and Image System –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디테일적인 추가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Remove</a:t>
                      </a:r>
                      <a:r>
                        <a:rPr lang="en-US" altLang="ko-KR" sz="11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un-used schema – </a:t>
                      </a:r>
                      <a:r>
                        <a:rPr lang="ko-KR" altLang="en-US" sz="11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미사용 스키마 제거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Css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styles – </a:t>
                      </a:r>
                      <a:r>
                        <a:rPr lang="ko-KR" altLang="en-US" sz="11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스타일리쉬안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반응형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웹 구현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Restructuring</a:t>
                      </a:r>
                      <a:r>
                        <a:rPr lang="en-US" altLang="ko-KR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Navigation – </a:t>
                      </a:r>
                      <a:r>
                        <a:rPr lang="ko-KR" altLang="en-US" sz="1100" b="0" i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네비게이션</a:t>
                      </a:r>
                      <a:r>
                        <a:rPr lang="ko-KR" altLang="en-US" sz="11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바 간소화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  <a:tr h="444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✅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more icons –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 사용량 증가</a:t>
                      </a:r>
                      <a:endParaRPr lang="ko-KR" altLang="en-US" sz="11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3" name="제목 1"/>
          <p:cNvSpPr txBox="1">
            <a:spLocks/>
          </p:cNvSpPr>
          <p:nvPr/>
        </p:nvSpPr>
        <p:spPr>
          <a:xfrm>
            <a:off x="838197" y="999961"/>
            <a:ext cx="10902043" cy="23433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디자인적인 요소를 가미하지 않았다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MVP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style sheet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사용하는 것이 오히려 독이 된듯하다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회원기능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포트폴리오 생성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 업로드 등의 핵심기능에 디테일이 부족하다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네비게이션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바에 과할 정도로 버튼이 많으니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이를 제거하여 깔끔하게 만들도록 하자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과정에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아이콘 사용량을 늘리도록 한다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미사용하는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라우터를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제거하고 스키마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간소화한다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736</Words>
  <Application>Microsoft Office PowerPoint</Application>
  <PresentationFormat>와이드스크린</PresentationFormat>
  <Paragraphs>288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Life FolIo</vt:lpstr>
      <vt:lpstr>목차</vt:lpstr>
      <vt:lpstr>문제점</vt:lpstr>
      <vt:lpstr>해결방안 : 디자이너의 삶(Life)을 포트폴리오화 하자.</vt:lpstr>
      <vt:lpstr>기능 설계 : 구현  소스파일  예정</vt:lpstr>
      <vt:lpstr>노드 모듈</vt:lpstr>
      <vt:lpstr>프로토 타입 프리뷰 : 테스트 로직 구현 목적의 프로토 타입 개발</vt:lpstr>
      <vt:lpstr>프로토 타입 라우팅 도식화 : 구현  소스파일  에정</vt:lpstr>
      <vt:lpstr>프로토 타입 피드백 : 디자인 요소를 개선하고 불필요한 컴포넌트를 전부 제거하자</vt:lpstr>
      <vt:lpstr>런칭 타입 프리뷰 : 로그인 / 회원가입</vt:lpstr>
      <vt:lpstr>런칭 타입 프리뷰 : 개인 프로필</vt:lpstr>
      <vt:lpstr>런칭 타입 프리뷰 : 개인 포트폴리오</vt:lpstr>
      <vt:lpstr>런칭 타입 프리뷰 : 유저/포트폴리오/이미지 서치</vt:lpstr>
      <vt:lpstr>런칭 타입 피드백 : 익스프레스를 사용하지말고 React, Next.js, Axios 의 선택을 고려하여 재구조화 작업진행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82104</dc:creator>
  <cp:lastModifiedBy>82104</cp:lastModifiedBy>
  <cp:revision>47</cp:revision>
  <dcterms:created xsi:type="dcterms:W3CDTF">2021-10-29T04:32:05Z</dcterms:created>
  <dcterms:modified xsi:type="dcterms:W3CDTF">2021-10-29T14:13:24Z</dcterms:modified>
</cp:coreProperties>
</file>