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D7ACD-9BC3-444F-91F3-D99CB2E9E16E}" v="44" dt="2024-03-28T10:34:27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Chauhan" userId="d84508e0d67c34bd" providerId="LiveId" clId="{D19D7ACD-9BC3-444F-91F3-D99CB2E9E16E}"/>
    <pc:docChg chg="custSel modSld">
      <pc:chgData name="Vijay Chauhan" userId="d84508e0d67c34bd" providerId="LiveId" clId="{D19D7ACD-9BC3-444F-91F3-D99CB2E9E16E}" dt="2024-03-28T10:34:27.368" v="161" actId="20577"/>
      <pc:docMkLst>
        <pc:docMk/>
      </pc:docMkLst>
      <pc:sldChg chg="modSp modAnim">
        <pc:chgData name="Vijay Chauhan" userId="d84508e0d67c34bd" providerId="LiveId" clId="{D19D7ACD-9BC3-444F-91F3-D99CB2E9E16E}" dt="2024-03-28T10:34:27.368" v="161" actId="20577"/>
        <pc:sldMkLst>
          <pc:docMk/>
          <pc:sldMk cId="3722822191" sldId="257"/>
        </pc:sldMkLst>
        <pc:spChg chg="mod">
          <ac:chgData name="Vijay Chauhan" userId="d84508e0d67c34bd" providerId="LiveId" clId="{D19D7ACD-9BC3-444F-91F3-D99CB2E9E16E}" dt="2024-03-28T10:34:27.368" v="161" actId="20577"/>
          <ac:spMkLst>
            <pc:docMk/>
            <pc:sldMk cId="3722822191" sldId="257"/>
            <ac:spMk id="3" creationId="{8E6E0EB2-DCD1-3B18-0D09-FEE695578DDC}"/>
          </ac:spMkLst>
        </pc:spChg>
      </pc:sldChg>
      <pc:sldChg chg="modAnim">
        <pc:chgData name="Vijay Chauhan" userId="d84508e0d67c34bd" providerId="LiveId" clId="{D19D7ACD-9BC3-444F-91F3-D99CB2E9E16E}" dt="2024-03-28T09:38:42.381" v="98"/>
        <pc:sldMkLst>
          <pc:docMk/>
          <pc:sldMk cId="3220044841" sldId="258"/>
        </pc:sldMkLst>
      </pc:sldChg>
      <pc:sldChg chg="modSp mod">
        <pc:chgData name="Vijay Chauhan" userId="d84508e0d67c34bd" providerId="LiveId" clId="{D19D7ACD-9BC3-444F-91F3-D99CB2E9E16E}" dt="2024-03-28T10:18:54.624" v="154" actId="20577"/>
        <pc:sldMkLst>
          <pc:docMk/>
          <pc:sldMk cId="1418633848" sldId="260"/>
        </pc:sldMkLst>
        <pc:spChg chg="mod">
          <ac:chgData name="Vijay Chauhan" userId="d84508e0d67c34bd" providerId="LiveId" clId="{D19D7ACD-9BC3-444F-91F3-D99CB2E9E16E}" dt="2024-03-28T10:18:54.624" v="154" actId="20577"/>
          <ac:spMkLst>
            <pc:docMk/>
            <pc:sldMk cId="1418633848" sldId="260"/>
            <ac:spMk id="10" creationId="{9103BBBC-FE0D-C34B-38D0-D5632B3E9F1B}"/>
          </ac:spMkLst>
        </pc:spChg>
      </pc:sldChg>
      <pc:sldChg chg="modSp mod modAnim">
        <pc:chgData name="Vijay Chauhan" userId="d84508e0d67c34bd" providerId="LiveId" clId="{D19D7ACD-9BC3-444F-91F3-D99CB2E9E16E}" dt="2024-03-28T10:09:31.788" v="124" actId="20577"/>
        <pc:sldMkLst>
          <pc:docMk/>
          <pc:sldMk cId="998926621" sldId="261"/>
        </pc:sldMkLst>
        <pc:spChg chg="mod">
          <ac:chgData name="Vijay Chauhan" userId="d84508e0d67c34bd" providerId="LiveId" clId="{D19D7ACD-9BC3-444F-91F3-D99CB2E9E16E}" dt="2024-03-28T10:09:31.788" v="124" actId="20577"/>
          <ac:spMkLst>
            <pc:docMk/>
            <pc:sldMk cId="998926621" sldId="261"/>
            <ac:spMk id="3" creationId="{8AA72C90-FF58-66CA-DF68-B6E79B9A62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4C8E-6DBB-6287-C481-4DB51AFD0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19F8-9D60-67A5-78F0-7323BE3E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8675-B680-5634-16B6-B1DB1EB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FF6F-D2A6-145C-769E-A4B0C897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793B-DC83-12A2-B458-510288C1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772-46D4-D766-C631-74EA3728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8FCDB-8772-5CBC-227F-5D6BDDA47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083F-6B65-17FB-EDA7-B30C3ECD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7E67-AB8C-0052-10AA-98B8CC2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0C1EA-F212-13AC-55BC-2C143B4D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318EE-21EB-214C-A92E-E86B44921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1602-409E-4B01-91BC-BB6F0E8D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C7EA-090C-D9E2-9642-E28CF6E0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131B-86EF-2939-D4EC-7F2A32FD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7CE47-14E6-87BA-B41A-1F29B329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5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9B77-3594-6D9F-E829-7706618F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0158-BF2D-B355-884F-FDD92F98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FC66A-47F2-2120-45C0-8CEEF638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A256-6ABB-43E1-AF38-4135BDB4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8F03-B220-E8DB-10E1-CFAE0BE4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2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9456-0ED1-EE71-8594-F211DBA3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C6BE2-418B-B1ED-9D9C-64186884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A43FD-C002-23DE-B22B-A6255018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04311-1B34-68E9-7101-E32F1857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1D2E-8C90-2940-30AB-4B415ADB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3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98A9-3B5E-621F-A5EE-4AFE05BD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5943-5654-FFE0-AA92-D0228814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9A933-1930-DA96-F00A-5FBD950E1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29EE-572F-9485-785D-99D5BC27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8F2B0-8888-23A2-EEB5-45984A74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A28C5-46ED-FC15-D86A-06CDD50A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9CBC-C0E6-6061-05EB-4E332E42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1362-7D17-8AAB-7890-56CB3B31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4F83E-4883-4D22-DD25-1AA2881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3F919-BA62-5435-98F7-F621433C1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774D2-5FFE-063F-6BDC-6F158D1B4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DFC07-0F02-BC7A-FEBC-3C118779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480EC-54D6-5B3F-C080-67072311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F3E40-235A-E7E4-805E-F9DDD419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FD62-AF43-1DEF-0D38-C2879930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6F38D-5A87-F500-0383-15E4FA7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56194-98F1-54DA-6865-3A784540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F0852-82A3-61B0-F0C6-20AE13B4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7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B3023-98EC-EA9C-51B7-ABC52F39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8BDDC-46DA-2A9B-E4A7-86299BF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5614B-3981-9979-D9B2-56F6EE49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82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FC3B-5493-2B0D-595B-BAA5B4D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ACB-FBA0-1B83-797F-540EE440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902C2-A2E1-468A-21E1-C185B4B9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2146-17A4-1CEF-FEF7-682B193B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AA4D1-B3CA-880E-FFE7-3BF55685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3091B-28F7-FF41-7303-95950B3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9BA8-5FFA-0147-27DC-C5008314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85D9F-01E5-ED2F-5C42-E2BF168A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4867B-1BAD-7861-047E-46F51CBBF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20DC-0DC3-9D9B-5E41-203A3EA6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18159-BCC4-E52C-DA38-470C6F32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A6FA5-E84B-8646-AEFE-CA7D568F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7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6E8E4-C34E-85F3-6965-3973A922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BE7A-68A7-E0F8-D86B-F4211A8D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86C1-6080-314B-8B5D-3AE6F4A00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FF07E-EF00-41B1-B220-1F509157980E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6E3E-8F9A-D73C-243B-EDC1E9EC3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36AD-E984-0C55-62BE-091161E39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6E70E-A5D9-44BC-BFF8-8F4F56383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0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s-9iszqkxuxovbvxd8mvavds.streamlit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DCCB-5AB1-18AC-D3DE-82B3D077B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Asteroids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14D81-81FE-0EB5-5255-EF49F66A6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Vijay Chauhan</a:t>
            </a:r>
          </a:p>
        </p:txBody>
      </p:sp>
    </p:spTree>
    <p:extLst>
      <p:ext uri="{BB962C8B-B14F-4D97-AF65-F5344CB8AC3E}">
        <p14:creationId xmlns:p14="http://schemas.microsoft.com/office/powerpoint/2010/main" val="122321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4891-7B2D-2C89-8908-FE1AFB44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2C90-FF58-66CA-DF68-B6E79B9A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 velocities of asteroids and see daily changes</a:t>
            </a:r>
          </a:p>
          <a:p>
            <a:r>
              <a:rPr lang="en-GB" dirty="0"/>
              <a:t>This didn’t work..</a:t>
            </a:r>
          </a:p>
          <a:p>
            <a:endParaRPr lang="en-GB" dirty="0"/>
          </a:p>
          <a:p>
            <a:r>
              <a:rPr lang="en-GB" dirty="0"/>
              <a:t>See how many asteroids were potentially hazardous</a:t>
            </a:r>
          </a:p>
          <a:p>
            <a:r>
              <a:rPr lang="en-GB" dirty="0"/>
              <a:t>Plot any correlations in the data</a:t>
            </a:r>
          </a:p>
        </p:txBody>
      </p:sp>
    </p:spTree>
    <p:extLst>
      <p:ext uri="{BB962C8B-B14F-4D97-AF65-F5344CB8AC3E}">
        <p14:creationId xmlns:p14="http://schemas.microsoft.com/office/powerpoint/2010/main" val="9989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9951-8DD6-CEAC-ACF1-6C319C56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A73C6-492D-B613-651C-8FACFD645295}"/>
              </a:ext>
            </a:extLst>
          </p:cNvPr>
          <p:cNvSpPr/>
          <p:nvPr/>
        </p:nvSpPr>
        <p:spPr>
          <a:xfrm>
            <a:off x="838200" y="2002215"/>
            <a:ext cx="2421835" cy="944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NASA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0E77A-3311-612A-D50B-52017D5618C3}"/>
              </a:ext>
            </a:extLst>
          </p:cNvPr>
          <p:cNvSpPr/>
          <p:nvPr/>
        </p:nvSpPr>
        <p:spPr>
          <a:xfrm>
            <a:off x="4885082" y="5072372"/>
            <a:ext cx="2421835" cy="944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Pandas dataframe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2279B4-4932-850E-256B-38F5FBDC093F}"/>
              </a:ext>
            </a:extLst>
          </p:cNvPr>
          <p:cNvSpPr/>
          <p:nvPr/>
        </p:nvSpPr>
        <p:spPr>
          <a:xfrm>
            <a:off x="838200" y="3537294"/>
            <a:ext cx="2421835" cy="94421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API call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A9B861F-4DCF-1E83-8659-2CF0BD584A7C}"/>
              </a:ext>
            </a:extLst>
          </p:cNvPr>
          <p:cNvSpPr/>
          <p:nvPr/>
        </p:nvSpPr>
        <p:spPr>
          <a:xfrm>
            <a:off x="838200" y="5072373"/>
            <a:ext cx="2421835" cy="944217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 data?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CB74D7-E056-23A1-5B05-F2ECCB403583}"/>
              </a:ext>
            </a:extLst>
          </p:cNvPr>
          <p:cNvSpPr/>
          <p:nvPr/>
        </p:nvSpPr>
        <p:spPr>
          <a:xfrm>
            <a:off x="4885082" y="3537293"/>
            <a:ext cx="2421835" cy="94421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Insert into </a:t>
            </a:r>
            <a:r>
              <a:rPr lang="en-GB" dirty="0" err="1"/>
              <a:t>sql</a:t>
            </a:r>
            <a:r>
              <a:rPr lang="en-GB" dirty="0"/>
              <a:t>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73009-A2FC-10FD-7EA8-E650AF2FEF1D}"/>
              </a:ext>
            </a:extLst>
          </p:cNvPr>
          <p:cNvSpPr/>
          <p:nvPr/>
        </p:nvSpPr>
        <p:spPr>
          <a:xfrm>
            <a:off x="4885081" y="2002215"/>
            <a:ext cx="2421835" cy="944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Pagila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3BBBC-FE0D-C34B-38D0-D5632B3E9F1B}"/>
              </a:ext>
            </a:extLst>
          </p:cNvPr>
          <p:cNvSpPr/>
          <p:nvPr/>
        </p:nvSpPr>
        <p:spPr>
          <a:xfrm>
            <a:off x="8931962" y="2002215"/>
            <a:ext cx="2421835" cy="94421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Retrieve data from </a:t>
            </a:r>
            <a:r>
              <a:rPr lang="en-GB" dirty="0" err="1"/>
              <a:t>sql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D6BC3-6A35-4C34-2748-A44946362529}"/>
              </a:ext>
            </a:extLst>
          </p:cNvPr>
          <p:cNvSpPr/>
          <p:nvPr/>
        </p:nvSpPr>
        <p:spPr>
          <a:xfrm>
            <a:off x="8931961" y="5072371"/>
            <a:ext cx="2421835" cy="944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Streamlit</a:t>
            </a:r>
            <a:endParaRPr lang="en-GB" dirty="0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6D13C884-8B4A-98B7-AECF-3C17A1D1F307}"/>
              </a:ext>
            </a:extLst>
          </p:cNvPr>
          <p:cNvSpPr/>
          <p:nvPr/>
        </p:nvSpPr>
        <p:spPr>
          <a:xfrm>
            <a:off x="8931961" y="3537293"/>
            <a:ext cx="2421835" cy="944217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Plots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122CE0-06DA-D9E2-0276-5F60D7D040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049118" y="2946432"/>
            <a:ext cx="0" cy="590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F23329-7FDC-4384-4F6C-43E3B19D62CC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049118" y="4481511"/>
            <a:ext cx="0" cy="590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DD883-6108-4659-0D94-4AAC50E004B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3260035" y="5544481"/>
            <a:ext cx="162504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6A59B2-DA4E-BDFF-F8D1-A5A332ADA2FF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V="1">
            <a:off x="6096000" y="4481510"/>
            <a:ext cx="0" cy="590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D8D968-7897-3E39-AE46-0560E7C916B5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6095999" y="2946432"/>
            <a:ext cx="1" cy="590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406F5F-57F1-5BFB-D0AF-3FC849DE491C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7306916" y="2474324"/>
            <a:ext cx="1625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DE5045-85C2-4037-C6B5-41413F0665C5}"/>
              </a:ext>
            </a:extLst>
          </p:cNvPr>
          <p:cNvCxnSpPr>
            <a:stCxn id="10" idx="4"/>
            <a:endCxn id="12" idx="1"/>
          </p:cNvCxnSpPr>
          <p:nvPr/>
        </p:nvCxnSpPr>
        <p:spPr>
          <a:xfrm flipH="1">
            <a:off x="10142879" y="2946432"/>
            <a:ext cx="1" cy="590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8BD0CD-758E-70CC-0903-BF60FD61A79B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>
            <a:off x="10142879" y="4481510"/>
            <a:ext cx="0" cy="590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5AB31E-5342-8EE4-7F58-68FD44F1A328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V="1">
            <a:off x="3260035" y="2002215"/>
            <a:ext cx="6882845" cy="3542267"/>
          </a:xfrm>
          <a:prstGeom prst="bentConnector4">
            <a:avLst>
              <a:gd name="adj1" fmla="val 6546"/>
              <a:gd name="adj2" fmla="val 1095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7374F9-1683-80B7-FDB3-DD37123E14BD}"/>
              </a:ext>
            </a:extLst>
          </p:cNvPr>
          <p:cNvSpPr txBox="1"/>
          <p:nvPr/>
        </p:nvSpPr>
        <p:spPr>
          <a:xfrm>
            <a:off x="3826565" y="5567636"/>
            <a:ext cx="7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0669C4-63B6-DDE2-27E2-A53FE955D70D}"/>
              </a:ext>
            </a:extLst>
          </p:cNvPr>
          <p:cNvSpPr txBox="1"/>
          <p:nvPr/>
        </p:nvSpPr>
        <p:spPr>
          <a:xfrm>
            <a:off x="3735455" y="3606106"/>
            <a:ext cx="7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1863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00F5-27DB-917E-786F-F8A04240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Streamlit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5604-967E-32CA-FFDC-471033C8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040697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https://asteroids-9iszqkxuxovbvxd8mvavds.streamlit.app/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92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57D-9A3E-EDB4-E95D-E820792E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0EB2-DCD1-3B18-0D09-FEE69557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Successfully created app on </a:t>
            </a:r>
            <a:r>
              <a:rPr lang="en-GB" dirty="0" err="1"/>
              <a:t>streamlit</a:t>
            </a:r>
            <a:endParaRPr lang="en-GB" dirty="0"/>
          </a:p>
          <a:p>
            <a:r>
              <a:rPr lang="en-GB" dirty="0"/>
              <a:t>Displays data in graphs</a:t>
            </a:r>
          </a:p>
          <a:p>
            <a:r>
              <a:rPr lang="en-GB" dirty="0"/>
              <a:t>Stored in </a:t>
            </a:r>
            <a:r>
              <a:rPr lang="en-GB" dirty="0" err="1"/>
              <a:t>pagila</a:t>
            </a:r>
            <a:endParaRPr lang="en-GB" dirty="0"/>
          </a:p>
          <a:p>
            <a:r>
              <a:rPr lang="en-GB"/>
              <a:t>Can update </a:t>
            </a:r>
            <a:r>
              <a:rPr lang="en-GB" dirty="0"/>
              <a:t>with new available data (daily)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82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973B-3B03-B2F7-27A4-71E3C946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not-so-well and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E20F-1836-B344-9F61-BA6B86DD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in initial plan</a:t>
            </a:r>
          </a:p>
          <a:p>
            <a:r>
              <a:rPr lang="en-GB" dirty="0"/>
              <a:t>API doesn’t actually update</a:t>
            </a:r>
          </a:p>
          <a:p>
            <a:r>
              <a:rPr lang="en-GB" dirty="0"/>
              <a:t>Cron job – daily update is not yet automatic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04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89771-268C-1D9C-E54B-561668EC7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2121"/>
            <a:ext cx="9144000" cy="853758"/>
          </a:xfrm>
        </p:spPr>
        <p:txBody>
          <a:bodyPr>
            <a:normAutofit fontScale="90000"/>
          </a:bodyPr>
          <a:lstStyle/>
          <a:p>
            <a:r>
              <a:rPr lang="en-GB" dirty="0"/>
              <a:t>Thanks for listening!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8B74F5-D188-C8D6-E82E-667DAF50F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8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Asteroids Capstone Project</vt:lpstr>
      <vt:lpstr>Initial Plan</vt:lpstr>
      <vt:lpstr>Dataflow diagram</vt:lpstr>
      <vt:lpstr>Streamlit app</vt:lpstr>
      <vt:lpstr>What went well</vt:lpstr>
      <vt:lpstr>What went not-so-well and Improvements 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Asteroids Capstone Project</dc:title>
  <dc:creator>Vijay Chauhan</dc:creator>
  <cp:lastModifiedBy>Vijay Chauhan</cp:lastModifiedBy>
  <cp:revision>1</cp:revision>
  <dcterms:created xsi:type="dcterms:W3CDTF">2024-03-28T00:46:10Z</dcterms:created>
  <dcterms:modified xsi:type="dcterms:W3CDTF">2024-03-28T10:34:31Z</dcterms:modified>
</cp:coreProperties>
</file>