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75" r:id="rId4"/>
    <p:sldId id="276" r:id="rId5"/>
    <p:sldId id="278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5E8B"/>
    <a:srgbClr val="FFFFFF"/>
    <a:srgbClr val="00214A"/>
    <a:srgbClr val="DED1AF"/>
    <a:srgbClr val="7D2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7"/>
  </p:normalViewPr>
  <p:slideViewPr>
    <p:cSldViewPr snapToGrid="0" snapToObject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26AA4-C9BC-ED4C-873A-C0445133165A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A8411-F32D-7B49-8A7B-51B5421C1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56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SPRACE RGB Color: 104 30 23</a:t>
            </a:r>
          </a:p>
          <a:p>
            <a:r>
              <a:rPr lang="en-US"/>
              <a:t>	</a:t>
            </a:r>
            <a:r>
              <a:rPr lang="en-US" baseline="0"/>
              <a:t>                214 199 159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5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36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4385733"/>
            <a:ext cx="1065106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C27457-671B-B140-976D-C6995090EC24}" type="datetime3">
              <a:rPr lang="en-US" smtClean="0"/>
              <a:t>30 April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UNEMAT – Campus Barra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B461976-D8E3-4EC8-8355-2CD59BEAB4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C31A-A44F-B747-8FBE-3FA0EF0E6E96}" type="datetime3">
              <a:rPr lang="en-US" smtClean="0"/>
              <a:t>30 April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4290138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451823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8128454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50028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250028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4"/>
          </p:nvPr>
        </p:nvSpPr>
        <p:spPr>
          <a:xfrm>
            <a:off x="6216751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6216751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6"/>
          </p:nvPr>
        </p:nvSpPr>
        <p:spPr>
          <a:xfrm>
            <a:off x="250028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7"/>
          </p:nvPr>
        </p:nvSpPr>
        <p:spPr>
          <a:xfrm>
            <a:off x="250028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8"/>
          </p:nvPr>
        </p:nvSpPr>
        <p:spPr>
          <a:xfrm>
            <a:off x="6216751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9"/>
          </p:nvPr>
        </p:nvSpPr>
        <p:spPr>
          <a:xfrm>
            <a:off x="6216751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Title Four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64503" y="3080017"/>
            <a:ext cx="6639597" cy="718212"/>
          </a:xfrm>
          <a:solidFill>
            <a:srgbClr val="7D2C1E"/>
          </a:solidFill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137797" y="196036"/>
            <a:ext cx="0" cy="6494695"/>
          </a:xfrm>
          <a:prstGeom prst="line">
            <a:avLst/>
          </a:prstGeom>
          <a:ln>
            <a:solidFill>
              <a:srgbClr val="611D1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36382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0637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136382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680637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Four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Six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Flat">
    <p:bg>
      <p:bgPr>
        <a:solidFill>
          <a:srgbClr val="7D2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517A628-BD17-4774-B118-BD07E9FC62B3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E87710A-93AB-4973-BC8C-05A76112A694}"/>
              </a:ext>
            </a:extLst>
          </p:cNvPr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9499574" cy="799919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11277028" cy="4638502"/>
          </a:xfrm>
        </p:spPr>
        <p:txBody>
          <a:bodyPr/>
          <a:lstStyle>
            <a:lvl1pPr marL="127440">
              <a:lnSpc>
                <a:spcPct val="100000"/>
              </a:lnSpc>
              <a:spcBef>
                <a:spcPts val="1200"/>
              </a:spcBef>
              <a:defRPr/>
            </a:lvl1pPr>
            <a:lvl2pPr marL="456048"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 marL="638928">
              <a:buClr>
                <a:schemeClr val="accent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30 April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UNEMAT –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29C2CEB-17FA-4FBE-81CF-5DAE1F2AEF99}"/>
              </a:ext>
            </a:extLst>
          </p:cNvPr>
          <p:cNvCxnSpPr>
            <a:cxnSpLocks/>
          </p:cNvCxnSpPr>
          <p:nvPr userDrawn="1"/>
        </p:nvCxnSpPr>
        <p:spPr>
          <a:xfrm>
            <a:off x="301557" y="1205799"/>
            <a:ext cx="115551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DE7E604C-F829-4315-AE02-DF8BB0E7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Gradient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eige">
    <p:bg>
      <p:bgPr>
        <a:solidFill>
          <a:srgbClr val="DED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18"/>
            <a:ext cx="3200400" cy="2323651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550" y="376518"/>
            <a:ext cx="7325346" cy="59286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40019"/>
            <a:ext cx="3200400" cy="346518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86550" y="6400433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94124" y="6400432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39903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CC10D-EFAF-A441-BC06-CD57E60AC4C7}" type="datetime3">
              <a:rPr lang="en-US" smtClean="0"/>
              <a:t>30 April 2019</a:t>
            </a:fld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569225" y="66121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Vertica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  <a:solidFill>
            <a:srgbClr val="7D2C1E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DB7DF7-2AD5-E849-A454-C75B8FCBFD21}" type="datetime3">
              <a:rPr lang="en-US" smtClean="0"/>
              <a:t>30 April 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5" y="4979084"/>
            <a:ext cx="12188825" cy="1905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3" y="5074920"/>
            <a:ext cx="11277027" cy="680421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3145" y="16090"/>
            <a:ext cx="12191985" cy="4915076"/>
          </a:xfrm>
          <a:solidFill>
            <a:srgbClr val="7D2C1E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823" y="5907023"/>
            <a:ext cx="11277027" cy="4935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9D6-B82F-D64E-9062-F5066DD4BD65}" type="datetime3">
              <a:rPr lang="en-US" smtClean="0"/>
              <a:t>30 April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5BF-537E-9B49-9DB0-7D6F2557E25D}" type="datetime3">
              <a:rPr lang="en-US" smtClean="0"/>
              <a:t>30 April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Right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17E72-4D24-3049-9FFA-AE6CCA6D611A}" type="datetime3">
              <a:rPr lang="en-US" smtClean="0"/>
              <a:t>30 April 2019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67251-D10C-0445-A053-9686739D1637}" type="datetime3">
              <a:rPr lang="en-US" smtClean="0"/>
              <a:t>30 April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1823" y="414867"/>
            <a:ext cx="11277028" cy="56847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11667"/>
            <a:ext cx="11277027" cy="8748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91E2-879C-FA4E-9DAB-0D5D07BF8882}" type="datetime3">
              <a:rPr lang="en-US" smtClean="0"/>
              <a:t>30 April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26423" y="423333"/>
            <a:ext cx="11277028" cy="5977467"/>
          </a:xfrm>
        </p:spPr>
        <p:txBody>
          <a:bodyPr/>
          <a:lstStyle>
            <a:lvl1pPr algn="ctr">
              <a:defRPr sz="4400">
                <a:latin typeface="+mj-lt"/>
              </a:defRPr>
            </a:lvl1pPr>
            <a:lvl2pPr marL="201168" indent="0" algn="r">
              <a:buFontTx/>
              <a:buNone/>
              <a:defRPr sz="2800">
                <a:latin typeface="+mj-lt"/>
              </a:defRPr>
            </a:lvl2pPr>
            <a:lvl3pPr marL="384048" indent="0" algn="r">
              <a:buFontTx/>
              <a:buNone/>
              <a:defRPr sz="2000">
                <a:latin typeface="+mj-lt"/>
              </a:defRPr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rgbClr val="7D2C1E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2E6FC1-B509-F347-B54F-FFC6081CB0E3}" type="datetime3">
              <a:rPr lang="en-US" smtClean="0"/>
              <a:t>30 April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EC48-BF3D-DC47-A8C0-47AD9B79DF34}" type="datetime3">
              <a:rPr lang="en-US" smtClean="0"/>
              <a:t>30 April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51823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Subtitle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1823" y="193638"/>
            <a:ext cx="11277027" cy="8713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2" y="1352283"/>
            <a:ext cx="5583217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23" y="2108499"/>
            <a:ext cx="5583217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54302"/>
            <a:ext cx="5510930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08500"/>
            <a:ext cx="5510930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B46-4D35-CB46-9535-9FB027BFF448}" type="datetime3">
              <a:rPr lang="en-US" smtClean="0"/>
              <a:t>30 April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377571" y="374444"/>
            <a:ext cx="5590325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Wingdings" charset="2"/>
              <a:buChar char="q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6210852" y="374444"/>
            <a:ext cx="5636024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11277027" cy="799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3" y="1446415"/>
            <a:ext cx="11277028" cy="46531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  <a:p>
            <a:pPr marL="91440" marR="0" lvl="3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nível</a:t>
            </a:r>
          </a:p>
          <a:p>
            <a:pPr marL="91440" marR="0" lvl="4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nível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1F5E17-1C64-2548-A617-1B8ADC38E92F}" type="datetime3">
              <a:rPr lang="en-US" smtClean="0"/>
              <a:t>30 April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1214" y="1183341"/>
            <a:ext cx="11521440" cy="32273"/>
          </a:xfrm>
          <a:prstGeom prst="line">
            <a:avLst/>
          </a:prstGeom>
          <a:ln w="6350">
            <a:solidFill>
              <a:srgbClr val="7D2C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  <p:sldLayoutId id="2147483654" r:id="rId4"/>
    <p:sldLayoutId id="2147483667" r:id="rId5"/>
    <p:sldLayoutId id="2147483651" r:id="rId6"/>
    <p:sldLayoutId id="2147483652" r:id="rId7"/>
    <p:sldLayoutId id="2147483653" r:id="rId8"/>
    <p:sldLayoutId id="2147483676" r:id="rId9"/>
    <p:sldLayoutId id="2147483685" r:id="rId10"/>
    <p:sldLayoutId id="2147483674" r:id="rId11"/>
    <p:sldLayoutId id="2147483662" r:id="rId12"/>
    <p:sldLayoutId id="2147483682" r:id="rId13"/>
    <p:sldLayoutId id="2147483677" r:id="rId14"/>
    <p:sldLayoutId id="2147483675" r:id="rId15"/>
    <p:sldLayoutId id="2147483678" r:id="rId16"/>
    <p:sldLayoutId id="2147483664" r:id="rId17"/>
    <p:sldLayoutId id="2147483679" r:id="rId18"/>
    <p:sldLayoutId id="2147483663" r:id="rId19"/>
    <p:sldLayoutId id="2147483665" r:id="rId20"/>
    <p:sldLayoutId id="2147483666" r:id="rId21"/>
    <p:sldLayoutId id="2147483656" r:id="rId22"/>
    <p:sldLayoutId id="2147483681" r:id="rId23"/>
    <p:sldLayoutId id="2147483657" r:id="rId24"/>
    <p:sldLayoutId id="2147483661" r:id="rId25"/>
    <p:sldLayoutId id="2147483659" r:id="rId2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7440" marR="0" indent="-9144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E48312"/>
        </a:buClr>
        <a:buSzPct val="100000"/>
        <a:buFont typeface="Calibri" panose="020F0502020204030204" pitchFamily="34" charset="0"/>
        <a:buChar char=" "/>
        <a:tabLst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068" marR="0" indent="-25488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rgbClr val="7D2C1E"/>
        </a:buClr>
        <a:buSzPct val="65000"/>
        <a:buFont typeface="Wingdings" charset="2"/>
        <a:buChar char="q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marR="0" indent="-18288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itchFamily="34" charset="0"/>
        <a:buChar char="◦"/>
        <a:tabLst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38928" marR="0" indent="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itchFamily="34" charset="0"/>
        <a:buNone/>
        <a:tabLst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9808" marR="0" indent="0" algn="r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itchFamily="34" charset="0"/>
        <a:buNone/>
        <a:tabLst/>
        <a:defRPr sz="16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Estrutura Condicional – </a:t>
            </a:r>
            <a:r>
              <a:rPr lang="pt-BR" dirty="0"/>
              <a:t>Switch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Lucas Arruda Ramalho</a:t>
            </a:r>
          </a:p>
        </p:txBody>
      </p:sp>
    </p:spTree>
    <p:extLst>
      <p:ext uri="{BB962C8B-B14F-4D97-AF65-F5344CB8AC3E}">
        <p14:creationId xmlns:p14="http://schemas.microsoft.com/office/powerpoint/2010/main" val="118963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5644177" cy="4638502"/>
          </a:xfrm>
        </p:spPr>
        <p:txBody>
          <a:bodyPr>
            <a:normAutofit/>
          </a:bodyPr>
          <a:lstStyle/>
          <a:p>
            <a:r>
              <a:rPr lang="pt-BR" dirty="0"/>
              <a:t>A estrutura de decisão “switch-case” também pode ser conhecida apenas por “case” ou por “case-</a:t>
            </a:r>
            <a:r>
              <a:rPr lang="pt-BR" dirty="0" err="1"/>
              <a:t>select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Estrutura de decisão que segue princípio parece com condicional simples “</a:t>
            </a:r>
            <a:r>
              <a:rPr lang="pt-BR" dirty="0" err="1"/>
              <a:t>if-else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Aplicação voltada para duas vertentes principais</a:t>
            </a:r>
          </a:p>
          <a:p>
            <a:pPr lvl="2"/>
            <a:r>
              <a:rPr lang="pt-BR" dirty="0"/>
              <a:t>Confecção de menus para usuário</a:t>
            </a:r>
          </a:p>
          <a:p>
            <a:pPr lvl="2"/>
            <a:r>
              <a:rPr lang="pt-BR" dirty="0"/>
              <a:t>Configuração de máquinas de estado – Sendo que nesse caso o “switch-case” é combinado com alguma forma de loop</a:t>
            </a:r>
          </a:p>
          <a:p>
            <a:pPr marL="36000" indent="0">
              <a:buNone/>
            </a:pPr>
            <a:r>
              <a:rPr lang="pt-BR" dirty="0"/>
              <a:t>A estrutura de </a:t>
            </a:r>
            <a:r>
              <a:rPr lang="pt-BR" dirty="0" err="1"/>
              <a:t>pseudo-código</a:t>
            </a:r>
            <a:r>
              <a:rPr lang="pt-BR" dirty="0"/>
              <a:t> é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1DF5-B477-C34D-A5C5-788EEB79C765}" type="datetime3">
              <a:rPr lang="en-US" smtClean="0"/>
              <a:t>30 April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Unemat</a:t>
            </a:r>
            <a:r>
              <a:rPr lang="en-US" dirty="0"/>
              <a:t> -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8084FC-F765-4845-81D1-771A0E2962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6" t="12507" r="60568" b="21320"/>
          <a:stretch/>
        </p:blipFill>
        <p:spPr>
          <a:xfrm>
            <a:off x="6941127" y="1463040"/>
            <a:ext cx="4558145" cy="45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4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2CB94-20CA-44E8-9B01-BB1D3AB7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código em C++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029A0D-D63B-41DD-B808-188F1009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Crie</a:t>
            </a:r>
            <a:r>
              <a:rPr lang="en-US" dirty="0"/>
              <a:t> um menu com 3 op</a:t>
            </a:r>
            <a:r>
              <a:rPr lang="pt-BR" dirty="0" err="1"/>
              <a:t>ções</a:t>
            </a:r>
            <a:r>
              <a:rPr lang="pt-BR" dirty="0"/>
              <a:t> de pizzas para serem escolhe. De acordo com o número selecionado pelo usuário, confirme o pedido da pizza.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FABA6-DE2C-45B3-8AC5-AF5832A7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30 April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BAB15-F8DE-413D-AD33-1E1A35D6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E04CD5-06C2-4DBE-9B91-A625114A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C04A19-954F-4667-9E31-067254D1C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" t="15826" r="54773" b="21320"/>
          <a:stretch/>
        </p:blipFill>
        <p:spPr>
          <a:xfrm>
            <a:off x="683639" y="2327564"/>
            <a:ext cx="4894079" cy="39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9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2CB94-20CA-44E8-9B01-BB1D3AB7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código em C++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029A0D-D63B-41DD-B808-188F1009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Crie</a:t>
            </a:r>
            <a:r>
              <a:rPr lang="en-US" dirty="0"/>
              <a:t> um menu com 3 op</a:t>
            </a:r>
            <a:r>
              <a:rPr lang="pt-BR" dirty="0" err="1"/>
              <a:t>ções</a:t>
            </a:r>
            <a:r>
              <a:rPr lang="pt-BR" dirty="0"/>
              <a:t> de pizzas para serem escolhe. De acordo com o número selecionado pelo usuário, confirme o pedido da pizza.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FABA6-DE2C-45B3-8AC5-AF5832A7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30 April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BAB15-F8DE-413D-AD33-1E1A35D6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E04CD5-06C2-4DBE-9B91-A625114A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C04A19-954F-4667-9E31-067254D1C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" t="15826" r="54773" b="21320"/>
          <a:stretch/>
        </p:blipFill>
        <p:spPr>
          <a:xfrm>
            <a:off x="683639" y="2327564"/>
            <a:ext cx="4894079" cy="39531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07A618-49C6-4390-BDB8-19BB1AABE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385" t="17762" r="3799" b="19783"/>
          <a:stretch/>
        </p:blipFill>
        <p:spPr>
          <a:xfrm>
            <a:off x="7171804" y="2432243"/>
            <a:ext cx="3670230" cy="38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5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0BA2A-EB03-4724-BC53-223C113A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7F7D78-6833-4DAA-8C79-45ED5D40F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algoritmo com a ferramenta switch case que possibilite ao usuário fazer umas das 4 operações básicas da matemática.</a:t>
            </a:r>
          </a:p>
          <a:p>
            <a:r>
              <a:rPr lang="pt-BR" dirty="0"/>
              <a:t>Menu de opções</a:t>
            </a:r>
          </a:p>
          <a:p>
            <a:r>
              <a:rPr lang="pt-BR" dirty="0"/>
              <a:t>1 – Adição</a:t>
            </a:r>
          </a:p>
          <a:p>
            <a:r>
              <a:rPr lang="pt-BR" dirty="0"/>
              <a:t>2 – Subtrair</a:t>
            </a:r>
          </a:p>
          <a:p>
            <a:r>
              <a:rPr lang="pt-BR" dirty="0"/>
              <a:t>3 – Multiplicação</a:t>
            </a:r>
          </a:p>
          <a:p>
            <a:r>
              <a:rPr lang="pt-BR" dirty="0"/>
              <a:t>4 – Divisão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52489-A7C6-49C7-93BA-3C279693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30 April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1D8F9B-2CFB-45F0-BA50-2C973562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553519-8800-460F-87FF-DE90417B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1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0BA2A-EB03-4724-BC53-223C113A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7F7D78-6833-4DAA-8C79-45ED5D40F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algoritmo com a ferramenta switch case que possibilite ao usuário fazer umas das 4 operações básicas da matemática.</a:t>
            </a:r>
          </a:p>
          <a:p>
            <a:r>
              <a:rPr lang="pt-BR" dirty="0"/>
              <a:t>Menu de opções</a:t>
            </a:r>
          </a:p>
          <a:p>
            <a:r>
              <a:rPr lang="pt-BR" dirty="0"/>
              <a:t>1 – Adição</a:t>
            </a:r>
          </a:p>
          <a:p>
            <a:r>
              <a:rPr lang="pt-BR" dirty="0"/>
              <a:t>2 – Subtrair</a:t>
            </a:r>
          </a:p>
          <a:p>
            <a:r>
              <a:rPr lang="pt-BR" dirty="0"/>
              <a:t>3 – Multiplicação</a:t>
            </a:r>
          </a:p>
          <a:p>
            <a:r>
              <a:rPr lang="pt-BR" dirty="0"/>
              <a:t>4 – Divisão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52489-A7C6-49C7-93BA-3C279693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30 April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1D8F9B-2CFB-45F0-BA50-2C973562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553519-8800-460F-87FF-DE90417B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0077375-830F-4A39-B0F9-82A966127A92}"/>
              </a:ext>
            </a:extLst>
          </p:cNvPr>
          <p:cNvGrpSpPr/>
          <p:nvPr/>
        </p:nvGrpSpPr>
        <p:grpSpPr>
          <a:xfrm>
            <a:off x="5872005" y="2108046"/>
            <a:ext cx="5200832" cy="3993496"/>
            <a:chOff x="5872005" y="2108046"/>
            <a:chExt cx="5200832" cy="399349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ED2AAEA-A41A-45F4-9CA8-44D2A8F8B9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37" t="12911" r="41591" b="8869"/>
            <a:stretch/>
          </p:blipFill>
          <p:spPr>
            <a:xfrm>
              <a:off x="5872005" y="2108046"/>
              <a:ext cx="5200832" cy="3993496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725C2A6-095E-4030-945A-6746E3810F90}"/>
                </a:ext>
              </a:extLst>
            </p:cNvPr>
            <p:cNvSpPr/>
            <p:nvPr/>
          </p:nvSpPr>
          <p:spPr>
            <a:xfrm>
              <a:off x="8359254" y="5595582"/>
              <a:ext cx="149735" cy="1364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AF78B8A-3060-4AA7-8532-37734B1F8FCB}"/>
              </a:ext>
            </a:extLst>
          </p:cNvPr>
          <p:cNvCxnSpPr/>
          <p:nvPr/>
        </p:nvCxnSpPr>
        <p:spPr>
          <a:xfrm flipV="1">
            <a:off x="8389734" y="5603202"/>
            <a:ext cx="68466" cy="136478"/>
          </a:xfrm>
          <a:prstGeom prst="line">
            <a:avLst/>
          </a:prstGeom>
          <a:ln>
            <a:solidFill>
              <a:srgbClr val="6A5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748816"/>
      </p:ext>
    </p:extLst>
  </p:cSld>
  <p:clrMapOvr>
    <a:masterClrMapping/>
  </p:clrMapOvr>
</p:sld>
</file>

<file path=ppt/theme/theme1.xml><?xml version="1.0" encoding="utf-8"?>
<a:theme xmlns:a="http://schemas.openxmlformats.org/drawingml/2006/main" name="Spra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70B46F1-3EB1-534B-88BE-036F6D969580}" vid="{FEB111D5-CCAF-9848-9962-8E9EC70C26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Padrão UNEMAT v2</Template>
  <TotalTime>1269</TotalTime>
  <Words>273</Words>
  <Application>Microsoft Office PowerPoint</Application>
  <PresentationFormat>Widescreen</PresentationFormat>
  <Paragraphs>47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Sprace</vt:lpstr>
      <vt:lpstr>Estrutura Condicional – Switch case</vt:lpstr>
      <vt:lpstr>Contextualização</vt:lpstr>
      <vt:lpstr>Exemplo de código em C++</vt:lpstr>
      <vt:lpstr>Exemplo de código em C++</vt:lpstr>
      <vt:lpstr>Exercício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</dc:title>
  <dc:creator>shinoda</dc:creator>
  <cp:lastModifiedBy>laramalho</cp:lastModifiedBy>
  <cp:revision>146</cp:revision>
  <cp:lastPrinted>2016-12-20T21:46:29Z</cp:lastPrinted>
  <dcterms:created xsi:type="dcterms:W3CDTF">2017-09-02T14:02:18Z</dcterms:created>
  <dcterms:modified xsi:type="dcterms:W3CDTF">2019-04-30T22:57:46Z</dcterms:modified>
</cp:coreProperties>
</file>