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85" r:id="rId3"/>
    <p:sldId id="287" r:id="rId4"/>
    <p:sldId id="290" r:id="rId5"/>
    <p:sldId id="291" r:id="rId6"/>
    <p:sldId id="292" r:id="rId7"/>
    <p:sldId id="286" r:id="rId8"/>
    <p:sldId id="289" r:id="rId9"/>
    <p:sldId id="288" r:id="rId10"/>
    <p:sldId id="257" r:id="rId11"/>
    <p:sldId id="25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14A"/>
    <a:srgbClr val="DED1AF"/>
    <a:srgbClr val="7D2C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37"/>
  </p:normalViewPr>
  <p:slideViewPr>
    <p:cSldViewPr snapToGrid="0" snapToObjects="1">
      <p:cViewPr varScale="1">
        <p:scale>
          <a:sx n="68" d="100"/>
          <a:sy n="68" d="100"/>
        </p:scale>
        <p:origin x="73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1" d="100"/>
        <a:sy n="121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426AA4-C9BC-ED4C-873A-C0445133165A}" type="datetimeFigureOut">
              <a:rPr lang="pt-BR" smtClean="0"/>
              <a:t>13/11/2019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AA8411-F32D-7B49-8A7B-51B5421C10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4560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SPRACE RGB Color: 104 30 23</a:t>
            </a:r>
          </a:p>
          <a:p>
            <a:r>
              <a:rPr lang="en-US"/>
              <a:t>	</a:t>
            </a:r>
            <a:r>
              <a:rPr lang="en-US" baseline="0"/>
              <a:t>                214 199 159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AA8411-F32D-7B49-8A7B-51B5421C1049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1571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 dirty="0"/>
              <a:t>Clique para editar o estilo do subtítulo Mestre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778933" y="4385733"/>
            <a:ext cx="10651067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00214A"/>
          </a:solidFill>
          <a:ln>
            <a:solidFill>
              <a:srgbClr val="0021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451823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C27457-671B-B140-976D-C6995090EC24}" type="datetime3">
              <a:rPr lang="en-US" smtClean="0"/>
              <a:t>13 November 2019</a:t>
            </a:fld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UNEMAT – Campus Barra do </a:t>
            </a:r>
            <a:r>
              <a:rPr lang="en-US" dirty="0" err="1"/>
              <a:t>Bugres</a:t>
            </a:r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16825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AB461976-D8E3-4EC8-8355-2CD59BEAB4C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1396" y="0"/>
            <a:ext cx="2391686" cy="82828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1823" y="286603"/>
            <a:ext cx="11277027" cy="75688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9C31A-A44F-B747-8FBE-3FA0EF0E6E96}" type="datetime3">
              <a:rPr lang="en-US" smtClean="0"/>
              <a:t>13 November 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São Paulo Research and Analysis Center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14"/>
          </p:nvPr>
        </p:nvSpPr>
        <p:spPr>
          <a:xfrm>
            <a:off x="4290138" y="1357250"/>
            <a:ext cx="3600396" cy="483018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12" name="Content Placeholder 3"/>
          <p:cNvSpPr>
            <a:spLocks noGrp="1"/>
          </p:cNvSpPr>
          <p:nvPr>
            <p:ph sz="half" idx="15"/>
          </p:nvPr>
        </p:nvSpPr>
        <p:spPr>
          <a:xfrm>
            <a:off x="451823" y="1357250"/>
            <a:ext cx="3600396" cy="483018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half" idx="16"/>
          </p:nvPr>
        </p:nvSpPr>
        <p:spPr>
          <a:xfrm>
            <a:off x="8128454" y="1357250"/>
            <a:ext cx="3600396" cy="483018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ur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sz="half" idx="1"/>
          </p:nvPr>
        </p:nvSpPr>
        <p:spPr>
          <a:xfrm>
            <a:off x="238539" y="196035"/>
            <a:ext cx="5711687" cy="3153592"/>
          </a:xfrm>
        </p:spPr>
        <p:txBody>
          <a:bodyPr/>
          <a:lstStyle>
            <a:lvl1pPr marL="91440" marR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 sz="2400"/>
            </a:lvl1pPr>
            <a:lvl2pPr marL="384048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itchFamily="34" charset="0"/>
              <a:buChar char="◦"/>
              <a:tabLst/>
              <a:defRPr sz="2000">
                <a:solidFill>
                  <a:schemeClr val="accent1">
                    <a:lumMod val="75000"/>
                  </a:schemeClr>
                </a:solidFill>
              </a:defRPr>
            </a:lvl2pPr>
            <a:lvl3pPr marL="566928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itchFamily="34" charset="0"/>
              <a:buChar char="◦"/>
              <a:tabLst/>
              <a:defRPr sz="1800"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Editar estilos de texto Mestre</a:t>
            </a:r>
          </a:p>
          <a:p>
            <a:pPr marL="91440" marR="0" lvl="1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Segundo nível</a:t>
            </a:r>
          </a:p>
          <a:p>
            <a:pPr marL="91440" marR="0" lvl="2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Terceiro nível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1"/>
          </p:nvPr>
        </p:nvSpPr>
        <p:spPr>
          <a:xfrm>
            <a:off x="238539" y="3537138"/>
            <a:ext cx="5711687" cy="3153592"/>
          </a:xfrm>
        </p:spPr>
        <p:txBody>
          <a:bodyPr/>
          <a:lstStyle>
            <a:lvl1pPr marL="91440" marR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 sz="2400"/>
            </a:lvl1pPr>
            <a:lvl2pPr marL="384048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itchFamily="34" charset="0"/>
              <a:buChar char="◦"/>
              <a:tabLst/>
              <a:defRPr sz="2000">
                <a:solidFill>
                  <a:schemeClr val="accent1">
                    <a:lumMod val="75000"/>
                  </a:schemeClr>
                </a:solidFill>
              </a:defRPr>
            </a:lvl2pPr>
            <a:lvl3pPr marL="566928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itchFamily="34" charset="0"/>
              <a:buChar char="◦"/>
              <a:tabLst/>
              <a:defRPr sz="1800"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Editar estilos de texto Mestre</a:t>
            </a:r>
          </a:p>
          <a:p>
            <a:pPr marL="91440" marR="0" lvl="1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Segundo nível</a:t>
            </a:r>
          </a:p>
          <a:p>
            <a:pPr marL="91440" marR="0" lvl="2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Terceiro nível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2"/>
          </p:nvPr>
        </p:nvSpPr>
        <p:spPr>
          <a:xfrm>
            <a:off x="6221895" y="196035"/>
            <a:ext cx="5711687" cy="3153592"/>
          </a:xfrm>
        </p:spPr>
        <p:txBody>
          <a:bodyPr/>
          <a:lstStyle>
            <a:lvl1pPr marL="91440" marR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 sz="2400"/>
            </a:lvl1pPr>
            <a:lvl2pPr marL="384048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itchFamily="34" charset="0"/>
              <a:buChar char="◦"/>
              <a:tabLst/>
              <a:defRPr sz="2000">
                <a:solidFill>
                  <a:schemeClr val="accent1">
                    <a:lumMod val="75000"/>
                  </a:schemeClr>
                </a:solidFill>
              </a:defRPr>
            </a:lvl2pPr>
            <a:lvl3pPr marL="566928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itchFamily="34" charset="0"/>
              <a:buChar char="◦"/>
              <a:tabLst/>
              <a:defRPr sz="1800"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Editar estilos de texto Mestre</a:t>
            </a:r>
          </a:p>
          <a:p>
            <a:pPr marL="91440" marR="0" lvl="1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Segundo nível</a:t>
            </a:r>
          </a:p>
          <a:p>
            <a:pPr marL="91440" marR="0" lvl="2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Terceiro nível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3"/>
          </p:nvPr>
        </p:nvSpPr>
        <p:spPr>
          <a:xfrm>
            <a:off x="6221895" y="3537138"/>
            <a:ext cx="5711687" cy="3153592"/>
          </a:xfrm>
        </p:spPr>
        <p:txBody>
          <a:bodyPr/>
          <a:lstStyle>
            <a:lvl1pPr marL="91440" marR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 sz="2400"/>
            </a:lvl1pPr>
            <a:lvl2pPr marL="384048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itchFamily="34" charset="0"/>
              <a:buChar char="◦"/>
              <a:tabLst/>
              <a:defRPr sz="2000">
                <a:solidFill>
                  <a:schemeClr val="accent1">
                    <a:lumMod val="75000"/>
                  </a:schemeClr>
                </a:solidFill>
              </a:defRPr>
            </a:lvl2pPr>
            <a:lvl3pPr marL="566928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itchFamily="34" charset="0"/>
              <a:buChar char="◦"/>
              <a:tabLst/>
              <a:defRPr sz="1800"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Editar estilos de texto Mestre</a:t>
            </a:r>
          </a:p>
          <a:p>
            <a:pPr marL="91440" marR="0" lvl="1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Segundo nível</a:t>
            </a:r>
          </a:p>
          <a:p>
            <a:pPr marL="91440" marR="0" lvl="2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Terceiro nível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ubtitle 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sz="half" idx="1"/>
          </p:nvPr>
        </p:nvSpPr>
        <p:spPr>
          <a:xfrm>
            <a:off x="250028" y="196035"/>
            <a:ext cx="5750781" cy="2591060"/>
          </a:xfrm>
          <a:solidFill>
            <a:schemeClr val="bg1"/>
          </a:solidFill>
        </p:spPr>
        <p:txBody>
          <a:bodyPr/>
          <a:lstStyle>
            <a:lvl1pPr marL="91440" marR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 sz="2400"/>
            </a:lvl1pPr>
            <a:lvl2pPr marL="384048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itchFamily="34" charset="0"/>
              <a:buChar char="◦"/>
              <a:tabLst/>
              <a:defRPr sz="2000">
                <a:solidFill>
                  <a:schemeClr val="accent1">
                    <a:lumMod val="75000"/>
                  </a:schemeClr>
                </a:solidFill>
              </a:defRPr>
            </a:lvl2pPr>
            <a:lvl3pPr marL="566928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itchFamily="34" charset="0"/>
              <a:buChar char="◦"/>
              <a:tabLst/>
              <a:defRPr sz="1800"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Editar estilos de texto Mestre</a:t>
            </a:r>
          </a:p>
          <a:p>
            <a:pPr marL="91440" marR="0" lvl="1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Segundo nível</a:t>
            </a:r>
          </a:p>
          <a:p>
            <a:pPr marL="91440" marR="0" lvl="2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Terceiro nível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3"/>
          </p:nvPr>
        </p:nvSpPr>
        <p:spPr>
          <a:xfrm>
            <a:off x="250028" y="2872326"/>
            <a:ext cx="5750781" cy="477302"/>
          </a:xfrm>
        </p:spPr>
        <p:txBody>
          <a:bodyPr anchor="ctr" anchorCtr="0"/>
          <a:lstStyle>
            <a:lvl1pPr marL="0" indent="0" algn="ctr">
              <a:buNone/>
              <a:defRPr sz="2400" b="0">
                <a:solidFill>
                  <a:srgbClr val="611D19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4"/>
          </p:nvPr>
        </p:nvSpPr>
        <p:spPr>
          <a:xfrm>
            <a:off x="6216751" y="196035"/>
            <a:ext cx="5750781" cy="2591060"/>
          </a:xfrm>
          <a:solidFill>
            <a:schemeClr val="bg1"/>
          </a:solidFill>
        </p:spPr>
        <p:txBody>
          <a:bodyPr/>
          <a:lstStyle>
            <a:lvl1pPr marL="91440" marR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 sz="2400"/>
            </a:lvl1pPr>
            <a:lvl2pPr marL="384048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itchFamily="34" charset="0"/>
              <a:buChar char="◦"/>
              <a:tabLst/>
              <a:defRPr sz="2000">
                <a:solidFill>
                  <a:schemeClr val="accent1">
                    <a:lumMod val="75000"/>
                  </a:schemeClr>
                </a:solidFill>
              </a:defRPr>
            </a:lvl2pPr>
            <a:lvl3pPr marL="566928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itchFamily="34" charset="0"/>
              <a:buChar char="◦"/>
              <a:tabLst/>
              <a:defRPr sz="1800"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Editar estilos de texto Mestre</a:t>
            </a:r>
          </a:p>
          <a:p>
            <a:pPr marL="91440" marR="0" lvl="1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Segundo nível</a:t>
            </a:r>
          </a:p>
          <a:p>
            <a:pPr marL="91440" marR="0" lvl="2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Terceiro nível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idx="15"/>
          </p:nvPr>
        </p:nvSpPr>
        <p:spPr>
          <a:xfrm>
            <a:off x="6216751" y="2872326"/>
            <a:ext cx="5750781" cy="477302"/>
          </a:xfrm>
        </p:spPr>
        <p:txBody>
          <a:bodyPr anchor="ctr" anchorCtr="0"/>
          <a:lstStyle>
            <a:lvl1pPr marL="0" indent="0" algn="ctr">
              <a:buNone/>
              <a:defRPr sz="2400" b="0">
                <a:solidFill>
                  <a:srgbClr val="611D19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6"/>
          </p:nvPr>
        </p:nvSpPr>
        <p:spPr>
          <a:xfrm>
            <a:off x="250028" y="3526587"/>
            <a:ext cx="5750781" cy="2591060"/>
          </a:xfrm>
          <a:solidFill>
            <a:schemeClr val="bg1"/>
          </a:solidFill>
        </p:spPr>
        <p:txBody>
          <a:bodyPr/>
          <a:lstStyle>
            <a:lvl1pPr marL="91440" marR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 sz="2400"/>
            </a:lvl1pPr>
            <a:lvl2pPr marL="384048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itchFamily="34" charset="0"/>
              <a:buChar char="◦"/>
              <a:tabLst/>
              <a:defRPr sz="2000">
                <a:solidFill>
                  <a:schemeClr val="accent1">
                    <a:lumMod val="75000"/>
                  </a:schemeClr>
                </a:solidFill>
              </a:defRPr>
            </a:lvl2pPr>
            <a:lvl3pPr marL="566928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itchFamily="34" charset="0"/>
              <a:buChar char="◦"/>
              <a:tabLst/>
              <a:defRPr sz="1800"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Editar estilos de texto Mestre</a:t>
            </a:r>
          </a:p>
          <a:p>
            <a:pPr marL="91440" marR="0" lvl="1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Segundo nível</a:t>
            </a:r>
          </a:p>
          <a:p>
            <a:pPr marL="91440" marR="0" lvl="2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Terceiro nível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7"/>
          </p:nvPr>
        </p:nvSpPr>
        <p:spPr>
          <a:xfrm>
            <a:off x="250028" y="6202878"/>
            <a:ext cx="5750781" cy="477302"/>
          </a:xfrm>
        </p:spPr>
        <p:txBody>
          <a:bodyPr anchor="ctr" anchorCtr="0"/>
          <a:lstStyle>
            <a:lvl1pPr marL="0" indent="0" algn="ctr">
              <a:buNone/>
              <a:defRPr sz="2400" b="0">
                <a:solidFill>
                  <a:srgbClr val="611D19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8"/>
          </p:nvPr>
        </p:nvSpPr>
        <p:spPr>
          <a:xfrm>
            <a:off x="6216751" y="3526587"/>
            <a:ext cx="5750781" cy="2591060"/>
          </a:xfrm>
          <a:solidFill>
            <a:schemeClr val="bg1"/>
          </a:solidFill>
        </p:spPr>
        <p:txBody>
          <a:bodyPr/>
          <a:lstStyle>
            <a:lvl1pPr marL="91440" marR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 sz="2400"/>
            </a:lvl1pPr>
            <a:lvl2pPr marL="384048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itchFamily="34" charset="0"/>
              <a:buChar char="◦"/>
              <a:tabLst/>
              <a:defRPr sz="2000">
                <a:solidFill>
                  <a:schemeClr val="accent1">
                    <a:lumMod val="75000"/>
                  </a:schemeClr>
                </a:solidFill>
              </a:defRPr>
            </a:lvl2pPr>
            <a:lvl3pPr marL="566928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itchFamily="34" charset="0"/>
              <a:buChar char="◦"/>
              <a:tabLst/>
              <a:defRPr sz="1800"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Editar estilos de texto Mestre</a:t>
            </a:r>
          </a:p>
          <a:p>
            <a:pPr marL="91440" marR="0" lvl="1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Segundo nível</a:t>
            </a:r>
          </a:p>
          <a:p>
            <a:pPr marL="91440" marR="0" lvl="2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Terceiro nível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9"/>
          </p:nvPr>
        </p:nvSpPr>
        <p:spPr>
          <a:xfrm>
            <a:off x="6216751" y="6202878"/>
            <a:ext cx="5750781" cy="477302"/>
          </a:xfrm>
        </p:spPr>
        <p:txBody>
          <a:bodyPr anchor="ctr" anchorCtr="0"/>
          <a:lstStyle>
            <a:lvl1pPr marL="0" indent="0" algn="ctr">
              <a:buNone/>
              <a:defRPr sz="2400" b="0">
                <a:solidFill>
                  <a:srgbClr val="611D19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ft Title Four Conten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6200000">
            <a:off x="-2764503" y="3080017"/>
            <a:ext cx="6639597" cy="718212"/>
          </a:xfrm>
          <a:solidFill>
            <a:srgbClr val="7D2C1E"/>
          </a:solidFill>
        </p:spPr>
        <p:txBody>
          <a:bodyPr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cxnSp>
        <p:nvCxnSpPr>
          <p:cNvPr id="3" name="Straight Connector 2"/>
          <p:cNvCxnSpPr/>
          <p:nvPr userDrawn="1"/>
        </p:nvCxnSpPr>
        <p:spPr>
          <a:xfrm flipV="1">
            <a:off x="1137797" y="196036"/>
            <a:ext cx="0" cy="6494695"/>
          </a:xfrm>
          <a:prstGeom prst="line">
            <a:avLst/>
          </a:prstGeom>
          <a:ln>
            <a:solidFill>
              <a:srgbClr val="611D19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/>
          <p:cNvSpPr>
            <a:spLocks noGrp="1"/>
          </p:cNvSpPr>
          <p:nvPr>
            <p:ph sz="half" idx="1"/>
          </p:nvPr>
        </p:nvSpPr>
        <p:spPr>
          <a:xfrm>
            <a:off x="1363821" y="196035"/>
            <a:ext cx="5205255" cy="3153592"/>
          </a:xfrm>
        </p:spPr>
        <p:txBody>
          <a:bodyPr/>
          <a:lstStyle>
            <a:lvl1pPr marL="91440" marR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 sz="2400"/>
            </a:lvl1pPr>
            <a:lvl2pPr marL="384048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itchFamily="34" charset="0"/>
              <a:buChar char="◦"/>
              <a:tabLst/>
              <a:defRPr sz="2000">
                <a:solidFill>
                  <a:schemeClr val="accent1">
                    <a:lumMod val="75000"/>
                  </a:schemeClr>
                </a:solidFill>
              </a:defRPr>
            </a:lvl2pPr>
            <a:lvl3pPr marL="566928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itchFamily="34" charset="0"/>
              <a:buChar char="◦"/>
              <a:tabLst/>
              <a:defRPr sz="1800"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Editar estilos de texto Mestre</a:t>
            </a:r>
          </a:p>
          <a:p>
            <a:pPr marL="91440" marR="0" lvl="1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Segundo nível</a:t>
            </a:r>
          </a:p>
          <a:p>
            <a:pPr marL="91440" marR="0" lvl="2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Terceiro nível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0"/>
          </p:nvPr>
        </p:nvSpPr>
        <p:spPr>
          <a:xfrm>
            <a:off x="6806371" y="196035"/>
            <a:ext cx="5205255" cy="3153592"/>
          </a:xfrm>
        </p:spPr>
        <p:txBody>
          <a:bodyPr/>
          <a:lstStyle>
            <a:lvl1pPr marL="91440" marR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 sz="2400"/>
            </a:lvl1pPr>
            <a:lvl2pPr marL="384048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itchFamily="34" charset="0"/>
              <a:buChar char="◦"/>
              <a:tabLst/>
              <a:defRPr sz="2000">
                <a:solidFill>
                  <a:schemeClr val="accent1">
                    <a:lumMod val="75000"/>
                  </a:schemeClr>
                </a:solidFill>
              </a:defRPr>
            </a:lvl2pPr>
            <a:lvl3pPr marL="566928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itchFamily="34" charset="0"/>
              <a:buChar char="◦"/>
              <a:tabLst/>
              <a:defRPr sz="1800"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Editar estilos de texto Mestre</a:t>
            </a:r>
          </a:p>
          <a:p>
            <a:pPr marL="91440" marR="0" lvl="1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Segundo nível</a:t>
            </a:r>
          </a:p>
          <a:p>
            <a:pPr marL="91440" marR="0" lvl="2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Terceiro nível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1"/>
          </p:nvPr>
        </p:nvSpPr>
        <p:spPr>
          <a:xfrm>
            <a:off x="1363821" y="3537138"/>
            <a:ext cx="5205255" cy="3153592"/>
          </a:xfrm>
        </p:spPr>
        <p:txBody>
          <a:bodyPr/>
          <a:lstStyle>
            <a:lvl1pPr marL="91440" marR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 sz="2400"/>
            </a:lvl1pPr>
            <a:lvl2pPr marL="384048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itchFamily="34" charset="0"/>
              <a:buChar char="◦"/>
              <a:tabLst/>
              <a:defRPr sz="2000">
                <a:solidFill>
                  <a:schemeClr val="accent1">
                    <a:lumMod val="75000"/>
                  </a:schemeClr>
                </a:solidFill>
              </a:defRPr>
            </a:lvl2pPr>
            <a:lvl3pPr marL="566928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itchFamily="34" charset="0"/>
              <a:buChar char="◦"/>
              <a:tabLst/>
              <a:defRPr sz="1800"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Editar estilos de texto Mestre</a:t>
            </a:r>
          </a:p>
          <a:p>
            <a:pPr marL="91440" marR="0" lvl="1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Segundo nível</a:t>
            </a:r>
          </a:p>
          <a:p>
            <a:pPr marL="91440" marR="0" lvl="2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Terceiro nível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6806371" y="3537138"/>
            <a:ext cx="5205255" cy="3153592"/>
          </a:xfrm>
        </p:spPr>
        <p:txBody>
          <a:bodyPr/>
          <a:lstStyle>
            <a:lvl1pPr marL="91440" marR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 sz="2400"/>
            </a:lvl1pPr>
            <a:lvl2pPr marL="384048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itchFamily="34" charset="0"/>
              <a:buChar char="◦"/>
              <a:tabLst/>
              <a:defRPr sz="2000">
                <a:solidFill>
                  <a:schemeClr val="accent1">
                    <a:lumMod val="75000"/>
                  </a:schemeClr>
                </a:solidFill>
              </a:defRPr>
            </a:lvl2pPr>
            <a:lvl3pPr marL="566928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itchFamily="34" charset="0"/>
              <a:buChar char="◦"/>
              <a:tabLst/>
              <a:defRPr sz="1800"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Editar estilos de texto Mestre</a:t>
            </a:r>
          </a:p>
          <a:p>
            <a:pPr marL="91440" marR="0" lvl="1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Segundo nível</a:t>
            </a:r>
          </a:p>
          <a:p>
            <a:pPr marL="91440" marR="0" lvl="2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Terceiro nível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ck Four Content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sz="half" idx="1"/>
          </p:nvPr>
        </p:nvSpPr>
        <p:spPr>
          <a:xfrm>
            <a:off x="238539" y="196035"/>
            <a:ext cx="5711687" cy="3153592"/>
          </a:xfrm>
        </p:spPr>
        <p:txBody>
          <a:bodyPr/>
          <a:lstStyle>
            <a:lvl1pPr>
              <a:defRPr sz="2400"/>
            </a:lvl1pPr>
            <a:lvl2pPr>
              <a:defRPr sz="2000">
                <a:solidFill>
                  <a:schemeClr val="accent1">
                    <a:lumMod val="75000"/>
                  </a:schemeClr>
                </a:solidFill>
              </a:defRPr>
            </a:lvl2pPr>
            <a:lvl3pPr marL="1143000" indent="-266400">
              <a:buSzPct val="80000"/>
              <a:buFont typeface="Wingdings" charset="2"/>
              <a:buChar char="q"/>
              <a:defRPr sz="1800"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1"/>
          </p:nvPr>
        </p:nvSpPr>
        <p:spPr>
          <a:xfrm>
            <a:off x="238539" y="3537138"/>
            <a:ext cx="5711687" cy="3153592"/>
          </a:xfrm>
        </p:spPr>
        <p:txBody>
          <a:bodyPr/>
          <a:lstStyle>
            <a:lvl1pPr>
              <a:defRPr sz="2400"/>
            </a:lvl1pPr>
            <a:lvl2pPr>
              <a:defRPr sz="2000">
                <a:solidFill>
                  <a:schemeClr val="accent1">
                    <a:lumMod val="75000"/>
                  </a:schemeClr>
                </a:solidFill>
              </a:defRPr>
            </a:lvl2pPr>
            <a:lvl3pPr marL="1143000" indent="-266400">
              <a:buSzPct val="80000"/>
              <a:buFont typeface="Wingdings" charset="2"/>
              <a:buChar char="q"/>
              <a:defRPr sz="1800"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2"/>
          </p:nvPr>
        </p:nvSpPr>
        <p:spPr>
          <a:xfrm>
            <a:off x="6221895" y="196035"/>
            <a:ext cx="5711687" cy="3153592"/>
          </a:xfrm>
        </p:spPr>
        <p:txBody>
          <a:bodyPr/>
          <a:lstStyle>
            <a:lvl1pPr>
              <a:defRPr sz="2400"/>
            </a:lvl1pPr>
            <a:lvl2pPr>
              <a:defRPr sz="2000">
                <a:solidFill>
                  <a:schemeClr val="accent1">
                    <a:lumMod val="75000"/>
                  </a:schemeClr>
                </a:solidFill>
              </a:defRPr>
            </a:lvl2pPr>
            <a:lvl3pPr marL="1143000" indent="-266400">
              <a:buSzPct val="80000"/>
              <a:buFont typeface="Wingdings" charset="2"/>
              <a:buChar char="q"/>
              <a:defRPr sz="1800"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3"/>
          </p:nvPr>
        </p:nvSpPr>
        <p:spPr>
          <a:xfrm>
            <a:off x="6221895" y="3537138"/>
            <a:ext cx="5711687" cy="3153592"/>
          </a:xfrm>
        </p:spPr>
        <p:txBody>
          <a:bodyPr/>
          <a:lstStyle>
            <a:lvl1pPr>
              <a:defRPr sz="2400"/>
            </a:lvl1pPr>
            <a:lvl2pPr>
              <a:defRPr sz="2000">
                <a:solidFill>
                  <a:schemeClr val="accent1">
                    <a:lumMod val="75000"/>
                  </a:schemeClr>
                </a:solidFill>
              </a:defRPr>
            </a:lvl2pPr>
            <a:lvl3pPr marL="1143000" indent="-266400">
              <a:buSzPct val="80000"/>
              <a:buFont typeface="Wingdings" charset="2"/>
              <a:buChar char="q"/>
              <a:defRPr sz="1800"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ix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sz="half" idx="15"/>
          </p:nvPr>
        </p:nvSpPr>
        <p:spPr>
          <a:xfrm>
            <a:off x="4239212" y="183177"/>
            <a:ext cx="3744000" cy="3153592"/>
          </a:xfrm>
          <a:solidFill>
            <a:schemeClr val="bg1"/>
          </a:solidFill>
        </p:spPr>
        <p:txBody>
          <a:bodyPr/>
          <a:lstStyle>
            <a:lvl1pPr marL="91440" marR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 sz="1800"/>
            </a:lvl1pPr>
            <a:lvl2pPr marL="384048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itchFamily="34" charset="0"/>
              <a:buChar char="◦"/>
              <a:tabLst/>
              <a:defRPr sz="1600">
                <a:solidFill>
                  <a:schemeClr val="accent1">
                    <a:lumMod val="75000"/>
                  </a:schemeClr>
                </a:solidFill>
              </a:defRPr>
            </a:lvl2pPr>
            <a:lvl3pPr marL="566928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itchFamily="34" charset="0"/>
              <a:buChar char="◦"/>
              <a:tabLst/>
              <a:defRPr sz="1400"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Editar estilos de texto Mestre</a:t>
            </a:r>
          </a:p>
          <a:p>
            <a:pPr marL="91440" marR="0" lvl="1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Segundo nível</a:t>
            </a:r>
          </a:p>
          <a:p>
            <a:pPr marL="91440" marR="0" lvl="2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Terceiro nível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6"/>
          </p:nvPr>
        </p:nvSpPr>
        <p:spPr>
          <a:xfrm>
            <a:off x="261393" y="187366"/>
            <a:ext cx="3744000" cy="3153592"/>
          </a:xfrm>
          <a:solidFill>
            <a:schemeClr val="bg1"/>
          </a:solidFill>
        </p:spPr>
        <p:txBody>
          <a:bodyPr/>
          <a:lstStyle>
            <a:lvl1pPr marL="91440" marR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 sz="1800"/>
            </a:lvl1pPr>
            <a:lvl2pPr marL="384048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itchFamily="34" charset="0"/>
              <a:buChar char="◦"/>
              <a:tabLst/>
              <a:defRPr sz="1600">
                <a:solidFill>
                  <a:schemeClr val="accent1">
                    <a:lumMod val="75000"/>
                  </a:schemeClr>
                </a:solidFill>
              </a:defRPr>
            </a:lvl2pPr>
            <a:lvl3pPr marL="566928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itchFamily="34" charset="0"/>
              <a:buChar char="◦"/>
              <a:tabLst/>
              <a:defRPr sz="1400"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Editar estilos de texto Mestre</a:t>
            </a:r>
          </a:p>
          <a:p>
            <a:pPr marL="91440" marR="0" lvl="1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Segundo nível</a:t>
            </a:r>
          </a:p>
          <a:p>
            <a:pPr marL="91440" marR="0" lvl="2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Terceiro nível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7"/>
          </p:nvPr>
        </p:nvSpPr>
        <p:spPr>
          <a:xfrm>
            <a:off x="8197777" y="187366"/>
            <a:ext cx="3744000" cy="3153592"/>
          </a:xfrm>
          <a:solidFill>
            <a:schemeClr val="bg1"/>
          </a:solidFill>
        </p:spPr>
        <p:txBody>
          <a:bodyPr/>
          <a:lstStyle>
            <a:lvl1pPr marL="91440" marR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 sz="1800"/>
            </a:lvl1pPr>
            <a:lvl2pPr marL="384048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itchFamily="34" charset="0"/>
              <a:buChar char="◦"/>
              <a:tabLst/>
              <a:defRPr sz="1600">
                <a:solidFill>
                  <a:schemeClr val="accent1">
                    <a:lumMod val="75000"/>
                  </a:schemeClr>
                </a:solidFill>
              </a:defRPr>
            </a:lvl2pPr>
            <a:lvl3pPr marL="566928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itchFamily="34" charset="0"/>
              <a:buChar char="◦"/>
              <a:tabLst/>
              <a:defRPr sz="1400"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Editar estilos de texto Mestre</a:t>
            </a:r>
          </a:p>
          <a:p>
            <a:pPr marL="91440" marR="0" lvl="1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Segundo nível</a:t>
            </a:r>
          </a:p>
          <a:p>
            <a:pPr marL="91440" marR="0" lvl="2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Terceiro nível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8"/>
          </p:nvPr>
        </p:nvSpPr>
        <p:spPr>
          <a:xfrm>
            <a:off x="4239212" y="3522099"/>
            <a:ext cx="3744000" cy="3153592"/>
          </a:xfrm>
          <a:solidFill>
            <a:schemeClr val="bg1"/>
          </a:solidFill>
        </p:spPr>
        <p:txBody>
          <a:bodyPr/>
          <a:lstStyle>
            <a:lvl1pPr marL="91440" marR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 sz="1800"/>
            </a:lvl1pPr>
            <a:lvl2pPr marL="384048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itchFamily="34" charset="0"/>
              <a:buChar char="◦"/>
              <a:tabLst/>
              <a:defRPr sz="1600">
                <a:solidFill>
                  <a:schemeClr val="accent1">
                    <a:lumMod val="75000"/>
                  </a:schemeClr>
                </a:solidFill>
              </a:defRPr>
            </a:lvl2pPr>
            <a:lvl3pPr marL="566928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itchFamily="34" charset="0"/>
              <a:buChar char="◦"/>
              <a:tabLst/>
              <a:defRPr sz="1400"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Editar estilos de texto Mestre</a:t>
            </a:r>
          </a:p>
          <a:p>
            <a:pPr marL="91440" marR="0" lvl="1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Segundo nível</a:t>
            </a:r>
          </a:p>
          <a:p>
            <a:pPr marL="91440" marR="0" lvl="2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Terceiro nível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9"/>
          </p:nvPr>
        </p:nvSpPr>
        <p:spPr>
          <a:xfrm>
            <a:off x="261393" y="3526288"/>
            <a:ext cx="3744000" cy="3153592"/>
          </a:xfrm>
          <a:solidFill>
            <a:schemeClr val="bg1"/>
          </a:solidFill>
        </p:spPr>
        <p:txBody>
          <a:bodyPr/>
          <a:lstStyle>
            <a:lvl1pPr marL="91440" marR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 sz="1800"/>
            </a:lvl1pPr>
            <a:lvl2pPr marL="384048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itchFamily="34" charset="0"/>
              <a:buChar char="◦"/>
              <a:tabLst/>
              <a:defRPr sz="1600">
                <a:solidFill>
                  <a:schemeClr val="accent1">
                    <a:lumMod val="75000"/>
                  </a:schemeClr>
                </a:solidFill>
              </a:defRPr>
            </a:lvl2pPr>
            <a:lvl3pPr marL="566928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itchFamily="34" charset="0"/>
              <a:buChar char="◦"/>
              <a:tabLst/>
              <a:defRPr sz="1400"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Editar estilos de texto Mestre</a:t>
            </a:r>
          </a:p>
          <a:p>
            <a:pPr marL="91440" marR="0" lvl="1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Segundo nível</a:t>
            </a:r>
          </a:p>
          <a:p>
            <a:pPr marL="91440" marR="0" lvl="2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Terceiro nível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20"/>
          </p:nvPr>
        </p:nvSpPr>
        <p:spPr>
          <a:xfrm>
            <a:off x="8197777" y="3526288"/>
            <a:ext cx="3744000" cy="3153592"/>
          </a:xfrm>
          <a:solidFill>
            <a:schemeClr val="bg1"/>
          </a:solidFill>
        </p:spPr>
        <p:txBody>
          <a:bodyPr/>
          <a:lstStyle>
            <a:lvl1pPr marL="91440" marR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 sz="1800"/>
            </a:lvl1pPr>
            <a:lvl2pPr marL="384048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itchFamily="34" charset="0"/>
              <a:buChar char="◦"/>
              <a:tabLst/>
              <a:defRPr sz="1600">
                <a:solidFill>
                  <a:schemeClr val="accent1">
                    <a:lumMod val="75000"/>
                  </a:schemeClr>
                </a:solidFill>
              </a:defRPr>
            </a:lvl2pPr>
            <a:lvl3pPr marL="566928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itchFamily="34" charset="0"/>
              <a:buChar char="◦"/>
              <a:tabLst/>
              <a:defRPr sz="1400"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Editar estilos de texto Mestre</a:t>
            </a:r>
          </a:p>
          <a:p>
            <a:pPr marL="91440" marR="0" lvl="1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Segundo nível</a:t>
            </a:r>
          </a:p>
          <a:p>
            <a:pPr marL="91440" marR="0" lvl="2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Terceiro nível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ck Six Content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sz="half" idx="15"/>
          </p:nvPr>
        </p:nvSpPr>
        <p:spPr>
          <a:xfrm>
            <a:off x="4239212" y="183177"/>
            <a:ext cx="3744000" cy="3153592"/>
          </a:xfrm>
          <a:solidFill>
            <a:schemeClr val="bg1"/>
          </a:solidFill>
        </p:spPr>
        <p:txBody>
          <a:bodyPr/>
          <a:lstStyle>
            <a:lvl1pPr>
              <a:defRPr sz="1800"/>
            </a:lvl1pPr>
            <a:lvl2pPr>
              <a:defRPr sz="1600">
                <a:solidFill>
                  <a:schemeClr val="accent1">
                    <a:lumMod val="75000"/>
                  </a:schemeClr>
                </a:solidFill>
              </a:defRPr>
            </a:lvl2pPr>
            <a:lvl3pPr marL="1143000" indent="-266400">
              <a:buSzPct val="80000"/>
              <a:buFont typeface="Wingdings" charset="2"/>
              <a:buChar char="q"/>
              <a:defRPr sz="1400"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6"/>
          </p:nvPr>
        </p:nvSpPr>
        <p:spPr>
          <a:xfrm>
            <a:off x="261393" y="187366"/>
            <a:ext cx="3744000" cy="3153592"/>
          </a:xfrm>
          <a:solidFill>
            <a:schemeClr val="bg1"/>
          </a:solidFill>
        </p:spPr>
        <p:txBody>
          <a:bodyPr/>
          <a:lstStyle>
            <a:lvl1pPr>
              <a:defRPr sz="1800"/>
            </a:lvl1pPr>
            <a:lvl2pPr>
              <a:defRPr sz="1600">
                <a:solidFill>
                  <a:schemeClr val="accent1">
                    <a:lumMod val="75000"/>
                  </a:schemeClr>
                </a:solidFill>
              </a:defRPr>
            </a:lvl2pPr>
            <a:lvl3pPr marL="1143000" indent="-266400">
              <a:buSzPct val="80000"/>
              <a:buFont typeface="Wingdings" charset="2"/>
              <a:buChar char="q"/>
              <a:defRPr sz="1400"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7"/>
          </p:nvPr>
        </p:nvSpPr>
        <p:spPr>
          <a:xfrm>
            <a:off x="8197777" y="187366"/>
            <a:ext cx="3744000" cy="3153592"/>
          </a:xfrm>
          <a:solidFill>
            <a:schemeClr val="bg1"/>
          </a:solidFill>
        </p:spPr>
        <p:txBody>
          <a:bodyPr/>
          <a:lstStyle>
            <a:lvl1pPr>
              <a:defRPr sz="1800"/>
            </a:lvl1pPr>
            <a:lvl2pPr>
              <a:defRPr sz="1600">
                <a:solidFill>
                  <a:schemeClr val="accent1">
                    <a:lumMod val="75000"/>
                  </a:schemeClr>
                </a:solidFill>
              </a:defRPr>
            </a:lvl2pPr>
            <a:lvl3pPr marL="1143000" indent="-266400">
              <a:buSzPct val="80000"/>
              <a:buFont typeface="Wingdings" charset="2"/>
              <a:buChar char="q"/>
              <a:defRPr sz="1400"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8"/>
          </p:nvPr>
        </p:nvSpPr>
        <p:spPr>
          <a:xfrm>
            <a:off x="4239212" y="3522099"/>
            <a:ext cx="3744000" cy="3153592"/>
          </a:xfrm>
          <a:solidFill>
            <a:schemeClr val="bg1"/>
          </a:solidFill>
        </p:spPr>
        <p:txBody>
          <a:bodyPr/>
          <a:lstStyle>
            <a:lvl1pPr>
              <a:defRPr sz="1800"/>
            </a:lvl1pPr>
            <a:lvl2pPr>
              <a:defRPr sz="1600">
                <a:solidFill>
                  <a:schemeClr val="accent1">
                    <a:lumMod val="75000"/>
                  </a:schemeClr>
                </a:solidFill>
              </a:defRPr>
            </a:lvl2pPr>
            <a:lvl3pPr marL="1143000" indent="-266400">
              <a:buSzPct val="80000"/>
              <a:buFont typeface="Wingdings" charset="2"/>
              <a:buChar char="q"/>
              <a:defRPr sz="1400"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9"/>
          </p:nvPr>
        </p:nvSpPr>
        <p:spPr>
          <a:xfrm>
            <a:off x="261393" y="3526288"/>
            <a:ext cx="3744000" cy="3153592"/>
          </a:xfrm>
          <a:solidFill>
            <a:schemeClr val="bg1"/>
          </a:solidFill>
        </p:spPr>
        <p:txBody>
          <a:bodyPr/>
          <a:lstStyle>
            <a:lvl1pPr>
              <a:defRPr sz="1800"/>
            </a:lvl1pPr>
            <a:lvl2pPr>
              <a:defRPr sz="1600">
                <a:solidFill>
                  <a:schemeClr val="accent1">
                    <a:lumMod val="75000"/>
                  </a:schemeClr>
                </a:solidFill>
              </a:defRPr>
            </a:lvl2pPr>
            <a:lvl3pPr marL="1143000" indent="-266400">
              <a:buSzPct val="80000"/>
              <a:buFont typeface="Wingdings" charset="2"/>
              <a:buChar char="q"/>
              <a:defRPr sz="1400"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20"/>
          </p:nvPr>
        </p:nvSpPr>
        <p:spPr>
          <a:xfrm>
            <a:off x="8197777" y="3526288"/>
            <a:ext cx="3744000" cy="3153592"/>
          </a:xfrm>
          <a:solidFill>
            <a:schemeClr val="bg1"/>
          </a:solidFill>
        </p:spPr>
        <p:txBody>
          <a:bodyPr/>
          <a:lstStyle>
            <a:lvl1pPr>
              <a:defRPr sz="1800"/>
            </a:lvl1pPr>
            <a:lvl2pPr>
              <a:defRPr sz="1600">
                <a:solidFill>
                  <a:schemeClr val="accent1">
                    <a:lumMod val="75000"/>
                  </a:schemeClr>
                </a:solidFill>
              </a:defRPr>
            </a:lvl2pPr>
            <a:lvl3pPr marL="1143000" indent="-266400">
              <a:buSzPct val="80000"/>
              <a:buFont typeface="Wingdings" charset="2"/>
              <a:buChar char="q"/>
              <a:defRPr sz="1400"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Sprace Color Flat">
    <p:bg>
      <p:bgPr>
        <a:solidFill>
          <a:srgbClr val="7D2C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>
            <a:extLst>
              <a:ext uri="{FF2B5EF4-FFF2-40B4-BE49-F238E27FC236}">
                <a16:creationId xmlns:a16="http://schemas.microsoft.com/office/drawing/2014/main" id="{A517A628-BD17-4774-B118-BD07E9FC62B3}"/>
              </a:ext>
            </a:extLst>
          </p:cNvPr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10">
            <a:extLst>
              <a:ext uri="{FF2B5EF4-FFF2-40B4-BE49-F238E27FC236}">
                <a16:creationId xmlns:a16="http://schemas.microsoft.com/office/drawing/2014/main" id="{1E87710A-93AB-4973-BC8C-05A76112A694}"/>
              </a:ext>
            </a:extLst>
          </p:cNvPr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00214A"/>
          </a:solidFill>
          <a:ln>
            <a:solidFill>
              <a:srgbClr val="0021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822" y="286603"/>
            <a:ext cx="9499574" cy="799919"/>
          </a:xfrm>
        </p:spPr>
        <p:txBody>
          <a:bodyPr/>
          <a:lstStyle>
            <a:lvl1pPr marL="0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1823" y="1463040"/>
            <a:ext cx="11277028" cy="4638502"/>
          </a:xfrm>
        </p:spPr>
        <p:txBody>
          <a:bodyPr/>
          <a:lstStyle>
            <a:lvl1pPr marL="127440">
              <a:lnSpc>
                <a:spcPct val="100000"/>
              </a:lnSpc>
              <a:spcBef>
                <a:spcPts val="1200"/>
              </a:spcBef>
              <a:defRPr/>
            </a:lvl1pPr>
            <a:lvl2pPr marL="456048">
              <a:buClr>
                <a:schemeClr val="accent1"/>
              </a:buClr>
              <a:defRPr>
                <a:solidFill>
                  <a:schemeClr val="tx1"/>
                </a:solidFill>
              </a:defRPr>
            </a:lvl2pPr>
            <a:lvl3pPr marL="638928">
              <a:buClr>
                <a:schemeClr val="accent1"/>
              </a:buCl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F7D9B-E043-1B47-9011-911298E65A12}" type="datetime3">
              <a:rPr lang="en-US" smtClean="0"/>
              <a:t>13 November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UNEMAT – Campus </a:t>
            </a:r>
            <a:r>
              <a:rPr lang="en-US" dirty="0" err="1"/>
              <a:t>barra</a:t>
            </a:r>
            <a:r>
              <a:rPr lang="en-US" dirty="0"/>
              <a:t> do </a:t>
            </a:r>
            <a:r>
              <a:rPr lang="en-US" dirty="0" err="1"/>
              <a:t>bugres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229C2CEB-17FA-4FBE-81CF-5DAE1F2AEF99}"/>
              </a:ext>
            </a:extLst>
          </p:cNvPr>
          <p:cNvCxnSpPr>
            <a:cxnSpLocks/>
          </p:cNvCxnSpPr>
          <p:nvPr userDrawn="1"/>
        </p:nvCxnSpPr>
        <p:spPr>
          <a:xfrm>
            <a:off x="301557" y="1205799"/>
            <a:ext cx="11555163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m 10">
            <a:extLst>
              <a:ext uri="{FF2B5EF4-FFF2-40B4-BE49-F238E27FC236}">
                <a16:creationId xmlns:a16="http://schemas.microsoft.com/office/drawing/2014/main" id="{DE7E604C-F829-4315-AE02-DF8BB0E7390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1396" y="0"/>
            <a:ext cx="2391686" cy="82828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Sprace Color Gradient">
    <p:bg>
      <p:bgPr>
        <a:gradFill flip="none" rotWithShape="1">
          <a:gsLst>
            <a:gs pos="0">
              <a:schemeClr val="accent2">
                <a:lumMod val="89000"/>
              </a:schemeClr>
            </a:gs>
            <a:gs pos="23000">
              <a:schemeClr val="accent2">
                <a:lumMod val="89000"/>
              </a:schemeClr>
            </a:gs>
            <a:gs pos="69000">
              <a:schemeClr val="accent2">
                <a:lumMod val="75000"/>
              </a:schemeClr>
            </a:gs>
            <a:gs pos="97000">
              <a:schemeClr val="accent2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eige">
    <p:bg>
      <p:bgPr>
        <a:solidFill>
          <a:srgbClr val="DED1A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rgbClr val="7D2C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rgbClr val="DED1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76518"/>
            <a:ext cx="3200400" cy="2323651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6550" y="376518"/>
            <a:ext cx="7325346" cy="5928686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840019"/>
            <a:ext cx="3200400" cy="346518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486550" y="6400433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São Paulo Research and Analysis Center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94124" y="6400432"/>
            <a:ext cx="1312025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3"/>
          </p:nvPr>
        </p:nvSpPr>
        <p:spPr>
          <a:xfrm>
            <a:off x="457200" y="6399039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AFCC10D-EFAF-A441-BC06-CD57E60AC4C7}" type="datetime3">
              <a:rPr lang="en-US" smtClean="0"/>
              <a:t>13 November 2019</a:t>
            </a:fld>
            <a:endParaRPr lang="en-US" dirty="0"/>
          </a:p>
        </p:txBody>
      </p:sp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10569225" y="66121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113E31D-E2AB-40D1-8B51-AFA5AFEF393A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ight Vertical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68696" y="414778"/>
            <a:ext cx="2660154" cy="5757421"/>
          </a:xfrm>
          <a:solidFill>
            <a:srgbClr val="7D2C1E"/>
          </a:solidFill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1823" y="414778"/>
            <a:ext cx="8390963" cy="5757422"/>
          </a:xfrm>
        </p:spPr>
        <p:txBody>
          <a:bodyPr vert="eaVert" lIns="45720" tIns="0" rIns="45720" bIns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7D2C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4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DED1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451823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FDB7DF7-2AD5-E849-A454-C75B8FCBFD21}" type="datetime3">
              <a:rPr lang="en-US" smtClean="0"/>
              <a:t>13 November 2019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São Paulo Research and Analysis Center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16825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175" y="4979084"/>
            <a:ext cx="12188825" cy="1905000"/>
          </a:xfrm>
          <a:prstGeom prst="rect">
            <a:avLst/>
          </a:prstGeom>
          <a:solidFill>
            <a:srgbClr val="7D2C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rgbClr val="DED1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823" y="5074920"/>
            <a:ext cx="11277027" cy="680421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-3145" y="16090"/>
            <a:ext cx="12191985" cy="4915076"/>
          </a:xfrm>
          <a:solidFill>
            <a:srgbClr val="7D2C1E"/>
          </a:solid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1823" y="5907023"/>
            <a:ext cx="11277027" cy="493588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F69D6-B82F-D64E-9062-F5066DD4BD65}" type="datetime3">
              <a:rPr lang="en-US" smtClean="0"/>
              <a:t>13 November 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São Paulo Research and Analysis Center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625BF-537E-9B49-9DB0-7D6F2557E25D}" type="datetime3">
              <a:rPr lang="en-US" smtClean="0"/>
              <a:t>13 November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São Paulo Research and Analysis Center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Right 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68696" y="414778"/>
            <a:ext cx="2660154" cy="575742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1823" y="414778"/>
            <a:ext cx="8390963" cy="5757422"/>
          </a:xfrm>
        </p:spPr>
        <p:txBody>
          <a:bodyPr vert="eaVert" lIns="45720" tIns="0" rIns="45720" bIns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7D2C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DED1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451823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8F17E72-4D24-3049-9FFA-AE6CCA6D611A}" type="datetime3">
              <a:rPr lang="en-US" smtClean="0"/>
              <a:t>13 November 2019</a:t>
            </a:fld>
            <a:endParaRPr lang="en-US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São Paulo Research and Analysis Center</a:t>
            </a:r>
            <a:endParaRPr lang="en-US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16825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7D2C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DED1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451823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6767251-D10C-0445-A053-9686739D1637}" type="datetime3">
              <a:rPr lang="en-US" smtClean="0"/>
              <a:t>13 November 2019</a:t>
            </a:fld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São Paulo Research and Analysis Center</a:t>
            </a:r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16825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1823" y="414867"/>
            <a:ext cx="11277028" cy="5684719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822" y="211667"/>
            <a:ext cx="11277027" cy="874855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F91E2-879C-FA4E-9DAB-0D5D07BF8882}" type="datetime3">
              <a:rPr lang="en-US" smtClean="0"/>
              <a:t>13 November 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São Paulo Research and Analysis Center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/>
          </p:nvPr>
        </p:nvSpPr>
        <p:spPr>
          <a:xfrm>
            <a:off x="426423" y="423333"/>
            <a:ext cx="11277028" cy="5977467"/>
          </a:xfrm>
        </p:spPr>
        <p:txBody>
          <a:bodyPr/>
          <a:lstStyle>
            <a:lvl1pPr algn="ctr">
              <a:defRPr sz="4400">
                <a:latin typeface="+mj-lt"/>
              </a:defRPr>
            </a:lvl1pPr>
            <a:lvl2pPr marL="201168" indent="0" algn="r">
              <a:buFontTx/>
              <a:buNone/>
              <a:defRPr sz="2800">
                <a:latin typeface="+mj-lt"/>
              </a:defRPr>
            </a:lvl2pPr>
            <a:lvl3pPr marL="384048" indent="0" algn="r">
              <a:buFontTx/>
              <a:buNone/>
              <a:defRPr sz="2000">
                <a:latin typeface="+mj-lt"/>
              </a:defRPr>
            </a:lvl3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rgbClr val="7D2C1E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7D2C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DED1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451823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C2E6FC1-B509-F347-B54F-FFC6081CB0E3}" type="datetime3">
              <a:rPr lang="en-US" smtClean="0"/>
              <a:t>13 November 2019</a:t>
            </a:fld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São Paulo Research and Analysis Center</a:t>
            </a:r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16825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1823" y="286603"/>
            <a:ext cx="11277027" cy="75688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355464"/>
            <a:ext cx="5510930" cy="483018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6EC48-BF3D-DC47-A8C0-47AD9B79DF34}" type="datetime3">
              <a:rPr lang="en-US" smtClean="0"/>
              <a:t>13 November 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São Paulo Research and Analysis Center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3"/>
          </p:nvPr>
        </p:nvSpPr>
        <p:spPr>
          <a:xfrm>
            <a:off x="451823" y="1355464"/>
            <a:ext cx="5510930" cy="483018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itle Subtitle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51823" y="193638"/>
            <a:ext cx="11277027" cy="87137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1822" y="1352283"/>
            <a:ext cx="5583217" cy="619543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800" b="1" cap="none" baseline="0">
                <a:solidFill>
                  <a:srgbClr val="7D2C1E"/>
                </a:solidFill>
                <a:latin typeface="Calibri Light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1823" y="2108499"/>
            <a:ext cx="5583217" cy="406639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354302"/>
            <a:ext cx="5510930" cy="619543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800" b="1" cap="none" baseline="0">
                <a:solidFill>
                  <a:srgbClr val="7D2C1E"/>
                </a:solidFill>
                <a:latin typeface="Calibri Light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108500"/>
            <a:ext cx="5510930" cy="406639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1BB46-4D35-CB46-9535-9FB027BFF448}" type="datetime3">
              <a:rPr lang="en-US" smtClean="0"/>
              <a:t>13 November 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São Paulo Research and Analysis Center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s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sz="half" idx="1"/>
          </p:nvPr>
        </p:nvSpPr>
        <p:spPr>
          <a:xfrm>
            <a:off x="377571" y="374444"/>
            <a:ext cx="5590325" cy="6132373"/>
          </a:xfrm>
        </p:spPr>
        <p:txBody>
          <a:bodyPr/>
          <a:lstStyle>
            <a:lvl1pPr marL="91440" marR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 sz="2400"/>
            </a:lvl1pPr>
            <a:lvl2pPr marL="384048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Wingdings" charset="2"/>
              <a:buChar char="q"/>
              <a:tabLst/>
              <a:defRPr sz="2000">
                <a:solidFill>
                  <a:schemeClr val="accent1">
                    <a:lumMod val="75000"/>
                  </a:schemeClr>
                </a:solidFill>
              </a:defRPr>
            </a:lvl2pPr>
            <a:lvl3pPr marL="566928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itchFamily="34" charset="0"/>
              <a:buChar char="◦"/>
              <a:tabLst/>
              <a:defRPr sz="1800"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Editar estilos de texto Mestre</a:t>
            </a:r>
          </a:p>
          <a:p>
            <a:pPr marL="91440" marR="0" lvl="1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Segundo nível</a:t>
            </a:r>
          </a:p>
          <a:p>
            <a:pPr marL="91440" marR="0" lvl="2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Terceiro nível</a:t>
            </a:r>
          </a:p>
        </p:txBody>
      </p:sp>
      <p:sp>
        <p:nvSpPr>
          <p:cNvPr id="3" name="Content Placeholder 3"/>
          <p:cNvSpPr>
            <a:spLocks noGrp="1"/>
          </p:cNvSpPr>
          <p:nvPr>
            <p:ph sz="half" idx="2"/>
          </p:nvPr>
        </p:nvSpPr>
        <p:spPr>
          <a:xfrm>
            <a:off x="6210852" y="374444"/>
            <a:ext cx="5636024" cy="6132373"/>
          </a:xfrm>
        </p:spPr>
        <p:txBody>
          <a:bodyPr/>
          <a:lstStyle>
            <a:lvl1pPr marL="91440" marR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 sz="2400"/>
            </a:lvl1pPr>
            <a:lvl2pPr marL="384048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itchFamily="34" charset="0"/>
              <a:buChar char="◦"/>
              <a:tabLst/>
              <a:defRPr sz="2000">
                <a:solidFill>
                  <a:schemeClr val="accent1">
                    <a:lumMod val="75000"/>
                  </a:schemeClr>
                </a:solidFill>
              </a:defRPr>
            </a:lvl2pPr>
            <a:lvl3pPr marL="566928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itchFamily="34" charset="0"/>
              <a:buChar char="◦"/>
              <a:tabLst/>
              <a:defRPr sz="1800"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Editar estilos de texto Mestre</a:t>
            </a:r>
          </a:p>
          <a:p>
            <a:pPr marL="91440" marR="0" lvl="1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Segundo nível</a:t>
            </a:r>
          </a:p>
          <a:p>
            <a:pPr marL="91440" marR="0" lvl="2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Terceiro nível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7D2C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DED1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1822" y="286603"/>
            <a:ext cx="11277027" cy="7999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1823" y="1446415"/>
            <a:ext cx="11277028" cy="465317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Editar estilos de texto Mestre</a:t>
            </a:r>
          </a:p>
          <a:p>
            <a:pPr marL="91440" marR="0" lvl="1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Segundo nível</a:t>
            </a:r>
          </a:p>
          <a:p>
            <a:pPr marL="91440" marR="0" lvl="2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Terceiro nível</a:t>
            </a:r>
          </a:p>
          <a:p>
            <a:pPr marL="91440" marR="0" lvl="3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Quarto nível</a:t>
            </a:r>
          </a:p>
          <a:p>
            <a:pPr marL="91440" marR="0" lvl="4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Quinto nível</a:t>
            </a:r>
            <a:endParaRPr kumimoji="0" lang="en-US" sz="1600" b="0" i="1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1823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41F5E17-1C64-2548-A617-1B8ADC38E92F}" type="datetime3">
              <a:rPr lang="en-US" smtClean="0"/>
              <a:t>13 November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São Paulo Research and Analysis Center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16825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301214" y="1183341"/>
            <a:ext cx="11521440" cy="32273"/>
          </a:xfrm>
          <a:prstGeom prst="line">
            <a:avLst/>
          </a:prstGeom>
          <a:ln w="6350">
            <a:solidFill>
              <a:srgbClr val="7D2C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5" r:id="rId3"/>
    <p:sldLayoutId id="2147483654" r:id="rId4"/>
    <p:sldLayoutId id="2147483667" r:id="rId5"/>
    <p:sldLayoutId id="2147483651" r:id="rId6"/>
    <p:sldLayoutId id="2147483652" r:id="rId7"/>
    <p:sldLayoutId id="2147483653" r:id="rId8"/>
    <p:sldLayoutId id="2147483676" r:id="rId9"/>
    <p:sldLayoutId id="2147483685" r:id="rId10"/>
    <p:sldLayoutId id="2147483674" r:id="rId11"/>
    <p:sldLayoutId id="2147483662" r:id="rId12"/>
    <p:sldLayoutId id="2147483682" r:id="rId13"/>
    <p:sldLayoutId id="2147483677" r:id="rId14"/>
    <p:sldLayoutId id="2147483675" r:id="rId15"/>
    <p:sldLayoutId id="2147483678" r:id="rId16"/>
    <p:sldLayoutId id="2147483664" r:id="rId17"/>
    <p:sldLayoutId id="2147483679" r:id="rId18"/>
    <p:sldLayoutId id="2147483663" r:id="rId19"/>
    <p:sldLayoutId id="2147483665" r:id="rId20"/>
    <p:sldLayoutId id="2147483666" r:id="rId21"/>
    <p:sldLayoutId id="2147483656" r:id="rId22"/>
    <p:sldLayoutId id="2147483681" r:id="rId23"/>
    <p:sldLayoutId id="2147483657" r:id="rId24"/>
    <p:sldLayoutId id="2147483661" r:id="rId25"/>
    <p:sldLayoutId id="2147483659" r:id="rId26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127440" marR="0" indent="-91440" algn="l" defTabSz="914400" rtl="0" eaLnBrk="1" fontAlgn="auto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rgbClr val="E48312"/>
        </a:buClr>
        <a:buSzPct val="100000"/>
        <a:buFont typeface="Calibri" panose="020F0502020204030204" pitchFamily="34" charset="0"/>
        <a:buChar char=" "/>
        <a:tabLst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4068" marR="0" indent="-254880" algn="l" defTabSz="914400" rtl="0" eaLnBrk="1" fontAlgn="auto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rgbClr val="7D2C1E"/>
        </a:buClr>
        <a:buSzPct val="65000"/>
        <a:buFont typeface="Wingdings" charset="2"/>
        <a:buChar char="q"/>
        <a:tabLst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marR="0" indent="-182880" algn="l" defTabSz="914400" rtl="0" eaLnBrk="1" fontAlgn="auto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rgbClr val="7D2C1E"/>
        </a:buClr>
        <a:buSzTx/>
        <a:buFont typeface="Calibri" pitchFamily="34" charset="0"/>
        <a:buChar char="◦"/>
        <a:tabLst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638928" marR="0" indent="0" algn="l" defTabSz="914400" rtl="0" eaLnBrk="1" fontAlgn="auto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rgbClr val="7D2C1E"/>
        </a:buClr>
        <a:buSzTx/>
        <a:buFont typeface="Calibri" pitchFamily="34" charset="0"/>
        <a:buNone/>
        <a:tabLst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749808" marR="0" indent="0" algn="r" defTabSz="914400" rtl="0" eaLnBrk="1" fontAlgn="auto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rgbClr val="7D2C1E"/>
        </a:buClr>
        <a:buSzTx/>
        <a:buFont typeface="Calibri" pitchFamily="34" charset="0"/>
        <a:buNone/>
        <a:tabLst/>
        <a:defRPr sz="1600" i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Vetores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Prof. Lucas Arruda Ramalho</a:t>
            </a:r>
          </a:p>
        </p:txBody>
      </p:sp>
    </p:spTree>
    <p:extLst>
      <p:ext uri="{BB962C8B-B14F-4D97-AF65-F5344CB8AC3E}">
        <p14:creationId xmlns:p14="http://schemas.microsoft.com/office/powerpoint/2010/main" val="11896369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Agrupar 43">
            <a:extLst>
              <a:ext uri="{FF2B5EF4-FFF2-40B4-BE49-F238E27FC236}">
                <a16:creationId xmlns:a16="http://schemas.microsoft.com/office/drawing/2014/main" id="{8860CC39-FA52-4BAC-9880-D0F7CE0FB7B8}"/>
              </a:ext>
            </a:extLst>
          </p:cNvPr>
          <p:cNvGrpSpPr/>
          <p:nvPr/>
        </p:nvGrpSpPr>
        <p:grpSpPr>
          <a:xfrm>
            <a:off x="4509654" y="1371597"/>
            <a:ext cx="6837215" cy="3616001"/>
            <a:chOff x="2493818" y="665015"/>
            <a:chExt cx="6837215" cy="3616001"/>
          </a:xfrm>
        </p:grpSpPr>
        <p:sp>
          <p:nvSpPr>
            <p:cNvPr id="2" name="Retângulo 1">
              <a:extLst>
                <a:ext uri="{FF2B5EF4-FFF2-40B4-BE49-F238E27FC236}">
                  <a16:creationId xmlns:a16="http://schemas.microsoft.com/office/drawing/2014/main" id="{E70A13E2-FD5B-43CA-B93F-F83A8C0752BA}"/>
                </a:ext>
              </a:extLst>
            </p:cNvPr>
            <p:cNvSpPr/>
            <p:nvPr/>
          </p:nvSpPr>
          <p:spPr>
            <a:xfrm>
              <a:off x="2493818" y="665018"/>
              <a:ext cx="976745" cy="60267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" name="Retângulo 2">
              <a:extLst>
                <a:ext uri="{FF2B5EF4-FFF2-40B4-BE49-F238E27FC236}">
                  <a16:creationId xmlns:a16="http://schemas.microsoft.com/office/drawing/2014/main" id="{17FCB806-DC67-47AB-B9E1-191F64E768BC}"/>
                </a:ext>
              </a:extLst>
            </p:cNvPr>
            <p:cNvSpPr/>
            <p:nvPr/>
          </p:nvSpPr>
          <p:spPr>
            <a:xfrm>
              <a:off x="3470563" y="665018"/>
              <a:ext cx="976745" cy="60267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id="{6370BBEA-01F4-45D0-8198-E6C377BD86E1}"/>
                </a:ext>
              </a:extLst>
            </p:cNvPr>
            <p:cNvSpPr/>
            <p:nvPr/>
          </p:nvSpPr>
          <p:spPr>
            <a:xfrm>
              <a:off x="4447308" y="665017"/>
              <a:ext cx="976745" cy="60267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2C5C1531-F1D3-457A-9EE7-0875B48B2FC6}"/>
                </a:ext>
              </a:extLst>
            </p:cNvPr>
            <p:cNvSpPr/>
            <p:nvPr/>
          </p:nvSpPr>
          <p:spPr>
            <a:xfrm>
              <a:off x="5424053" y="665017"/>
              <a:ext cx="976745" cy="60267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3A3BD5D6-26A8-40B7-A43E-7F6EC9C5AB93}"/>
                </a:ext>
              </a:extLst>
            </p:cNvPr>
            <p:cNvSpPr/>
            <p:nvPr/>
          </p:nvSpPr>
          <p:spPr>
            <a:xfrm>
              <a:off x="6400798" y="665017"/>
              <a:ext cx="976745" cy="60267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10</a:t>
              </a:r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F76747D3-69E5-4CCC-8941-48CA82CA83CE}"/>
                </a:ext>
              </a:extLst>
            </p:cNvPr>
            <p:cNvSpPr/>
            <p:nvPr/>
          </p:nvSpPr>
          <p:spPr>
            <a:xfrm>
              <a:off x="7377543" y="665016"/>
              <a:ext cx="976745" cy="60267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6471B36F-AB94-4DD9-89C0-FF42A0DD579D}"/>
                </a:ext>
              </a:extLst>
            </p:cNvPr>
            <p:cNvSpPr/>
            <p:nvPr/>
          </p:nvSpPr>
          <p:spPr>
            <a:xfrm>
              <a:off x="8354288" y="665015"/>
              <a:ext cx="976745" cy="60267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BDFAC54D-AC61-4779-8FBA-C9E210F8FE4C}"/>
                </a:ext>
              </a:extLst>
            </p:cNvPr>
            <p:cNvSpPr/>
            <p:nvPr/>
          </p:nvSpPr>
          <p:spPr>
            <a:xfrm>
              <a:off x="2493818" y="1267688"/>
              <a:ext cx="976745" cy="60267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15</a:t>
              </a:r>
            </a:p>
          </p:txBody>
        </p:sp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9126BDC1-AD1A-4AF6-8114-3388B51774DB}"/>
                </a:ext>
              </a:extLst>
            </p:cNvPr>
            <p:cNvSpPr/>
            <p:nvPr/>
          </p:nvSpPr>
          <p:spPr>
            <a:xfrm>
              <a:off x="3470563" y="1267688"/>
              <a:ext cx="976745" cy="60267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6E311C08-D50D-4F15-9384-EFE48DB19073}"/>
                </a:ext>
              </a:extLst>
            </p:cNvPr>
            <p:cNvSpPr/>
            <p:nvPr/>
          </p:nvSpPr>
          <p:spPr>
            <a:xfrm>
              <a:off x="4447308" y="1267687"/>
              <a:ext cx="976745" cy="60267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B64213D7-25C7-4632-ACFD-6237126637CC}"/>
                </a:ext>
              </a:extLst>
            </p:cNvPr>
            <p:cNvSpPr/>
            <p:nvPr/>
          </p:nvSpPr>
          <p:spPr>
            <a:xfrm>
              <a:off x="5424053" y="1267687"/>
              <a:ext cx="976745" cy="60267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54246C6C-DF49-48D8-A176-589B83483BF4}"/>
                </a:ext>
              </a:extLst>
            </p:cNvPr>
            <p:cNvSpPr/>
            <p:nvPr/>
          </p:nvSpPr>
          <p:spPr>
            <a:xfrm>
              <a:off x="6400798" y="1267687"/>
              <a:ext cx="976745" cy="60267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9DC3C3FB-C0ED-40E2-91B3-A5352EDCCB07}"/>
                </a:ext>
              </a:extLst>
            </p:cNvPr>
            <p:cNvSpPr/>
            <p:nvPr/>
          </p:nvSpPr>
          <p:spPr>
            <a:xfrm>
              <a:off x="7377543" y="1267686"/>
              <a:ext cx="976745" cy="60267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BB34FCAD-006A-404E-A819-596D7154C46C}"/>
                </a:ext>
              </a:extLst>
            </p:cNvPr>
            <p:cNvSpPr/>
            <p:nvPr/>
          </p:nvSpPr>
          <p:spPr>
            <a:xfrm>
              <a:off x="8354288" y="1267685"/>
              <a:ext cx="976745" cy="60267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EB6FA2F7-08AA-4C21-B9A2-AD26ED8C05C2}"/>
                </a:ext>
              </a:extLst>
            </p:cNvPr>
            <p:cNvSpPr/>
            <p:nvPr/>
          </p:nvSpPr>
          <p:spPr>
            <a:xfrm>
              <a:off x="2493818" y="1870357"/>
              <a:ext cx="976745" cy="60267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5</a:t>
              </a:r>
            </a:p>
          </p:txBody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B6239C6A-9BBD-4FD1-8F7F-196D5401FE98}"/>
                </a:ext>
              </a:extLst>
            </p:cNvPr>
            <p:cNvSpPr/>
            <p:nvPr/>
          </p:nvSpPr>
          <p:spPr>
            <a:xfrm>
              <a:off x="3470563" y="1870357"/>
              <a:ext cx="976745" cy="60267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5FC356F7-8827-4910-B603-1EA0DB41C378}"/>
                </a:ext>
              </a:extLst>
            </p:cNvPr>
            <p:cNvSpPr/>
            <p:nvPr/>
          </p:nvSpPr>
          <p:spPr>
            <a:xfrm>
              <a:off x="4447308" y="1870356"/>
              <a:ext cx="976745" cy="60267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11E3EBFE-B05F-4007-A496-5AE9C32EE1BC}"/>
                </a:ext>
              </a:extLst>
            </p:cNvPr>
            <p:cNvSpPr/>
            <p:nvPr/>
          </p:nvSpPr>
          <p:spPr>
            <a:xfrm>
              <a:off x="5424053" y="1870356"/>
              <a:ext cx="976745" cy="60267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8B1E5D95-D13E-4FE4-A8C0-83E549D6E83B}"/>
                </a:ext>
              </a:extLst>
            </p:cNvPr>
            <p:cNvSpPr/>
            <p:nvPr/>
          </p:nvSpPr>
          <p:spPr>
            <a:xfrm>
              <a:off x="6400798" y="1870356"/>
              <a:ext cx="976745" cy="60267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1" name="Retângulo 20">
              <a:extLst>
                <a:ext uri="{FF2B5EF4-FFF2-40B4-BE49-F238E27FC236}">
                  <a16:creationId xmlns:a16="http://schemas.microsoft.com/office/drawing/2014/main" id="{D06DE93F-5257-4EC2-B065-BA2FF071B3B3}"/>
                </a:ext>
              </a:extLst>
            </p:cNvPr>
            <p:cNvSpPr/>
            <p:nvPr/>
          </p:nvSpPr>
          <p:spPr>
            <a:xfrm>
              <a:off x="7377543" y="1870355"/>
              <a:ext cx="976745" cy="60267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2" name="Retângulo 21">
              <a:extLst>
                <a:ext uri="{FF2B5EF4-FFF2-40B4-BE49-F238E27FC236}">
                  <a16:creationId xmlns:a16="http://schemas.microsoft.com/office/drawing/2014/main" id="{1CAA9DE0-1ABF-4CC6-9475-160B74515DD2}"/>
                </a:ext>
              </a:extLst>
            </p:cNvPr>
            <p:cNvSpPr/>
            <p:nvPr/>
          </p:nvSpPr>
          <p:spPr>
            <a:xfrm>
              <a:off x="8354288" y="1870354"/>
              <a:ext cx="976745" cy="60267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3" name="Retângulo 22">
              <a:extLst>
                <a:ext uri="{FF2B5EF4-FFF2-40B4-BE49-F238E27FC236}">
                  <a16:creationId xmlns:a16="http://schemas.microsoft.com/office/drawing/2014/main" id="{249E0768-A355-4B4C-9F50-73501A88FEEF}"/>
                </a:ext>
              </a:extLst>
            </p:cNvPr>
            <p:cNvSpPr/>
            <p:nvPr/>
          </p:nvSpPr>
          <p:spPr>
            <a:xfrm>
              <a:off x="2493818" y="2473023"/>
              <a:ext cx="976745" cy="60267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4" name="Retângulo 23">
              <a:extLst>
                <a:ext uri="{FF2B5EF4-FFF2-40B4-BE49-F238E27FC236}">
                  <a16:creationId xmlns:a16="http://schemas.microsoft.com/office/drawing/2014/main" id="{6E82568E-6FB9-43B0-A55B-313F12B434FC}"/>
                </a:ext>
              </a:extLst>
            </p:cNvPr>
            <p:cNvSpPr/>
            <p:nvPr/>
          </p:nvSpPr>
          <p:spPr>
            <a:xfrm>
              <a:off x="3470563" y="2473023"/>
              <a:ext cx="976745" cy="60267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5" name="Retângulo 24">
              <a:extLst>
                <a:ext uri="{FF2B5EF4-FFF2-40B4-BE49-F238E27FC236}">
                  <a16:creationId xmlns:a16="http://schemas.microsoft.com/office/drawing/2014/main" id="{B3485E18-079B-4E82-AB8B-740B91859BDD}"/>
                </a:ext>
              </a:extLst>
            </p:cNvPr>
            <p:cNvSpPr/>
            <p:nvPr/>
          </p:nvSpPr>
          <p:spPr>
            <a:xfrm>
              <a:off x="4447308" y="2473022"/>
              <a:ext cx="976745" cy="60267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6" name="Retângulo 25">
              <a:extLst>
                <a:ext uri="{FF2B5EF4-FFF2-40B4-BE49-F238E27FC236}">
                  <a16:creationId xmlns:a16="http://schemas.microsoft.com/office/drawing/2014/main" id="{61ED66D8-2E16-4346-B6C3-2C1EA967B393}"/>
                </a:ext>
              </a:extLst>
            </p:cNvPr>
            <p:cNvSpPr/>
            <p:nvPr/>
          </p:nvSpPr>
          <p:spPr>
            <a:xfrm>
              <a:off x="5424053" y="2473022"/>
              <a:ext cx="976745" cy="60267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7" name="Retângulo 26">
              <a:extLst>
                <a:ext uri="{FF2B5EF4-FFF2-40B4-BE49-F238E27FC236}">
                  <a16:creationId xmlns:a16="http://schemas.microsoft.com/office/drawing/2014/main" id="{D1F3E368-35FC-465A-8FA6-39F657AE8EA0}"/>
                </a:ext>
              </a:extLst>
            </p:cNvPr>
            <p:cNvSpPr/>
            <p:nvPr/>
          </p:nvSpPr>
          <p:spPr>
            <a:xfrm>
              <a:off x="6400798" y="2473022"/>
              <a:ext cx="976745" cy="60267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8" name="Retângulo 27">
              <a:extLst>
                <a:ext uri="{FF2B5EF4-FFF2-40B4-BE49-F238E27FC236}">
                  <a16:creationId xmlns:a16="http://schemas.microsoft.com/office/drawing/2014/main" id="{0C7FB158-CCF8-4BD6-BABC-05C629199190}"/>
                </a:ext>
              </a:extLst>
            </p:cNvPr>
            <p:cNvSpPr/>
            <p:nvPr/>
          </p:nvSpPr>
          <p:spPr>
            <a:xfrm>
              <a:off x="7377543" y="2473021"/>
              <a:ext cx="976745" cy="60267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9" name="Retângulo 28">
              <a:extLst>
                <a:ext uri="{FF2B5EF4-FFF2-40B4-BE49-F238E27FC236}">
                  <a16:creationId xmlns:a16="http://schemas.microsoft.com/office/drawing/2014/main" id="{74CF26A2-801D-4FE4-908F-CD80F574DDCE}"/>
                </a:ext>
              </a:extLst>
            </p:cNvPr>
            <p:cNvSpPr/>
            <p:nvPr/>
          </p:nvSpPr>
          <p:spPr>
            <a:xfrm>
              <a:off x="8354288" y="2473020"/>
              <a:ext cx="976745" cy="60267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0" name="Retângulo 29">
              <a:extLst>
                <a:ext uri="{FF2B5EF4-FFF2-40B4-BE49-F238E27FC236}">
                  <a16:creationId xmlns:a16="http://schemas.microsoft.com/office/drawing/2014/main" id="{3CE3ADCB-4E94-48BA-B594-622EAB95FE49}"/>
                </a:ext>
              </a:extLst>
            </p:cNvPr>
            <p:cNvSpPr/>
            <p:nvPr/>
          </p:nvSpPr>
          <p:spPr>
            <a:xfrm>
              <a:off x="2493818" y="3075681"/>
              <a:ext cx="976745" cy="60267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1" name="Retângulo 30">
              <a:extLst>
                <a:ext uri="{FF2B5EF4-FFF2-40B4-BE49-F238E27FC236}">
                  <a16:creationId xmlns:a16="http://schemas.microsoft.com/office/drawing/2014/main" id="{055FE793-856D-462C-9DBD-C2928B2DD28E}"/>
                </a:ext>
              </a:extLst>
            </p:cNvPr>
            <p:cNvSpPr/>
            <p:nvPr/>
          </p:nvSpPr>
          <p:spPr>
            <a:xfrm>
              <a:off x="3470563" y="3075681"/>
              <a:ext cx="976745" cy="60267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A1B7E777-2722-4595-9E1E-FE07785DCFCA}"/>
                </a:ext>
              </a:extLst>
            </p:cNvPr>
            <p:cNvSpPr/>
            <p:nvPr/>
          </p:nvSpPr>
          <p:spPr>
            <a:xfrm>
              <a:off x="4447308" y="3075680"/>
              <a:ext cx="976745" cy="60267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3" name="Retângulo 32">
              <a:extLst>
                <a:ext uri="{FF2B5EF4-FFF2-40B4-BE49-F238E27FC236}">
                  <a16:creationId xmlns:a16="http://schemas.microsoft.com/office/drawing/2014/main" id="{CB2CC4BB-DA6B-4F5F-B6F7-1C8A65C4F471}"/>
                </a:ext>
              </a:extLst>
            </p:cNvPr>
            <p:cNvSpPr/>
            <p:nvPr/>
          </p:nvSpPr>
          <p:spPr>
            <a:xfrm>
              <a:off x="5424053" y="3075680"/>
              <a:ext cx="976745" cy="60267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4" name="Retângulo 33">
              <a:extLst>
                <a:ext uri="{FF2B5EF4-FFF2-40B4-BE49-F238E27FC236}">
                  <a16:creationId xmlns:a16="http://schemas.microsoft.com/office/drawing/2014/main" id="{4425954C-F987-475C-A10D-E107EBC16672}"/>
                </a:ext>
              </a:extLst>
            </p:cNvPr>
            <p:cNvSpPr/>
            <p:nvPr/>
          </p:nvSpPr>
          <p:spPr>
            <a:xfrm>
              <a:off x="6400798" y="3075680"/>
              <a:ext cx="976745" cy="60267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5" name="Retângulo 34">
              <a:extLst>
                <a:ext uri="{FF2B5EF4-FFF2-40B4-BE49-F238E27FC236}">
                  <a16:creationId xmlns:a16="http://schemas.microsoft.com/office/drawing/2014/main" id="{C5176A96-BB1B-4DE7-8D96-C0B3E7BD472B}"/>
                </a:ext>
              </a:extLst>
            </p:cNvPr>
            <p:cNvSpPr/>
            <p:nvPr/>
          </p:nvSpPr>
          <p:spPr>
            <a:xfrm>
              <a:off x="7377543" y="3075679"/>
              <a:ext cx="976745" cy="60267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6" name="Retângulo 35">
              <a:extLst>
                <a:ext uri="{FF2B5EF4-FFF2-40B4-BE49-F238E27FC236}">
                  <a16:creationId xmlns:a16="http://schemas.microsoft.com/office/drawing/2014/main" id="{AC35DD14-8D0F-4F09-B5C2-E747F18B0558}"/>
                </a:ext>
              </a:extLst>
            </p:cNvPr>
            <p:cNvSpPr/>
            <p:nvPr/>
          </p:nvSpPr>
          <p:spPr>
            <a:xfrm>
              <a:off x="8354288" y="3075678"/>
              <a:ext cx="976745" cy="60267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7" name="Retângulo 36">
              <a:extLst>
                <a:ext uri="{FF2B5EF4-FFF2-40B4-BE49-F238E27FC236}">
                  <a16:creationId xmlns:a16="http://schemas.microsoft.com/office/drawing/2014/main" id="{542DEA87-33E6-4C76-B653-DB41C531B928}"/>
                </a:ext>
              </a:extLst>
            </p:cNvPr>
            <p:cNvSpPr/>
            <p:nvPr/>
          </p:nvSpPr>
          <p:spPr>
            <a:xfrm>
              <a:off x="2493818" y="3678343"/>
              <a:ext cx="976745" cy="60267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8" name="Retângulo 37">
              <a:extLst>
                <a:ext uri="{FF2B5EF4-FFF2-40B4-BE49-F238E27FC236}">
                  <a16:creationId xmlns:a16="http://schemas.microsoft.com/office/drawing/2014/main" id="{BCD23F10-F2E0-4B53-B432-3119FDD4C028}"/>
                </a:ext>
              </a:extLst>
            </p:cNvPr>
            <p:cNvSpPr/>
            <p:nvPr/>
          </p:nvSpPr>
          <p:spPr>
            <a:xfrm>
              <a:off x="3470563" y="3678343"/>
              <a:ext cx="976745" cy="60267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9" name="Retângulo 38">
              <a:extLst>
                <a:ext uri="{FF2B5EF4-FFF2-40B4-BE49-F238E27FC236}">
                  <a16:creationId xmlns:a16="http://schemas.microsoft.com/office/drawing/2014/main" id="{58FD6B78-89A9-449F-A0BA-2E90547AE83C}"/>
                </a:ext>
              </a:extLst>
            </p:cNvPr>
            <p:cNvSpPr/>
            <p:nvPr/>
          </p:nvSpPr>
          <p:spPr>
            <a:xfrm>
              <a:off x="4447308" y="3678342"/>
              <a:ext cx="976745" cy="60267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0" name="Retângulo 39">
              <a:extLst>
                <a:ext uri="{FF2B5EF4-FFF2-40B4-BE49-F238E27FC236}">
                  <a16:creationId xmlns:a16="http://schemas.microsoft.com/office/drawing/2014/main" id="{144CCF0A-B8FE-49D4-B3E4-030F933203E1}"/>
                </a:ext>
              </a:extLst>
            </p:cNvPr>
            <p:cNvSpPr/>
            <p:nvPr/>
          </p:nvSpPr>
          <p:spPr>
            <a:xfrm>
              <a:off x="5424053" y="3678342"/>
              <a:ext cx="976745" cy="60267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1" name="Retângulo 40">
              <a:extLst>
                <a:ext uri="{FF2B5EF4-FFF2-40B4-BE49-F238E27FC236}">
                  <a16:creationId xmlns:a16="http://schemas.microsoft.com/office/drawing/2014/main" id="{399C8E3D-2431-480C-85B2-BAE130C62CC5}"/>
                </a:ext>
              </a:extLst>
            </p:cNvPr>
            <p:cNvSpPr/>
            <p:nvPr/>
          </p:nvSpPr>
          <p:spPr>
            <a:xfrm>
              <a:off x="6400798" y="3678342"/>
              <a:ext cx="976745" cy="60267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2" name="Retângulo 41">
              <a:extLst>
                <a:ext uri="{FF2B5EF4-FFF2-40B4-BE49-F238E27FC236}">
                  <a16:creationId xmlns:a16="http://schemas.microsoft.com/office/drawing/2014/main" id="{C85D63F5-051E-45D4-888C-14CC8744F4AE}"/>
                </a:ext>
              </a:extLst>
            </p:cNvPr>
            <p:cNvSpPr/>
            <p:nvPr/>
          </p:nvSpPr>
          <p:spPr>
            <a:xfrm>
              <a:off x="7377543" y="3678341"/>
              <a:ext cx="976745" cy="60267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3" name="Retângulo 42">
              <a:extLst>
                <a:ext uri="{FF2B5EF4-FFF2-40B4-BE49-F238E27FC236}">
                  <a16:creationId xmlns:a16="http://schemas.microsoft.com/office/drawing/2014/main" id="{5EB85A23-5EBD-4B60-A528-A4A120286F92}"/>
                </a:ext>
              </a:extLst>
            </p:cNvPr>
            <p:cNvSpPr/>
            <p:nvPr/>
          </p:nvSpPr>
          <p:spPr>
            <a:xfrm>
              <a:off x="8354288" y="3678340"/>
              <a:ext cx="976745" cy="60267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sp>
        <p:nvSpPr>
          <p:cNvPr id="45" name="Retângulo 44">
            <a:extLst>
              <a:ext uri="{FF2B5EF4-FFF2-40B4-BE49-F238E27FC236}">
                <a16:creationId xmlns:a16="http://schemas.microsoft.com/office/drawing/2014/main" id="{221040AA-8A95-4E82-914F-10AE6653B4D1}"/>
              </a:ext>
            </a:extLst>
          </p:cNvPr>
          <p:cNvSpPr/>
          <p:nvPr/>
        </p:nvSpPr>
        <p:spPr>
          <a:xfrm>
            <a:off x="1236519" y="1371597"/>
            <a:ext cx="976745" cy="6026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5</a:t>
            </a: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89DF4805-C1EA-4BE4-91F0-268D465E0C79}"/>
              </a:ext>
            </a:extLst>
          </p:cNvPr>
          <p:cNvSpPr txBox="1"/>
          <p:nvPr/>
        </p:nvSpPr>
        <p:spPr>
          <a:xfrm>
            <a:off x="259774" y="1488267"/>
            <a:ext cx="1036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Int</a:t>
            </a:r>
            <a:r>
              <a:rPr lang="pt-BR" dirty="0"/>
              <a:t> num1</a:t>
            </a:r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5620F8CC-6A03-4171-829E-065A15AAB93B}"/>
              </a:ext>
            </a:extLst>
          </p:cNvPr>
          <p:cNvSpPr txBox="1"/>
          <p:nvPr/>
        </p:nvSpPr>
        <p:spPr>
          <a:xfrm>
            <a:off x="1210995" y="1002265"/>
            <a:ext cx="1173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0x000000f</a:t>
            </a:r>
          </a:p>
        </p:txBody>
      </p:sp>
      <p:cxnSp>
        <p:nvCxnSpPr>
          <p:cNvPr id="50" name="Conector: Angulado 49">
            <a:extLst>
              <a:ext uri="{FF2B5EF4-FFF2-40B4-BE49-F238E27FC236}">
                <a16:creationId xmlns:a16="http://schemas.microsoft.com/office/drawing/2014/main" id="{8387AFFC-460E-47AD-85EC-B90AB9F6B48D}"/>
              </a:ext>
            </a:extLst>
          </p:cNvPr>
          <p:cNvCxnSpPr>
            <a:stCxn id="45" idx="3"/>
            <a:endCxn id="16" idx="1"/>
          </p:cNvCxnSpPr>
          <p:nvPr/>
        </p:nvCxnSpPr>
        <p:spPr>
          <a:xfrm>
            <a:off x="2213264" y="1672934"/>
            <a:ext cx="2296390" cy="1205342"/>
          </a:xfrm>
          <a:prstGeom prst="bentConnector3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1" name="Retângulo 50">
            <a:extLst>
              <a:ext uri="{FF2B5EF4-FFF2-40B4-BE49-F238E27FC236}">
                <a16:creationId xmlns:a16="http://schemas.microsoft.com/office/drawing/2014/main" id="{B0131804-A265-4AEA-A551-DB4246B3CEC5}"/>
              </a:ext>
            </a:extLst>
          </p:cNvPr>
          <p:cNvSpPr/>
          <p:nvPr/>
        </p:nvSpPr>
        <p:spPr>
          <a:xfrm>
            <a:off x="1233921" y="2763976"/>
            <a:ext cx="976745" cy="6026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10</a:t>
            </a: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D87E9FE1-918D-4695-BBFA-D3C15FC627A4}"/>
              </a:ext>
            </a:extLst>
          </p:cNvPr>
          <p:cNvSpPr txBox="1"/>
          <p:nvPr/>
        </p:nvSpPr>
        <p:spPr>
          <a:xfrm>
            <a:off x="257176" y="2880646"/>
            <a:ext cx="1036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Int</a:t>
            </a:r>
            <a:r>
              <a:rPr lang="pt-BR" dirty="0"/>
              <a:t> num2</a:t>
            </a:r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CCA2DD0F-BF7C-4513-A4E1-08AD8A6D5078}"/>
              </a:ext>
            </a:extLst>
          </p:cNvPr>
          <p:cNvSpPr txBox="1"/>
          <p:nvPr/>
        </p:nvSpPr>
        <p:spPr>
          <a:xfrm>
            <a:off x="1208397" y="2394644"/>
            <a:ext cx="1220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0x0000005</a:t>
            </a:r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68217FE5-8445-4672-88B1-C7635871BCA3}"/>
              </a:ext>
            </a:extLst>
          </p:cNvPr>
          <p:cNvSpPr/>
          <p:nvPr/>
        </p:nvSpPr>
        <p:spPr>
          <a:xfrm>
            <a:off x="1241714" y="4083585"/>
            <a:ext cx="976745" cy="6026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15</a:t>
            </a:r>
          </a:p>
        </p:txBody>
      </p: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B108FA46-5F96-486D-B8CA-72C7325913A5}"/>
              </a:ext>
            </a:extLst>
          </p:cNvPr>
          <p:cNvSpPr txBox="1"/>
          <p:nvPr/>
        </p:nvSpPr>
        <p:spPr>
          <a:xfrm>
            <a:off x="264969" y="4200255"/>
            <a:ext cx="1036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Int</a:t>
            </a:r>
            <a:r>
              <a:rPr lang="pt-BR" dirty="0"/>
              <a:t> num3</a:t>
            </a:r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9FC5F53D-AC81-403A-AE3B-1D39E3D096B3}"/>
              </a:ext>
            </a:extLst>
          </p:cNvPr>
          <p:cNvSpPr txBox="1"/>
          <p:nvPr/>
        </p:nvSpPr>
        <p:spPr>
          <a:xfrm>
            <a:off x="1216190" y="3714253"/>
            <a:ext cx="1220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0x0000008</a:t>
            </a:r>
          </a:p>
        </p:txBody>
      </p:sp>
      <p:cxnSp>
        <p:nvCxnSpPr>
          <p:cNvPr id="57" name="Conector: Angulado 56">
            <a:extLst>
              <a:ext uri="{FF2B5EF4-FFF2-40B4-BE49-F238E27FC236}">
                <a16:creationId xmlns:a16="http://schemas.microsoft.com/office/drawing/2014/main" id="{45F9B37E-9134-4F3B-8E51-B3A7F55CF8CC}"/>
              </a:ext>
            </a:extLst>
          </p:cNvPr>
          <p:cNvCxnSpPr>
            <a:cxnSpLocks/>
            <a:stCxn id="51" idx="3"/>
            <a:endCxn id="6" idx="0"/>
          </p:cNvCxnSpPr>
          <p:nvPr/>
        </p:nvCxnSpPr>
        <p:spPr>
          <a:xfrm flipV="1">
            <a:off x="2210666" y="1371599"/>
            <a:ext cx="6694341" cy="1693714"/>
          </a:xfrm>
          <a:prstGeom prst="bentConnector4">
            <a:avLst>
              <a:gd name="adj1" fmla="val 22448"/>
              <a:gd name="adj2" fmla="val 113497"/>
            </a:avLst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ector: Angulado 60">
            <a:extLst>
              <a:ext uri="{FF2B5EF4-FFF2-40B4-BE49-F238E27FC236}">
                <a16:creationId xmlns:a16="http://schemas.microsoft.com/office/drawing/2014/main" id="{C83C0A1E-7794-4067-A4C6-F0038C3270B5}"/>
              </a:ext>
            </a:extLst>
          </p:cNvPr>
          <p:cNvCxnSpPr>
            <a:cxnSpLocks/>
            <a:stCxn id="54" idx="3"/>
            <a:endCxn id="9" idx="1"/>
          </p:cNvCxnSpPr>
          <p:nvPr/>
        </p:nvCxnSpPr>
        <p:spPr>
          <a:xfrm flipV="1">
            <a:off x="2218459" y="2275607"/>
            <a:ext cx="2291195" cy="2109315"/>
          </a:xfrm>
          <a:prstGeom prst="bentConnector3">
            <a:avLst>
              <a:gd name="adj1" fmla="val 23696"/>
            </a:avLst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2013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Agrupar 43">
            <a:extLst>
              <a:ext uri="{FF2B5EF4-FFF2-40B4-BE49-F238E27FC236}">
                <a16:creationId xmlns:a16="http://schemas.microsoft.com/office/drawing/2014/main" id="{8860CC39-FA52-4BAC-9880-D0F7CE0FB7B8}"/>
              </a:ext>
            </a:extLst>
          </p:cNvPr>
          <p:cNvGrpSpPr/>
          <p:nvPr/>
        </p:nvGrpSpPr>
        <p:grpSpPr>
          <a:xfrm>
            <a:off x="4509654" y="1371597"/>
            <a:ext cx="6837215" cy="3616001"/>
            <a:chOff x="2493818" y="665015"/>
            <a:chExt cx="6837215" cy="3616001"/>
          </a:xfrm>
        </p:grpSpPr>
        <p:sp>
          <p:nvSpPr>
            <p:cNvPr id="2" name="Retângulo 1">
              <a:extLst>
                <a:ext uri="{FF2B5EF4-FFF2-40B4-BE49-F238E27FC236}">
                  <a16:creationId xmlns:a16="http://schemas.microsoft.com/office/drawing/2014/main" id="{E70A13E2-FD5B-43CA-B93F-F83A8C0752BA}"/>
                </a:ext>
              </a:extLst>
            </p:cNvPr>
            <p:cNvSpPr/>
            <p:nvPr/>
          </p:nvSpPr>
          <p:spPr>
            <a:xfrm>
              <a:off x="2493818" y="665018"/>
              <a:ext cx="976745" cy="60267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" name="Retângulo 2">
              <a:extLst>
                <a:ext uri="{FF2B5EF4-FFF2-40B4-BE49-F238E27FC236}">
                  <a16:creationId xmlns:a16="http://schemas.microsoft.com/office/drawing/2014/main" id="{17FCB806-DC67-47AB-B9E1-191F64E768BC}"/>
                </a:ext>
              </a:extLst>
            </p:cNvPr>
            <p:cNvSpPr/>
            <p:nvPr/>
          </p:nvSpPr>
          <p:spPr>
            <a:xfrm>
              <a:off x="3470563" y="665018"/>
              <a:ext cx="976745" cy="60267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id="{6370BBEA-01F4-45D0-8198-E6C377BD86E1}"/>
                </a:ext>
              </a:extLst>
            </p:cNvPr>
            <p:cNvSpPr/>
            <p:nvPr/>
          </p:nvSpPr>
          <p:spPr>
            <a:xfrm>
              <a:off x="4447308" y="665017"/>
              <a:ext cx="976745" cy="60267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2C5C1531-F1D3-457A-9EE7-0875B48B2FC6}"/>
                </a:ext>
              </a:extLst>
            </p:cNvPr>
            <p:cNvSpPr/>
            <p:nvPr/>
          </p:nvSpPr>
          <p:spPr>
            <a:xfrm>
              <a:off x="5424053" y="665017"/>
              <a:ext cx="976745" cy="60267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3A3BD5D6-26A8-40B7-A43E-7F6EC9C5AB93}"/>
                </a:ext>
              </a:extLst>
            </p:cNvPr>
            <p:cNvSpPr/>
            <p:nvPr/>
          </p:nvSpPr>
          <p:spPr>
            <a:xfrm>
              <a:off x="6400798" y="665017"/>
              <a:ext cx="976745" cy="60267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10</a:t>
              </a:r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F76747D3-69E5-4CCC-8941-48CA82CA83CE}"/>
                </a:ext>
              </a:extLst>
            </p:cNvPr>
            <p:cNvSpPr/>
            <p:nvPr/>
          </p:nvSpPr>
          <p:spPr>
            <a:xfrm>
              <a:off x="7377543" y="665016"/>
              <a:ext cx="976745" cy="60267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6471B36F-AB94-4DD9-89C0-FF42A0DD579D}"/>
                </a:ext>
              </a:extLst>
            </p:cNvPr>
            <p:cNvSpPr/>
            <p:nvPr/>
          </p:nvSpPr>
          <p:spPr>
            <a:xfrm>
              <a:off x="8354288" y="665015"/>
              <a:ext cx="976745" cy="60267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BDFAC54D-AC61-4779-8FBA-C9E210F8FE4C}"/>
                </a:ext>
              </a:extLst>
            </p:cNvPr>
            <p:cNvSpPr/>
            <p:nvPr/>
          </p:nvSpPr>
          <p:spPr>
            <a:xfrm>
              <a:off x="2493818" y="1267688"/>
              <a:ext cx="976745" cy="60267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15</a:t>
              </a:r>
            </a:p>
          </p:txBody>
        </p:sp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9126BDC1-AD1A-4AF6-8114-3388B51774DB}"/>
                </a:ext>
              </a:extLst>
            </p:cNvPr>
            <p:cNvSpPr/>
            <p:nvPr/>
          </p:nvSpPr>
          <p:spPr>
            <a:xfrm>
              <a:off x="3470563" y="1267688"/>
              <a:ext cx="976745" cy="60267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6E311C08-D50D-4F15-9384-EFE48DB19073}"/>
                </a:ext>
              </a:extLst>
            </p:cNvPr>
            <p:cNvSpPr/>
            <p:nvPr/>
          </p:nvSpPr>
          <p:spPr>
            <a:xfrm>
              <a:off x="4447308" y="1267687"/>
              <a:ext cx="976745" cy="60267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B64213D7-25C7-4632-ACFD-6237126637CC}"/>
                </a:ext>
              </a:extLst>
            </p:cNvPr>
            <p:cNvSpPr/>
            <p:nvPr/>
          </p:nvSpPr>
          <p:spPr>
            <a:xfrm>
              <a:off x="5424053" y="1267687"/>
              <a:ext cx="976745" cy="60267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54246C6C-DF49-48D8-A176-589B83483BF4}"/>
                </a:ext>
              </a:extLst>
            </p:cNvPr>
            <p:cNvSpPr/>
            <p:nvPr/>
          </p:nvSpPr>
          <p:spPr>
            <a:xfrm>
              <a:off x="6400798" y="1267687"/>
              <a:ext cx="976745" cy="60267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9DC3C3FB-C0ED-40E2-91B3-A5352EDCCB07}"/>
                </a:ext>
              </a:extLst>
            </p:cNvPr>
            <p:cNvSpPr/>
            <p:nvPr/>
          </p:nvSpPr>
          <p:spPr>
            <a:xfrm>
              <a:off x="7377543" y="1267686"/>
              <a:ext cx="976745" cy="60267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BB34FCAD-006A-404E-A819-596D7154C46C}"/>
                </a:ext>
              </a:extLst>
            </p:cNvPr>
            <p:cNvSpPr/>
            <p:nvPr/>
          </p:nvSpPr>
          <p:spPr>
            <a:xfrm>
              <a:off x="8354288" y="1267685"/>
              <a:ext cx="976745" cy="60267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EB6FA2F7-08AA-4C21-B9A2-AD26ED8C05C2}"/>
                </a:ext>
              </a:extLst>
            </p:cNvPr>
            <p:cNvSpPr/>
            <p:nvPr/>
          </p:nvSpPr>
          <p:spPr>
            <a:xfrm>
              <a:off x="2493818" y="1870357"/>
              <a:ext cx="976745" cy="60267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5</a:t>
              </a:r>
            </a:p>
          </p:txBody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B6239C6A-9BBD-4FD1-8F7F-196D5401FE98}"/>
                </a:ext>
              </a:extLst>
            </p:cNvPr>
            <p:cNvSpPr/>
            <p:nvPr/>
          </p:nvSpPr>
          <p:spPr>
            <a:xfrm>
              <a:off x="3470563" y="1870357"/>
              <a:ext cx="976745" cy="60267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5FC356F7-8827-4910-B603-1EA0DB41C378}"/>
                </a:ext>
              </a:extLst>
            </p:cNvPr>
            <p:cNvSpPr/>
            <p:nvPr/>
          </p:nvSpPr>
          <p:spPr>
            <a:xfrm>
              <a:off x="4447308" y="1870356"/>
              <a:ext cx="976745" cy="60267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11E3EBFE-B05F-4007-A496-5AE9C32EE1BC}"/>
                </a:ext>
              </a:extLst>
            </p:cNvPr>
            <p:cNvSpPr/>
            <p:nvPr/>
          </p:nvSpPr>
          <p:spPr>
            <a:xfrm>
              <a:off x="5424053" y="1870356"/>
              <a:ext cx="976745" cy="60267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8B1E5D95-D13E-4FE4-A8C0-83E549D6E83B}"/>
                </a:ext>
              </a:extLst>
            </p:cNvPr>
            <p:cNvSpPr/>
            <p:nvPr/>
          </p:nvSpPr>
          <p:spPr>
            <a:xfrm>
              <a:off x="6400798" y="1870356"/>
              <a:ext cx="976745" cy="60267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1" name="Retângulo 20">
              <a:extLst>
                <a:ext uri="{FF2B5EF4-FFF2-40B4-BE49-F238E27FC236}">
                  <a16:creationId xmlns:a16="http://schemas.microsoft.com/office/drawing/2014/main" id="{D06DE93F-5257-4EC2-B065-BA2FF071B3B3}"/>
                </a:ext>
              </a:extLst>
            </p:cNvPr>
            <p:cNvSpPr/>
            <p:nvPr/>
          </p:nvSpPr>
          <p:spPr>
            <a:xfrm>
              <a:off x="7377543" y="1870355"/>
              <a:ext cx="976745" cy="60267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2" name="Retângulo 21">
              <a:extLst>
                <a:ext uri="{FF2B5EF4-FFF2-40B4-BE49-F238E27FC236}">
                  <a16:creationId xmlns:a16="http://schemas.microsoft.com/office/drawing/2014/main" id="{1CAA9DE0-1ABF-4CC6-9475-160B74515DD2}"/>
                </a:ext>
              </a:extLst>
            </p:cNvPr>
            <p:cNvSpPr/>
            <p:nvPr/>
          </p:nvSpPr>
          <p:spPr>
            <a:xfrm>
              <a:off x="8354288" y="1870354"/>
              <a:ext cx="976745" cy="60267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3" name="Retângulo 22">
              <a:extLst>
                <a:ext uri="{FF2B5EF4-FFF2-40B4-BE49-F238E27FC236}">
                  <a16:creationId xmlns:a16="http://schemas.microsoft.com/office/drawing/2014/main" id="{249E0768-A355-4B4C-9F50-73501A88FEEF}"/>
                </a:ext>
              </a:extLst>
            </p:cNvPr>
            <p:cNvSpPr/>
            <p:nvPr/>
          </p:nvSpPr>
          <p:spPr>
            <a:xfrm>
              <a:off x="2493818" y="2473023"/>
              <a:ext cx="976745" cy="60267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30</a:t>
              </a:r>
            </a:p>
          </p:txBody>
        </p:sp>
        <p:sp>
          <p:nvSpPr>
            <p:cNvPr id="24" name="Retângulo 23">
              <a:extLst>
                <a:ext uri="{FF2B5EF4-FFF2-40B4-BE49-F238E27FC236}">
                  <a16:creationId xmlns:a16="http://schemas.microsoft.com/office/drawing/2014/main" id="{6E82568E-6FB9-43B0-A55B-313F12B434FC}"/>
                </a:ext>
              </a:extLst>
            </p:cNvPr>
            <p:cNvSpPr/>
            <p:nvPr/>
          </p:nvSpPr>
          <p:spPr>
            <a:xfrm>
              <a:off x="3470563" y="2473023"/>
              <a:ext cx="976745" cy="60267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18</a:t>
              </a:r>
            </a:p>
          </p:txBody>
        </p:sp>
        <p:sp>
          <p:nvSpPr>
            <p:cNvPr id="25" name="Retângulo 24">
              <a:extLst>
                <a:ext uri="{FF2B5EF4-FFF2-40B4-BE49-F238E27FC236}">
                  <a16:creationId xmlns:a16="http://schemas.microsoft.com/office/drawing/2014/main" id="{B3485E18-079B-4E82-AB8B-740B91859BDD}"/>
                </a:ext>
              </a:extLst>
            </p:cNvPr>
            <p:cNvSpPr/>
            <p:nvPr/>
          </p:nvSpPr>
          <p:spPr>
            <a:xfrm>
              <a:off x="4447308" y="2473022"/>
              <a:ext cx="976745" cy="60267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15</a:t>
              </a:r>
            </a:p>
          </p:txBody>
        </p:sp>
        <p:sp>
          <p:nvSpPr>
            <p:cNvPr id="26" name="Retângulo 25">
              <a:extLst>
                <a:ext uri="{FF2B5EF4-FFF2-40B4-BE49-F238E27FC236}">
                  <a16:creationId xmlns:a16="http://schemas.microsoft.com/office/drawing/2014/main" id="{61ED66D8-2E16-4346-B6C3-2C1EA967B393}"/>
                </a:ext>
              </a:extLst>
            </p:cNvPr>
            <p:cNvSpPr/>
            <p:nvPr/>
          </p:nvSpPr>
          <p:spPr>
            <a:xfrm>
              <a:off x="5424053" y="2473022"/>
              <a:ext cx="976745" cy="60267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7" name="Retângulo 26">
              <a:extLst>
                <a:ext uri="{FF2B5EF4-FFF2-40B4-BE49-F238E27FC236}">
                  <a16:creationId xmlns:a16="http://schemas.microsoft.com/office/drawing/2014/main" id="{D1F3E368-35FC-465A-8FA6-39F657AE8EA0}"/>
                </a:ext>
              </a:extLst>
            </p:cNvPr>
            <p:cNvSpPr/>
            <p:nvPr/>
          </p:nvSpPr>
          <p:spPr>
            <a:xfrm>
              <a:off x="6400798" y="2473022"/>
              <a:ext cx="976745" cy="60267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8" name="Retângulo 27">
              <a:extLst>
                <a:ext uri="{FF2B5EF4-FFF2-40B4-BE49-F238E27FC236}">
                  <a16:creationId xmlns:a16="http://schemas.microsoft.com/office/drawing/2014/main" id="{0C7FB158-CCF8-4BD6-BABC-05C629199190}"/>
                </a:ext>
              </a:extLst>
            </p:cNvPr>
            <p:cNvSpPr/>
            <p:nvPr/>
          </p:nvSpPr>
          <p:spPr>
            <a:xfrm>
              <a:off x="7377543" y="2473021"/>
              <a:ext cx="976745" cy="60267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9" name="Retângulo 28">
              <a:extLst>
                <a:ext uri="{FF2B5EF4-FFF2-40B4-BE49-F238E27FC236}">
                  <a16:creationId xmlns:a16="http://schemas.microsoft.com/office/drawing/2014/main" id="{74CF26A2-801D-4FE4-908F-CD80F574DDCE}"/>
                </a:ext>
              </a:extLst>
            </p:cNvPr>
            <p:cNvSpPr/>
            <p:nvPr/>
          </p:nvSpPr>
          <p:spPr>
            <a:xfrm>
              <a:off x="8354288" y="2473020"/>
              <a:ext cx="976745" cy="60267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0" name="Retângulo 29">
              <a:extLst>
                <a:ext uri="{FF2B5EF4-FFF2-40B4-BE49-F238E27FC236}">
                  <a16:creationId xmlns:a16="http://schemas.microsoft.com/office/drawing/2014/main" id="{3CE3ADCB-4E94-48BA-B594-622EAB95FE49}"/>
                </a:ext>
              </a:extLst>
            </p:cNvPr>
            <p:cNvSpPr/>
            <p:nvPr/>
          </p:nvSpPr>
          <p:spPr>
            <a:xfrm>
              <a:off x="2493818" y="3075681"/>
              <a:ext cx="976745" cy="60267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1" name="Retângulo 30">
              <a:extLst>
                <a:ext uri="{FF2B5EF4-FFF2-40B4-BE49-F238E27FC236}">
                  <a16:creationId xmlns:a16="http://schemas.microsoft.com/office/drawing/2014/main" id="{055FE793-856D-462C-9DBD-C2928B2DD28E}"/>
                </a:ext>
              </a:extLst>
            </p:cNvPr>
            <p:cNvSpPr/>
            <p:nvPr/>
          </p:nvSpPr>
          <p:spPr>
            <a:xfrm>
              <a:off x="3470563" y="3075681"/>
              <a:ext cx="976745" cy="60267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A1B7E777-2722-4595-9E1E-FE07785DCFCA}"/>
                </a:ext>
              </a:extLst>
            </p:cNvPr>
            <p:cNvSpPr/>
            <p:nvPr/>
          </p:nvSpPr>
          <p:spPr>
            <a:xfrm>
              <a:off x="4447308" y="3075680"/>
              <a:ext cx="976745" cy="60267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3" name="Retângulo 32">
              <a:extLst>
                <a:ext uri="{FF2B5EF4-FFF2-40B4-BE49-F238E27FC236}">
                  <a16:creationId xmlns:a16="http://schemas.microsoft.com/office/drawing/2014/main" id="{CB2CC4BB-DA6B-4F5F-B6F7-1C8A65C4F471}"/>
                </a:ext>
              </a:extLst>
            </p:cNvPr>
            <p:cNvSpPr/>
            <p:nvPr/>
          </p:nvSpPr>
          <p:spPr>
            <a:xfrm>
              <a:off x="5424053" y="3075680"/>
              <a:ext cx="976745" cy="60267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4" name="Retângulo 33">
              <a:extLst>
                <a:ext uri="{FF2B5EF4-FFF2-40B4-BE49-F238E27FC236}">
                  <a16:creationId xmlns:a16="http://schemas.microsoft.com/office/drawing/2014/main" id="{4425954C-F987-475C-A10D-E107EBC16672}"/>
                </a:ext>
              </a:extLst>
            </p:cNvPr>
            <p:cNvSpPr/>
            <p:nvPr/>
          </p:nvSpPr>
          <p:spPr>
            <a:xfrm>
              <a:off x="6400798" y="3075680"/>
              <a:ext cx="976745" cy="60267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5" name="Retângulo 34">
              <a:extLst>
                <a:ext uri="{FF2B5EF4-FFF2-40B4-BE49-F238E27FC236}">
                  <a16:creationId xmlns:a16="http://schemas.microsoft.com/office/drawing/2014/main" id="{C5176A96-BB1B-4DE7-8D96-C0B3E7BD472B}"/>
                </a:ext>
              </a:extLst>
            </p:cNvPr>
            <p:cNvSpPr/>
            <p:nvPr/>
          </p:nvSpPr>
          <p:spPr>
            <a:xfrm>
              <a:off x="7377543" y="3075679"/>
              <a:ext cx="976745" cy="60267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6" name="Retângulo 35">
              <a:extLst>
                <a:ext uri="{FF2B5EF4-FFF2-40B4-BE49-F238E27FC236}">
                  <a16:creationId xmlns:a16="http://schemas.microsoft.com/office/drawing/2014/main" id="{AC35DD14-8D0F-4F09-B5C2-E747F18B0558}"/>
                </a:ext>
              </a:extLst>
            </p:cNvPr>
            <p:cNvSpPr/>
            <p:nvPr/>
          </p:nvSpPr>
          <p:spPr>
            <a:xfrm>
              <a:off x="8354288" y="3075678"/>
              <a:ext cx="976745" cy="60267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7" name="Retângulo 36">
              <a:extLst>
                <a:ext uri="{FF2B5EF4-FFF2-40B4-BE49-F238E27FC236}">
                  <a16:creationId xmlns:a16="http://schemas.microsoft.com/office/drawing/2014/main" id="{542DEA87-33E6-4C76-B653-DB41C531B928}"/>
                </a:ext>
              </a:extLst>
            </p:cNvPr>
            <p:cNvSpPr/>
            <p:nvPr/>
          </p:nvSpPr>
          <p:spPr>
            <a:xfrm>
              <a:off x="2493818" y="3678343"/>
              <a:ext cx="976745" cy="60267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8" name="Retângulo 37">
              <a:extLst>
                <a:ext uri="{FF2B5EF4-FFF2-40B4-BE49-F238E27FC236}">
                  <a16:creationId xmlns:a16="http://schemas.microsoft.com/office/drawing/2014/main" id="{BCD23F10-F2E0-4B53-B432-3119FDD4C028}"/>
                </a:ext>
              </a:extLst>
            </p:cNvPr>
            <p:cNvSpPr/>
            <p:nvPr/>
          </p:nvSpPr>
          <p:spPr>
            <a:xfrm>
              <a:off x="3470563" y="3678343"/>
              <a:ext cx="976745" cy="60267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9" name="Retângulo 38">
              <a:extLst>
                <a:ext uri="{FF2B5EF4-FFF2-40B4-BE49-F238E27FC236}">
                  <a16:creationId xmlns:a16="http://schemas.microsoft.com/office/drawing/2014/main" id="{58FD6B78-89A9-449F-A0BA-2E90547AE83C}"/>
                </a:ext>
              </a:extLst>
            </p:cNvPr>
            <p:cNvSpPr/>
            <p:nvPr/>
          </p:nvSpPr>
          <p:spPr>
            <a:xfrm>
              <a:off x="4447308" y="3678342"/>
              <a:ext cx="976745" cy="60267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0" name="Retângulo 39">
              <a:extLst>
                <a:ext uri="{FF2B5EF4-FFF2-40B4-BE49-F238E27FC236}">
                  <a16:creationId xmlns:a16="http://schemas.microsoft.com/office/drawing/2014/main" id="{144CCF0A-B8FE-49D4-B3E4-030F933203E1}"/>
                </a:ext>
              </a:extLst>
            </p:cNvPr>
            <p:cNvSpPr/>
            <p:nvPr/>
          </p:nvSpPr>
          <p:spPr>
            <a:xfrm>
              <a:off x="5424053" y="3678342"/>
              <a:ext cx="976745" cy="60267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1" name="Retângulo 40">
              <a:extLst>
                <a:ext uri="{FF2B5EF4-FFF2-40B4-BE49-F238E27FC236}">
                  <a16:creationId xmlns:a16="http://schemas.microsoft.com/office/drawing/2014/main" id="{399C8E3D-2431-480C-85B2-BAE130C62CC5}"/>
                </a:ext>
              </a:extLst>
            </p:cNvPr>
            <p:cNvSpPr/>
            <p:nvPr/>
          </p:nvSpPr>
          <p:spPr>
            <a:xfrm>
              <a:off x="6400798" y="3678342"/>
              <a:ext cx="976745" cy="60267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2" name="Retângulo 41">
              <a:extLst>
                <a:ext uri="{FF2B5EF4-FFF2-40B4-BE49-F238E27FC236}">
                  <a16:creationId xmlns:a16="http://schemas.microsoft.com/office/drawing/2014/main" id="{C85D63F5-051E-45D4-888C-14CC8744F4AE}"/>
                </a:ext>
              </a:extLst>
            </p:cNvPr>
            <p:cNvSpPr/>
            <p:nvPr/>
          </p:nvSpPr>
          <p:spPr>
            <a:xfrm>
              <a:off x="7377543" y="3678341"/>
              <a:ext cx="976745" cy="60267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3" name="Retângulo 42">
              <a:extLst>
                <a:ext uri="{FF2B5EF4-FFF2-40B4-BE49-F238E27FC236}">
                  <a16:creationId xmlns:a16="http://schemas.microsoft.com/office/drawing/2014/main" id="{5EB85A23-5EBD-4B60-A528-A4A120286F92}"/>
                </a:ext>
              </a:extLst>
            </p:cNvPr>
            <p:cNvSpPr/>
            <p:nvPr/>
          </p:nvSpPr>
          <p:spPr>
            <a:xfrm>
              <a:off x="8354288" y="3678340"/>
              <a:ext cx="976745" cy="60267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sp>
        <p:nvSpPr>
          <p:cNvPr id="45" name="Retângulo 44">
            <a:extLst>
              <a:ext uri="{FF2B5EF4-FFF2-40B4-BE49-F238E27FC236}">
                <a16:creationId xmlns:a16="http://schemas.microsoft.com/office/drawing/2014/main" id="{221040AA-8A95-4E82-914F-10AE6653B4D1}"/>
              </a:ext>
            </a:extLst>
          </p:cNvPr>
          <p:cNvSpPr/>
          <p:nvPr/>
        </p:nvSpPr>
        <p:spPr>
          <a:xfrm>
            <a:off x="1236519" y="1371597"/>
            <a:ext cx="976745" cy="6026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5</a:t>
            </a: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89DF4805-C1EA-4BE4-91F0-268D465E0C79}"/>
              </a:ext>
            </a:extLst>
          </p:cNvPr>
          <p:cNvSpPr txBox="1"/>
          <p:nvPr/>
        </p:nvSpPr>
        <p:spPr>
          <a:xfrm>
            <a:off x="259774" y="1488267"/>
            <a:ext cx="1036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Int</a:t>
            </a:r>
            <a:r>
              <a:rPr lang="pt-BR" dirty="0"/>
              <a:t> num1</a:t>
            </a:r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5620F8CC-6A03-4171-829E-065A15AAB93B}"/>
              </a:ext>
            </a:extLst>
          </p:cNvPr>
          <p:cNvSpPr txBox="1"/>
          <p:nvPr/>
        </p:nvSpPr>
        <p:spPr>
          <a:xfrm>
            <a:off x="1210995" y="1002265"/>
            <a:ext cx="1173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0x000000f</a:t>
            </a:r>
          </a:p>
        </p:txBody>
      </p:sp>
      <p:cxnSp>
        <p:nvCxnSpPr>
          <p:cNvPr id="50" name="Conector: Angulado 49">
            <a:extLst>
              <a:ext uri="{FF2B5EF4-FFF2-40B4-BE49-F238E27FC236}">
                <a16:creationId xmlns:a16="http://schemas.microsoft.com/office/drawing/2014/main" id="{8387AFFC-460E-47AD-85EC-B90AB9F6B48D}"/>
              </a:ext>
            </a:extLst>
          </p:cNvPr>
          <p:cNvCxnSpPr>
            <a:stCxn id="45" idx="3"/>
            <a:endCxn id="16" idx="1"/>
          </p:cNvCxnSpPr>
          <p:nvPr/>
        </p:nvCxnSpPr>
        <p:spPr>
          <a:xfrm>
            <a:off x="2213264" y="1672934"/>
            <a:ext cx="2296390" cy="1205342"/>
          </a:xfrm>
          <a:prstGeom prst="bentConnector3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1" name="Retângulo 50">
            <a:extLst>
              <a:ext uri="{FF2B5EF4-FFF2-40B4-BE49-F238E27FC236}">
                <a16:creationId xmlns:a16="http://schemas.microsoft.com/office/drawing/2014/main" id="{B0131804-A265-4AEA-A551-DB4246B3CEC5}"/>
              </a:ext>
            </a:extLst>
          </p:cNvPr>
          <p:cNvSpPr/>
          <p:nvPr/>
        </p:nvSpPr>
        <p:spPr>
          <a:xfrm>
            <a:off x="1233921" y="2763976"/>
            <a:ext cx="976745" cy="6026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10</a:t>
            </a: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D87E9FE1-918D-4695-BBFA-D3C15FC627A4}"/>
              </a:ext>
            </a:extLst>
          </p:cNvPr>
          <p:cNvSpPr txBox="1"/>
          <p:nvPr/>
        </p:nvSpPr>
        <p:spPr>
          <a:xfrm>
            <a:off x="257176" y="2880646"/>
            <a:ext cx="1036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Int</a:t>
            </a:r>
            <a:r>
              <a:rPr lang="pt-BR" dirty="0"/>
              <a:t> num2</a:t>
            </a:r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CCA2DD0F-BF7C-4513-A4E1-08AD8A6D5078}"/>
              </a:ext>
            </a:extLst>
          </p:cNvPr>
          <p:cNvSpPr txBox="1"/>
          <p:nvPr/>
        </p:nvSpPr>
        <p:spPr>
          <a:xfrm>
            <a:off x="1208397" y="2394644"/>
            <a:ext cx="1220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0x0000005</a:t>
            </a:r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68217FE5-8445-4672-88B1-C7635871BCA3}"/>
              </a:ext>
            </a:extLst>
          </p:cNvPr>
          <p:cNvSpPr/>
          <p:nvPr/>
        </p:nvSpPr>
        <p:spPr>
          <a:xfrm>
            <a:off x="1241714" y="4083585"/>
            <a:ext cx="976745" cy="6026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15</a:t>
            </a:r>
          </a:p>
        </p:txBody>
      </p: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B108FA46-5F96-486D-B8CA-72C7325913A5}"/>
              </a:ext>
            </a:extLst>
          </p:cNvPr>
          <p:cNvSpPr txBox="1"/>
          <p:nvPr/>
        </p:nvSpPr>
        <p:spPr>
          <a:xfrm>
            <a:off x="264969" y="4200255"/>
            <a:ext cx="1036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Int</a:t>
            </a:r>
            <a:r>
              <a:rPr lang="pt-BR" dirty="0"/>
              <a:t> num3</a:t>
            </a:r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9FC5F53D-AC81-403A-AE3B-1D39E3D096B3}"/>
              </a:ext>
            </a:extLst>
          </p:cNvPr>
          <p:cNvSpPr txBox="1"/>
          <p:nvPr/>
        </p:nvSpPr>
        <p:spPr>
          <a:xfrm>
            <a:off x="1216190" y="3714253"/>
            <a:ext cx="1220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0x0000008</a:t>
            </a:r>
          </a:p>
        </p:txBody>
      </p:sp>
      <p:cxnSp>
        <p:nvCxnSpPr>
          <p:cNvPr id="61" name="Conector: Angulado 60">
            <a:extLst>
              <a:ext uri="{FF2B5EF4-FFF2-40B4-BE49-F238E27FC236}">
                <a16:creationId xmlns:a16="http://schemas.microsoft.com/office/drawing/2014/main" id="{C83C0A1E-7794-4067-A4C6-F0038C3270B5}"/>
              </a:ext>
            </a:extLst>
          </p:cNvPr>
          <p:cNvCxnSpPr>
            <a:cxnSpLocks/>
            <a:stCxn id="54" idx="3"/>
            <a:endCxn id="9" idx="1"/>
          </p:cNvCxnSpPr>
          <p:nvPr/>
        </p:nvCxnSpPr>
        <p:spPr>
          <a:xfrm flipV="1">
            <a:off x="2218459" y="2275607"/>
            <a:ext cx="2291195" cy="2109315"/>
          </a:xfrm>
          <a:prstGeom prst="bentConnector3">
            <a:avLst>
              <a:gd name="adj1" fmla="val 23696"/>
            </a:avLst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8" name="Retângulo 57">
            <a:extLst>
              <a:ext uri="{FF2B5EF4-FFF2-40B4-BE49-F238E27FC236}">
                <a16:creationId xmlns:a16="http://schemas.microsoft.com/office/drawing/2014/main" id="{8EC57FDC-2909-44B5-903F-8973801AA9DB}"/>
              </a:ext>
            </a:extLst>
          </p:cNvPr>
          <p:cNvSpPr/>
          <p:nvPr/>
        </p:nvSpPr>
        <p:spPr>
          <a:xfrm>
            <a:off x="1797854" y="5457524"/>
            <a:ext cx="976745" cy="6026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30</a:t>
            </a:r>
          </a:p>
        </p:txBody>
      </p:sp>
      <p:sp>
        <p:nvSpPr>
          <p:cNvPr id="59" name="CaixaDeTexto 58">
            <a:extLst>
              <a:ext uri="{FF2B5EF4-FFF2-40B4-BE49-F238E27FC236}">
                <a16:creationId xmlns:a16="http://schemas.microsoft.com/office/drawing/2014/main" id="{3B16C066-7F35-4D53-88FB-19DEF46D3723}"/>
              </a:ext>
            </a:extLst>
          </p:cNvPr>
          <p:cNvSpPr txBox="1"/>
          <p:nvPr/>
        </p:nvSpPr>
        <p:spPr>
          <a:xfrm>
            <a:off x="-286461" y="5603073"/>
            <a:ext cx="1786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Int</a:t>
            </a:r>
            <a:r>
              <a:rPr lang="pt-BR" dirty="0"/>
              <a:t> </a:t>
            </a:r>
            <a:r>
              <a:rPr lang="pt-BR" dirty="0" err="1"/>
              <a:t>vetor_num</a:t>
            </a:r>
            <a:r>
              <a:rPr lang="pt-BR" dirty="0"/>
              <a:t>[3]</a:t>
            </a:r>
          </a:p>
        </p:txBody>
      </p: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EB26FC06-5ED1-4FF0-B305-CA619F11D206}"/>
              </a:ext>
            </a:extLst>
          </p:cNvPr>
          <p:cNvSpPr txBox="1"/>
          <p:nvPr/>
        </p:nvSpPr>
        <p:spPr>
          <a:xfrm>
            <a:off x="1623670" y="6064858"/>
            <a:ext cx="1220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0x0000016</a:t>
            </a:r>
          </a:p>
        </p:txBody>
      </p:sp>
      <p:cxnSp>
        <p:nvCxnSpPr>
          <p:cNvPr id="62" name="Conector: Angulado 61">
            <a:extLst>
              <a:ext uri="{FF2B5EF4-FFF2-40B4-BE49-F238E27FC236}">
                <a16:creationId xmlns:a16="http://schemas.microsoft.com/office/drawing/2014/main" id="{CEA23363-3970-4D06-A1AD-A9766892C0CA}"/>
              </a:ext>
            </a:extLst>
          </p:cNvPr>
          <p:cNvCxnSpPr>
            <a:cxnSpLocks/>
            <a:stCxn id="51" idx="3"/>
            <a:endCxn id="6" idx="0"/>
          </p:cNvCxnSpPr>
          <p:nvPr/>
        </p:nvCxnSpPr>
        <p:spPr>
          <a:xfrm flipV="1">
            <a:off x="2210666" y="1371599"/>
            <a:ext cx="6694341" cy="1693714"/>
          </a:xfrm>
          <a:prstGeom prst="bentConnector4">
            <a:avLst>
              <a:gd name="adj1" fmla="val 13446"/>
              <a:gd name="adj2" fmla="val 113497"/>
            </a:avLst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4" name="Retângulo 63">
            <a:extLst>
              <a:ext uri="{FF2B5EF4-FFF2-40B4-BE49-F238E27FC236}">
                <a16:creationId xmlns:a16="http://schemas.microsoft.com/office/drawing/2014/main" id="{E8BD1E82-6D7B-41CD-A2B4-5557D9E265DE}"/>
              </a:ext>
            </a:extLst>
          </p:cNvPr>
          <p:cNvSpPr/>
          <p:nvPr/>
        </p:nvSpPr>
        <p:spPr>
          <a:xfrm>
            <a:off x="2774599" y="5457601"/>
            <a:ext cx="976745" cy="6026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18</a:t>
            </a:r>
          </a:p>
        </p:txBody>
      </p:sp>
      <p:sp>
        <p:nvSpPr>
          <p:cNvPr id="65" name="Retângulo 64">
            <a:extLst>
              <a:ext uri="{FF2B5EF4-FFF2-40B4-BE49-F238E27FC236}">
                <a16:creationId xmlns:a16="http://schemas.microsoft.com/office/drawing/2014/main" id="{B0B732DC-0205-4D08-8663-D90A0E6B4DEB}"/>
              </a:ext>
            </a:extLst>
          </p:cNvPr>
          <p:cNvSpPr/>
          <p:nvPr/>
        </p:nvSpPr>
        <p:spPr>
          <a:xfrm>
            <a:off x="3751344" y="5457523"/>
            <a:ext cx="976745" cy="6026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15</a:t>
            </a:r>
          </a:p>
        </p:txBody>
      </p:sp>
      <p:cxnSp>
        <p:nvCxnSpPr>
          <p:cNvPr id="66" name="Conector: Angulado 65">
            <a:extLst>
              <a:ext uri="{FF2B5EF4-FFF2-40B4-BE49-F238E27FC236}">
                <a16:creationId xmlns:a16="http://schemas.microsoft.com/office/drawing/2014/main" id="{59BECB8D-C912-4ABF-BE80-985AF6CEF00F}"/>
              </a:ext>
            </a:extLst>
          </p:cNvPr>
          <p:cNvCxnSpPr>
            <a:cxnSpLocks/>
            <a:stCxn id="58" idx="0"/>
            <a:endCxn id="23" idx="1"/>
          </p:cNvCxnSpPr>
          <p:nvPr/>
        </p:nvCxnSpPr>
        <p:spPr>
          <a:xfrm rot="5400000" flipH="1" flipV="1">
            <a:off x="2409649" y="3357520"/>
            <a:ext cx="1976582" cy="2223427"/>
          </a:xfrm>
          <a:prstGeom prst="bentConnector2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Conector: Angulado 68">
            <a:extLst>
              <a:ext uri="{FF2B5EF4-FFF2-40B4-BE49-F238E27FC236}">
                <a16:creationId xmlns:a16="http://schemas.microsoft.com/office/drawing/2014/main" id="{DA74D301-0670-44A6-9DD3-94A480D77C2B}"/>
              </a:ext>
            </a:extLst>
          </p:cNvPr>
          <p:cNvCxnSpPr>
            <a:cxnSpLocks/>
            <a:stCxn id="64" idx="0"/>
            <a:endCxn id="24" idx="2"/>
          </p:cNvCxnSpPr>
          <p:nvPr/>
        </p:nvCxnSpPr>
        <p:spPr>
          <a:xfrm rot="5400000" flipH="1" flipV="1">
            <a:off x="3781211" y="3264040"/>
            <a:ext cx="1675323" cy="2711800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" name="Conector: Angulado 71">
            <a:extLst>
              <a:ext uri="{FF2B5EF4-FFF2-40B4-BE49-F238E27FC236}">
                <a16:creationId xmlns:a16="http://schemas.microsoft.com/office/drawing/2014/main" id="{46F3DE9E-68B4-4FF6-A551-2EE41E106B51}"/>
              </a:ext>
            </a:extLst>
          </p:cNvPr>
          <p:cNvCxnSpPr>
            <a:cxnSpLocks/>
            <a:stCxn id="65" idx="0"/>
            <a:endCxn id="32" idx="0"/>
          </p:cNvCxnSpPr>
          <p:nvPr/>
        </p:nvCxnSpPr>
        <p:spPr>
          <a:xfrm rot="5400000" flipH="1" flipV="1">
            <a:off x="4757987" y="3263993"/>
            <a:ext cx="1675261" cy="2711800"/>
          </a:xfrm>
          <a:prstGeom prst="bentConnector3">
            <a:avLst>
              <a:gd name="adj1" fmla="val 11924"/>
            </a:avLst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3616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50CC76-E233-4659-8067-404D430D2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Matrizes unidirecionais (Vetores)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73B0140-762A-433C-825F-6C963AB38E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823" y="1463040"/>
            <a:ext cx="6455414" cy="4638502"/>
          </a:xfrm>
        </p:spPr>
        <p:txBody>
          <a:bodyPr/>
          <a:lstStyle/>
          <a:p>
            <a:r>
              <a:rPr lang="pt-BR" dirty="0"/>
              <a:t>A aplicação de matrizes tem objetivo de agrupar valores e atributos correlatos e uma estrutura apenas</a:t>
            </a:r>
          </a:p>
          <a:p>
            <a:pPr lvl="1"/>
            <a:r>
              <a:rPr lang="pt-BR" dirty="0"/>
              <a:t>Essa ferramenta auxilia os algoritmos a resolver problemas mais complexos</a:t>
            </a:r>
          </a:p>
          <a:p>
            <a:pPr lvl="2"/>
            <a:r>
              <a:rPr lang="pt-BR" dirty="0"/>
              <a:t>Ordenação</a:t>
            </a:r>
          </a:p>
          <a:p>
            <a:pPr lvl="2"/>
            <a:r>
              <a:rPr lang="pt-BR" dirty="0"/>
              <a:t>Contagem</a:t>
            </a:r>
          </a:p>
          <a:p>
            <a:pPr lvl="2"/>
            <a:r>
              <a:rPr lang="pt-BR" dirty="0"/>
              <a:t>Escalabilidade</a:t>
            </a:r>
          </a:p>
          <a:p>
            <a:pPr lvl="2"/>
            <a:r>
              <a:rPr lang="pt-BR" dirty="0"/>
              <a:t>Busca</a:t>
            </a:r>
          </a:p>
          <a:p>
            <a:pPr lvl="2"/>
            <a:r>
              <a:rPr lang="pt-BR" dirty="0"/>
              <a:t>Somatório</a:t>
            </a:r>
          </a:p>
          <a:p>
            <a:pPr lvl="2"/>
            <a:endParaRPr lang="pt-BR" dirty="0"/>
          </a:p>
          <a:p>
            <a:pPr lvl="2"/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CDB8977-255F-44D4-9070-68A054F47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F7D9B-E043-1B47-9011-911298E65A12}" type="datetime3">
              <a:rPr lang="en-US" smtClean="0"/>
              <a:t>13 November 2019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1625941-A823-463F-BB6E-8236AEC93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UNEMAT – Campus barra do bugres</a:t>
            </a:r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9F8E8FC-87B5-41E5-A7EF-983FF2C9C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</a:t>
            </a:fld>
            <a:endParaRPr lang="en-US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E2793618-7517-48DD-A918-B5BB74269A43}"/>
              </a:ext>
            </a:extLst>
          </p:cNvPr>
          <p:cNvSpPr txBox="1"/>
          <p:nvPr/>
        </p:nvSpPr>
        <p:spPr>
          <a:xfrm>
            <a:off x="7358602" y="1620389"/>
            <a:ext cx="400289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Variáveis comuns</a:t>
            </a:r>
          </a:p>
          <a:p>
            <a:r>
              <a:rPr lang="pt-BR" dirty="0"/>
              <a:t>nota_1 : inteiro;</a:t>
            </a:r>
          </a:p>
          <a:p>
            <a:r>
              <a:rPr lang="pt-BR" dirty="0"/>
              <a:t>nota_2 : inteiro;</a:t>
            </a:r>
          </a:p>
          <a:p>
            <a:r>
              <a:rPr lang="pt-BR" dirty="0"/>
              <a:t>nota_3 : inteiro;</a:t>
            </a:r>
          </a:p>
          <a:p>
            <a:r>
              <a:rPr lang="pt-BR" dirty="0" err="1"/>
              <a:t>nota_n</a:t>
            </a:r>
            <a:r>
              <a:rPr lang="pt-BR" dirty="0"/>
              <a:t> : inteiro;</a:t>
            </a:r>
          </a:p>
          <a:p>
            <a:endParaRPr lang="pt-BR" dirty="0"/>
          </a:p>
          <a:p>
            <a:r>
              <a:rPr lang="pt-BR" dirty="0"/>
              <a:t>Variável em vetor</a:t>
            </a:r>
          </a:p>
          <a:p>
            <a:r>
              <a:rPr lang="pt-BR" dirty="0"/>
              <a:t>notas[n] : inteiro;</a:t>
            </a:r>
          </a:p>
          <a:p>
            <a:r>
              <a:rPr lang="pt-BR" dirty="0"/>
              <a:t>Onde n é o número de posições do vetor</a:t>
            </a:r>
          </a:p>
          <a:p>
            <a:endParaRPr lang="pt-BR" dirty="0"/>
          </a:p>
          <a:p>
            <a:r>
              <a:rPr lang="pt-BR" dirty="0"/>
              <a:t>Variável em matriz</a:t>
            </a:r>
          </a:p>
          <a:p>
            <a:r>
              <a:rPr lang="pt-BR" dirty="0"/>
              <a:t>notas[n][m] : inteiro;</a:t>
            </a:r>
          </a:p>
          <a:p>
            <a:r>
              <a:rPr lang="pt-BR" dirty="0"/>
              <a:t>Onde n é o número de colunas</a:t>
            </a:r>
          </a:p>
          <a:p>
            <a:r>
              <a:rPr lang="pt-BR" dirty="0"/>
              <a:t>Onde m é o número de linhas</a:t>
            </a:r>
          </a:p>
        </p:txBody>
      </p:sp>
    </p:spTree>
    <p:extLst>
      <p:ext uri="{BB962C8B-B14F-4D97-AF65-F5344CB8AC3E}">
        <p14:creationId xmlns:p14="http://schemas.microsoft.com/office/powerpoint/2010/main" val="3414710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50CC76-E233-4659-8067-404D430D2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Matrizes unidirecionais (Vetores)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73B0140-762A-433C-825F-6C963AB38E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823" y="1463040"/>
            <a:ext cx="6455414" cy="4638502"/>
          </a:xfrm>
        </p:spPr>
        <p:txBody>
          <a:bodyPr/>
          <a:lstStyle/>
          <a:p>
            <a:r>
              <a:rPr lang="pt-BR" dirty="0"/>
              <a:t>A aplicação de matrizes tem objetivo de agrupar valores e atributos correlatos e uma estrutura apenas</a:t>
            </a:r>
          </a:p>
          <a:p>
            <a:pPr lvl="1"/>
            <a:r>
              <a:rPr lang="pt-BR" dirty="0"/>
              <a:t>Essa ferramenta auxilia os algoritmos a resolver problemas mais complexos</a:t>
            </a:r>
          </a:p>
          <a:p>
            <a:pPr lvl="2"/>
            <a:r>
              <a:rPr lang="pt-BR" dirty="0"/>
              <a:t>Ordenação</a:t>
            </a:r>
          </a:p>
          <a:p>
            <a:pPr lvl="2"/>
            <a:r>
              <a:rPr lang="pt-BR" dirty="0"/>
              <a:t>Contagem</a:t>
            </a:r>
          </a:p>
          <a:p>
            <a:pPr lvl="2"/>
            <a:r>
              <a:rPr lang="pt-BR" dirty="0"/>
              <a:t>Escalabilidade</a:t>
            </a:r>
          </a:p>
          <a:p>
            <a:pPr lvl="2"/>
            <a:r>
              <a:rPr lang="pt-BR" dirty="0"/>
              <a:t>Busca</a:t>
            </a:r>
          </a:p>
          <a:p>
            <a:pPr lvl="2"/>
            <a:r>
              <a:rPr lang="pt-BR" dirty="0"/>
              <a:t>Somatório</a:t>
            </a:r>
          </a:p>
          <a:p>
            <a:pPr lvl="2"/>
            <a:endParaRPr lang="pt-BR" dirty="0"/>
          </a:p>
          <a:p>
            <a:pPr lvl="2"/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CDB8977-255F-44D4-9070-68A054F47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F7D9B-E043-1B47-9011-911298E65A12}" type="datetime3">
              <a:rPr lang="en-US" smtClean="0"/>
              <a:t>13 November 2019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1625941-A823-463F-BB6E-8236AEC93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UNEMAT – Campus barra do bugres</a:t>
            </a:r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9F8E8FC-87B5-41E5-A7EF-983FF2C9C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3</a:t>
            </a:fld>
            <a:endParaRPr lang="en-US" dirty="0"/>
          </a:p>
        </p:txBody>
      </p:sp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id="{AF8294F6-9D3B-405F-9E29-C7AD5244E5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5723696"/>
              </p:ext>
            </p:extLst>
          </p:nvPr>
        </p:nvGraphicFramePr>
        <p:xfrm>
          <a:off x="8109242" y="2312457"/>
          <a:ext cx="2019497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5392">
                  <a:extLst>
                    <a:ext uri="{9D8B030D-6E8A-4147-A177-3AD203B41FA5}">
                      <a16:colId xmlns:a16="http://schemas.microsoft.com/office/drawing/2014/main" val="1168963756"/>
                    </a:ext>
                  </a:extLst>
                </a:gridCol>
                <a:gridCol w="1194105">
                  <a:extLst>
                    <a:ext uri="{9D8B030D-6E8A-4147-A177-3AD203B41FA5}">
                      <a16:colId xmlns:a16="http://schemas.microsoft.com/office/drawing/2014/main" val="1492409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pt-BR" dirty="0"/>
                        <a:t>Nome do Vetor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1496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Índice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Elemento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9058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165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5912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4018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2675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9376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6209616"/>
                  </a:ext>
                </a:extLst>
              </a:tr>
            </a:tbl>
          </a:graphicData>
        </a:graphic>
      </p:graphicFrame>
      <p:sp>
        <p:nvSpPr>
          <p:cNvPr id="10" name="CaixaDeTexto 9">
            <a:extLst>
              <a:ext uri="{FF2B5EF4-FFF2-40B4-BE49-F238E27FC236}">
                <a16:creationId xmlns:a16="http://schemas.microsoft.com/office/drawing/2014/main" id="{CF892AA2-DCCB-49DD-A79C-D8B2114008EC}"/>
              </a:ext>
            </a:extLst>
          </p:cNvPr>
          <p:cNvSpPr txBox="1"/>
          <p:nvPr/>
        </p:nvSpPr>
        <p:spPr>
          <a:xfrm>
            <a:off x="7358602" y="1620389"/>
            <a:ext cx="4002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vetor[6]={10, 20, 30, 40, 50, 60}</a:t>
            </a:r>
          </a:p>
        </p:txBody>
      </p:sp>
    </p:spTree>
    <p:extLst>
      <p:ext uri="{BB962C8B-B14F-4D97-AF65-F5344CB8AC3E}">
        <p14:creationId xmlns:p14="http://schemas.microsoft.com/office/powerpoint/2010/main" val="4229443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85F8D3-6875-4B76-9AA0-8087C0BA2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Escrita em vetor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C3C6072-603A-4CA1-A7F1-220D3F059E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Como constante</a:t>
            </a:r>
          </a:p>
          <a:p>
            <a:r>
              <a:rPr lang="pt-BR" dirty="0" err="1"/>
              <a:t>int</a:t>
            </a:r>
            <a:r>
              <a:rPr lang="pt-BR" dirty="0"/>
              <a:t> vetor[8]={17, 15, 14, 18, 6, 1, 75, 2};</a:t>
            </a:r>
          </a:p>
          <a:p>
            <a:endParaRPr lang="pt-BR" dirty="0"/>
          </a:p>
          <a:p>
            <a:r>
              <a:rPr lang="pt-BR" dirty="0"/>
              <a:t>Como variável</a:t>
            </a:r>
          </a:p>
          <a:p>
            <a:r>
              <a:rPr lang="pt-BR" dirty="0" err="1"/>
              <a:t>int</a:t>
            </a:r>
            <a:r>
              <a:rPr lang="pt-BR" dirty="0"/>
              <a:t> vetor[8], i;</a:t>
            </a:r>
          </a:p>
          <a:p>
            <a:r>
              <a:rPr lang="pt-BR" dirty="0"/>
              <a:t>for (i=0;i&lt;8;i++){</a:t>
            </a:r>
          </a:p>
          <a:p>
            <a:pPr marL="0" indent="-127440">
              <a:buNone/>
            </a:pPr>
            <a:r>
              <a:rPr lang="pt-BR" dirty="0"/>
              <a:t>     </a:t>
            </a:r>
            <a:r>
              <a:rPr lang="pt-BR" dirty="0" err="1"/>
              <a:t>printf</a:t>
            </a:r>
            <a:r>
              <a:rPr lang="pt-BR" dirty="0"/>
              <a:t>(“Digite o valor %d”, i);</a:t>
            </a:r>
          </a:p>
          <a:p>
            <a:pPr marL="0" indent="-127440">
              <a:buNone/>
            </a:pPr>
            <a:r>
              <a:rPr lang="pt-BR" dirty="0"/>
              <a:t>     </a:t>
            </a:r>
            <a:r>
              <a:rPr lang="pt-BR" dirty="0" err="1"/>
              <a:t>scanf</a:t>
            </a:r>
            <a:r>
              <a:rPr lang="pt-BR" dirty="0"/>
              <a:t>(“%d”, &amp;vetor[i]); </a:t>
            </a:r>
          </a:p>
          <a:p>
            <a:r>
              <a:rPr lang="pt-BR" dirty="0"/>
              <a:t>}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24774A7-7592-4A56-A1E9-604573DC9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F7D9B-E043-1B47-9011-911298E65A12}" type="datetime3">
              <a:rPr lang="en-US" smtClean="0"/>
              <a:t>13 November 2019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5A50ABE-8851-4184-95B7-302250DEF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UNEMAT – Campus barra do bugres</a:t>
            </a:r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67C5EEA-A7DC-4A47-87C8-E88F3380A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685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85F8D3-6875-4B76-9AA0-8087C0BA2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Leitura em vetor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C3C6072-603A-4CA1-A7F1-220D3F059E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err="1"/>
              <a:t>int</a:t>
            </a:r>
            <a:r>
              <a:rPr lang="pt-BR" dirty="0"/>
              <a:t> vetor[8], i;</a:t>
            </a:r>
          </a:p>
          <a:p>
            <a:r>
              <a:rPr lang="pt-BR" dirty="0"/>
              <a:t>for (i=0;i&lt;8;i++){</a:t>
            </a:r>
          </a:p>
          <a:p>
            <a:pPr marL="0" indent="-127440">
              <a:buNone/>
            </a:pPr>
            <a:r>
              <a:rPr lang="pt-BR" dirty="0"/>
              <a:t>     </a:t>
            </a:r>
            <a:r>
              <a:rPr lang="pt-BR" dirty="0" err="1"/>
              <a:t>printf</a:t>
            </a:r>
            <a:r>
              <a:rPr lang="pt-BR" dirty="0"/>
              <a:t>(“</a:t>
            </a:r>
            <a:r>
              <a:rPr lang="pt-BR" dirty="0" err="1"/>
              <a:t>Indice</a:t>
            </a:r>
            <a:r>
              <a:rPr lang="pt-BR" dirty="0"/>
              <a:t> %d – Elemento %d \n”, i, vetor[i]);</a:t>
            </a:r>
          </a:p>
          <a:p>
            <a:r>
              <a:rPr lang="pt-BR" dirty="0"/>
              <a:t>}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24774A7-7592-4A56-A1E9-604573DC9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F7D9B-E043-1B47-9011-911298E65A12}" type="datetime3">
              <a:rPr lang="en-US" smtClean="0"/>
              <a:t>13 November 2019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5A50ABE-8851-4184-95B7-302250DEF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UNEMAT – Campus barra do bugres</a:t>
            </a:r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67C5EEA-A7DC-4A47-87C8-E88F3380A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584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E2CA83-B0B5-4FE5-9AA2-74FD712EB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Atribuição em vetores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E846B00-7A5D-4212-9EAB-C4119A05C5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int</a:t>
            </a:r>
            <a:r>
              <a:rPr lang="pt-BR" dirty="0"/>
              <a:t> vetor[8], i;</a:t>
            </a:r>
          </a:p>
          <a:p>
            <a:endParaRPr lang="pt-BR" dirty="0"/>
          </a:p>
          <a:p>
            <a:r>
              <a:rPr lang="pt-BR" dirty="0"/>
              <a:t>vetor[2]=45;</a:t>
            </a:r>
          </a:p>
          <a:p>
            <a:r>
              <a:rPr lang="pt-BR" dirty="0"/>
              <a:t>vetor[3]=15;</a:t>
            </a:r>
          </a:p>
          <a:p>
            <a:endParaRPr lang="pt-BR" dirty="0"/>
          </a:p>
          <a:p>
            <a:r>
              <a:rPr lang="pt-BR" dirty="0"/>
              <a:t>for (i=0;i&lt;8;i++){</a:t>
            </a:r>
          </a:p>
          <a:p>
            <a:pPr marL="0" indent="-127440">
              <a:buNone/>
            </a:pPr>
            <a:r>
              <a:rPr lang="pt-BR" dirty="0"/>
              <a:t>     vetor[i]=0;</a:t>
            </a:r>
          </a:p>
          <a:p>
            <a:r>
              <a:rPr lang="pt-BR" dirty="0"/>
              <a:t>}</a:t>
            </a:r>
          </a:p>
          <a:p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C72D6A4-76A7-4C43-8E5A-C45ED69D7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F7D9B-E043-1B47-9011-911298E65A12}" type="datetime3">
              <a:rPr lang="en-US" smtClean="0"/>
              <a:t>13 November 2019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44716E0-D3DD-4591-AC22-580132C1B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UNEMAT – Campus barra do bugres</a:t>
            </a:r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61ACB9D-0ACC-4186-BF48-7A2B1057A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414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B7B0DF-319F-402F-A791-0D7FE80A8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0F9CD6F-0ED8-4C31-97C8-F50314DF9E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823" y="1463040"/>
            <a:ext cx="5977112" cy="4638502"/>
          </a:xfrm>
        </p:spPr>
        <p:txBody>
          <a:bodyPr/>
          <a:lstStyle/>
          <a:p>
            <a:r>
              <a:rPr lang="pt-BR" dirty="0"/>
              <a:t>Faça um algoritmo que faça a média de altura de 8 alunos</a:t>
            </a:r>
          </a:p>
          <a:p>
            <a:pPr lvl="1"/>
            <a:r>
              <a:rPr lang="pt-BR" dirty="0"/>
              <a:t>1º - Utilizando variáveis simples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D34F510-F5C0-4C98-B084-38E13FEEE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F7D9B-E043-1B47-9011-911298E65A12}" type="datetime3">
              <a:rPr lang="en-US" smtClean="0"/>
              <a:t>13 November 2019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ACE7C43-7A5E-4C37-AFB5-64D52C376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UNEMAT – Campus barra do bugres</a:t>
            </a:r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594477D-4D60-4D32-8CC4-F6A6A0113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7</a:t>
            </a:fld>
            <a:endParaRPr lang="en-US" dirty="0"/>
          </a:p>
        </p:txBody>
      </p:sp>
      <p:sp>
        <p:nvSpPr>
          <p:cNvPr id="7" name="Fluxograma: Terminação 6">
            <a:extLst>
              <a:ext uri="{FF2B5EF4-FFF2-40B4-BE49-F238E27FC236}">
                <a16:creationId xmlns:a16="http://schemas.microsoft.com/office/drawing/2014/main" id="{BAC33A26-7A1A-41A0-AC3D-4DC81EA8EC26}"/>
              </a:ext>
            </a:extLst>
          </p:cNvPr>
          <p:cNvSpPr/>
          <p:nvPr/>
        </p:nvSpPr>
        <p:spPr>
          <a:xfrm>
            <a:off x="725052" y="4641813"/>
            <a:ext cx="1505243" cy="492369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Início</a:t>
            </a:r>
          </a:p>
        </p:txBody>
      </p:sp>
      <p:sp>
        <p:nvSpPr>
          <p:cNvPr id="8" name="Fluxograma: Terminação 7">
            <a:extLst>
              <a:ext uri="{FF2B5EF4-FFF2-40B4-BE49-F238E27FC236}">
                <a16:creationId xmlns:a16="http://schemas.microsoft.com/office/drawing/2014/main" id="{665901C9-F632-41DE-A7C8-5E8222B27265}"/>
              </a:ext>
            </a:extLst>
          </p:cNvPr>
          <p:cNvSpPr/>
          <p:nvPr/>
        </p:nvSpPr>
        <p:spPr>
          <a:xfrm>
            <a:off x="8719999" y="5416463"/>
            <a:ext cx="1505243" cy="492369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Fim</a:t>
            </a:r>
          </a:p>
        </p:txBody>
      </p:sp>
      <p:sp>
        <p:nvSpPr>
          <p:cNvPr id="9" name="Fluxograma: Dados 8">
            <a:extLst>
              <a:ext uri="{FF2B5EF4-FFF2-40B4-BE49-F238E27FC236}">
                <a16:creationId xmlns:a16="http://schemas.microsoft.com/office/drawing/2014/main" id="{1A0E2263-C7FD-4FEF-BFE8-85C5A32F61E8}"/>
              </a:ext>
            </a:extLst>
          </p:cNvPr>
          <p:cNvSpPr/>
          <p:nvPr/>
        </p:nvSpPr>
        <p:spPr>
          <a:xfrm>
            <a:off x="2924094" y="4484764"/>
            <a:ext cx="3530990" cy="799919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alt1, alt2, alt3, alt4, alt5, alt6, alt7, alt8</a:t>
            </a:r>
          </a:p>
        </p:txBody>
      </p:sp>
      <p:sp>
        <p:nvSpPr>
          <p:cNvPr id="10" name="Fluxograma: Processo Predefinido 9">
            <a:extLst>
              <a:ext uri="{FF2B5EF4-FFF2-40B4-BE49-F238E27FC236}">
                <a16:creationId xmlns:a16="http://schemas.microsoft.com/office/drawing/2014/main" id="{A0DD1155-38EF-4E56-83AE-CA209109462A}"/>
              </a:ext>
            </a:extLst>
          </p:cNvPr>
          <p:cNvSpPr/>
          <p:nvPr/>
        </p:nvSpPr>
        <p:spPr>
          <a:xfrm>
            <a:off x="7991655" y="1669046"/>
            <a:ext cx="2961936" cy="939524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Soma = alt1+alt2+alt3+alt4+alt5+alt6+alt7+alt8 </a:t>
            </a:r>
          </a:p>
        </p:txBody>
      </p:sp>
      <p:sp>
        <p:nvSpPr>
          <p:cNvPr id="11" name="Fluxograma: Processo Predefinido 10">
            <a:extLst>
              <a:ext uri="{FF2B5EF4-FFF2-40B4-BE49-F238E27FC236}">
                <a16:creationId xmlns:a16="http://schemas.microsoft.com/office/drawing/2014/main" id="{2C13171E-23BB-4547-8F01-5CA5DDC48836}"/>
              </a:ext>
            </a:extLst>
          </p:cNvPr>
          <p:cNvSpPr/>
          <p:nvPr/>
        </p:nvSpPr>
        <p:spPr>
          <a:xfrm>
            <a:off x="8289156" y="3288552"/>
            <a:ext cx="2366933" cy="519086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Média = soma/8</a:t>
            </a:r>
          </a:p>
        </p:txBody>
      </p:sp>
      <p:sp>
        <p:nvSpPr>
          <p:cNvPr id="12" name="Fluxograma: Documento 11">
            <a:extLst>
              <a:ext uri="{FF2B5EF4-FFF2-40B4-BE49-F238E27FC236}">
                <a16:creationId xmlns:a16="http://schemas.microsoft.com/office/drawing/2014/main" id="{5A0B9AB2-2091-4B7D-AABB-4463614AB7ED}"/>
              </a:ext>
            </a:extLst>
          </p:cNvPr>
          <p:cNvSpPr/>
          <p:nvPr/>
        </p:nvSpPr>
        <p:spPr>
          <a:xfrm>
            <a:off x="8458765" y="4410735"/>
            <a:ext cx="2027713" cy="572005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Media</a:t>
            </a:r>
          </a:p>
        </p:txBody>
      </p:sp>
      <p:cxnSp>
        <p:nvCxnSpPr>
          <p:cNvPr id="14" name="Conector: Angulado 13">
            <a:extLst>
              <a:ext uri="{FF2B5EF4-FFF2-40B4-BE49-F238E27FC236}">
                <a16:creationId xmlns:a16="http://schemas.microsoft.com/office/drawing/2014/main" id="{457574A0-CE35-49D0-A8CA-065D1E9F6E00}"/>
              </a:ext>
            </a:extLst>
          </p:cNvPr>
          <p:cNvCxnSpPr>
            <a:stCxn id="9" idx="5"/>
            <a:endCxn id="10" idx="1"/>
          </p:cNvCxnSpPr>
          <p:nvPr/>
        </p:nvCxnSpPr>
        <p:spPr>
          <a:xfrm flipV="1">
            <a:off x="6101985" y="2138808"/>
            <a:ext cx="1889670" cy="274591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2A8FEDC4-1800-43FE-A588-D9FBEE4E7413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>
            <a:off x="9472623" y="2608570"/>
            <a:ext cx="0" cy="679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8785517B-D8AC-4759-8ED2-CBC4AF8F23D3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 flipH="1">
            <a:off x="9472622" y="3807638"/>
            <a:ext cx="1" cy="603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F3A8EBCE-D7A4-459F-9F30-4128D9E775D4}"/>
              </a:ext>
            </a:extLst>
          </p:cNvPr>
          <p:cNvCxnSpPr>
            <a:cxnSpLocks/>
            <a:stCxn id="12" idx="2"/>
            <a:endCxn id="8" idx="0"/>
          </p:cNvCxnSpPr>
          <p:nvPr/>
        </p:nvCxnSpPr>
        <p:spPr>
          <a:xfrm flipH="1">
            <a:off x="9472621" y="4944924"/>
            <a:ext cx="1" cy="471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58BFCCC1-A034-4239-BD52-D03F41B7CBFD}"/>
              </a:ext>
            </a:extLst>
          </p:cNvPr>
          <p:cNvCxnSpPr>
            <a:stCxn id="7" idx="3"/>
            <a:endCxn id="9" idx="2"/>
          </p:cNvCxnSpPr>
          <p:nvPr/>
        </p:nvCxnSpPr>
        <p:spPr>
          <a:xfrm flipV="1">
            <a:off x="2230295" y="4884724"/>
            <a:ext cx="1046898" cy="3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8252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B7B0DF-319F-402F-A791-0D7FE80A8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0F9CD6F-0ED8-4C31-97C8-F50314DF9E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823" y="1463040"/>
            <a:ext cx="5977112" cy="4638502"/>
          </a:xfrm>
        </p:spPr>
        <p:txBody>
          <a:bodyPr/>
          <a:lstStyle/>
          <a:p>
            <a:r>
              <a:rPr lang="pt-BR" dirty="0"/>
              <a:t>Faça um algoritmo que faça a média de altura de 8 alunos</a:t>
            </a:r>
          </a:p>
          <a:p>
            <a:pPr lvl="1"/>
            <a:r>
              <a:rPr lang="pt-BR" dirty="0"/>
              <a:t>2º - Utilizando vetor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D34F510-F5C0-4C98-B084-38E13FEEE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F7D9B-E043-1B47-9011-911298E65A12}" type="datetime3">
              <a:rPr lang="en-US" smtClean="0"/>
              <a:t>13 November 2019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ACE7C43-7A5E-4C37-AFB5-64D52C376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UNEMAT – Campus barra do bugres</a:t>
            </a:r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594477D-4D60-4D32-8CC4-F6A6A0113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8</a:t>
            </a:fld>
            <a:endParaRPr lang="en-US" dirty="0"/>
          </a:p>
        </p:txBody>
      </p:sp>
      <p:sp>
        <p:nvSpPr>
          <p:cNvPr id="7" name="Fluxograma: Terminação 6">
            <a:extLst>
              <a:ext uri="{FF2B5EF4-FFF2-40B4-BE49-F238E27FC236}">
                <a16:creationId xmlns:a16="http://schemas.microsoft.com/office/drawing/2014/main" id="{BAC33A26-7A1A-41A0-AC3D-4DC81EA8EC26}"/>
              </a:ext>
            </a:extLst>
          </p:cNvPr>
          <p:cNvSpPr/>
          <p:nvPr/>
        </p:nvSpPr>
        <p:spPr>
          <a:xfrm>
            <a:off x="725052" y="4641813"/>
            <a:ext cx="1505243" cy="492369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Início</a:t>
            </a:r>
          </a:p>
        </p:txBody>
      </p:sp>
      <p:sp>
        <p:nvSpPr>
          <p:cNvPr id="8" name="Fluxograma: Terminação 7">
            <a:extLst>
              <a:ext uri="{FF2B5EF4-FFF2-40B4-BE49-F238E27FC236}">
                <a16:creationId xmlns:a16="http://schemas.microsoft.com/office/drawing/2014/main" id="{665901C9-F632-41DE-A7C8-5E8222B27265}"/>
              </a:ext>
            </a:extLst>
          </p:cNvPr>
          <p:cNvSpPr/>
          <p:nvPr/>
        </p:nvSpPr>
        <p:spPr>
          <a:xfrm>
            <a:off x="9944698" y="4154319"/>
            <a:ext cx="1505243" cy="492369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Fim</a:t>
            </a:r>
          </a:p>
        </p:txBody>
      </p:sp>
      <p:sp>
        <p:nvSpPr>
          <p:cNvPr id="10" name="Fluxograma: Processo Predefinido 9">
            <a:extLst>
              <a:ext uri="{FF2B5EF4-FFF2-40B4-BE49-F238E27FC236}">
                <a16:creationId xmlns:a16="http://schemas.microsoft.com/office/drawing/2014/main" id="{A0DD1155-38EF-4E56-83AE-CA209109462A}"/>
              </a:ext>
            </a:extLst>
          </p:cNvPr>
          <p:cNvSpPr/>
          <p:nvPr/>
        </p:nvSpPr>
        <p:spPr>
          <a:xfrm>
            <a:off x="4413301" y="2248504"/>
            <a:ext cx="2826400" cy="487015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soma = soma + </a:t>
            </a:r>
            <a:r>
              <a:rPr lang="pt-BR" dirty="0" err="1"/>
              <a:t>alt</a:t>
            </a:r>
            <a:r>
              <a:rPr lang="pt-BR" dirty="0"/>
              <a:t>[i]</a:t>
            </a:r>
          </a:p>
        </p:txBody>
      </p:sp>
      <p:sp>
        <p:nvSpPr>
          <p:cNvPr id="11" name="Fluxograma: Processo Predefinido 10">
            <a:extLst>
              <a:ext uri="{FF2B5EF4-FFF2-40B4-BE49-F238E27FC236}">
                <a16:creationId xmlns:a16="http://schemas.microsoft.com/office/drawing/2014/main" id="{2C13171E-23BB-4547-8F01-5CA5DDC48836}"/>
              </a:ext>
            </a:extLst>
          </p:cNvPr>
          <p:cNvSpPr/>
          <p:nvPr/>
        </p:nvSpPr>
        <p:spPr>
          <a:xfrm>
            <a:off x="6563958" y="5582024"/>
            <a:ext cx="2366933" cy="519086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Média = soma/8</a:t>
            </a:r>
          </a:p>
        </p:txBody>
      </p:sp>
      <p:sp>
        <p:nvSpPr>
          <p:cNvPr id="12" name="Fluxograma: Documento 11">
            <a:extLst>
              <a:ext uri="{FF2B5EF4-FFF2-40B4-BE49-F238E27FC236}">
                <a16:creationId xmlns:a16="http://schemas.microsoft.com/office/drawing/2014/main" id="{5A0B9AB2-2091-4B7D-AABB-4463614AB7ED}"/>
              </a:ext>
            </a:extLst>
          </p:cNvPr>
          <p:cNvSpPr/>
          <p:nvPr/>
        </p:nvSpPr>
        <p:spPr>
          <a:xfrm>
            <a:off x="9683464" y="5554391"/>
            <a:ext cx="2027713" cy="572005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Media</a:t>
            </a:r>
          </a:p>
        </p:txBody>
      </p:sp>
      <p:sp>
        <p:nvSpPr>
          <p:cNvPr id="18" name="Fluxograma: Processo Predefinido 17">
            <a:extLst>
              <a:ext uri="{FF2B5EF4-FFF2-40B4-BE49-F238E27FC236}">
                <a16:creationId xmlns:a16="http://schemas.microsoft.com/office/drawing/2014/main" id="{53205434-EBE5-4440-9C6E-73F7A0BE480A}"/>
              </a:ext>
            </a:extLst>
          </p:cNvPr>
          <p:cNvSpPr/>
          <p:nvPr/>
        </p:nvSpPr>
        <p:spPr>
          <a:xfrm>
            <a:off x="2907048" y="4627839"/>
            <a:ext cx="1505243" cy="519086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Soma = 0</a:t>
            </a:r>
          </a:p>
          <a:p>
            <a:pPr algn="ctr"/>
            <a:r>
              <a:rPr lang="pt-BR" dirty="0"/>
              <a:t>i=0</a:t>
            </a:r>
          </a:p>
        </p:txBody>
      </p:sp>
      <p:sp>
        <p:nvSpPr>
          <p:cNvPr id="13" name="Losango 12">
            <a:extLst>
              <a:ext uri="{FF2B5EF4-FFF2-40B4-BE49-F238E27FC236}">
                <a16:creationId xmlns:a16="http://schemas.microsoft.com/office/drawing/2014/main" id="{90EA5E44-C19D-47A3-8836-722669D49114}"/>
              </a:ext>
            </a:extLst>
          </p:cNvPr>
          <p:cNvSpPr/>
          <p:nvPr/>
        </p:nvSpPr>
        <p:spPr>
          <a:xfrm>
            <a:off x="5089044" y="4384518"/>
            <a:ext cx="1474914" cy="100572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i&lt;8?</a:t>
            </a:r>
          </a:p>
        </p:txBody>
      </p:sp>
      <p:sp>
        <p:nvSpPr>
          <p:cNvPr id="15" name="Paralelogramo 14">
            <a:extLst>
              <a:ext uri="{FF2B5EF4-FFF2-40B4-BE49-F238E27FC236}">
                <a16:creationId xmlns:a16="http://schemas.microsoft.com/office/drawing/2014/main" id="{43FCDCFC-6EFA-4761-AF6B-20D1B24ABDE5}"/>
              </a:ext>
            </a:extLst>
          </p:cNvPr>
          <p:cNvSpPr/>
          <p:nvPr/>
        </p:nvSpPr>
        <p:spPr>
          <a:xfrm>
            <a:off x="5194696" y="3429000"/>
            <a:ext cx="1263610" cy="495120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alt</a:t>
            </a:r>
            <a:r>
              <a:rPr lang="pt-BR" dirty="0"/>
              <a:t>[i]</a:t>
            </a:r>
          </a:p>
        </p:txBody>
      </p:sp>
      <p:sp>
        <p:nvSpPr>
          <p:cNvPr id="22" name="Fluxograma: Processo Predefinido 21">
            <a:extLst>
              <a:ext uri="{FF2B5EF4-FFF2-40B4-BE49-F238E27FC236}">
                <a16:creationId xmlns:a16="http://schemas.microsoft.com/office/drawing/2014/main" id="{61F0B685-6DD0-4CEA-8E11-CB472B37B99C}"/>
              </a:ext>
            </a:extLst>
          </p:cNvPr>
          <p:cNvSpPr/>
          <p:nvPr/>
        </p:nvSpPr>
        <p:spPr>
          <a:xfrm>
            <a:off x="8458765" y="2248504"/>
            <a:ext cx="1263610" cy="487015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i = i +1</a:t>
            </a:r>
          </a:p>
        </p:txBody>
      </p: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E3477F99-D12B-46CE-A698-F8B286C27ACC}"/>
              </a:ext>
            </a:extLst>
          </p:cNvPr>
          <p:cNvCxnSpPr>
            <a:stCxn id="7" idx="3"/>
            <a:endCxn id="18" idx="1"/>
          </p:cNvCxnSpPr>
          <p:nvPr/>
        </p:nvCxnSpPr>
        <p:spPr>
          <a:xfrm flipV="1">
            <a:off x="2230295" y="4887382"/>
            <a:ext cx="676753" cy="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5F7AD991-7148-46A1-95F9-1853714A54C1}"/>
              </a:ext>
            </a:extLst>
          </p:cNvPr>
          <p:cNvCxnSpPr>
            <a:stCxn id="18" idx="3"/>
            <a:endCxn id="13" idx="1"/>
          </p:cNvCxnSpPr>
          <p:nvPr/>
        </p:nvCxnSpPr>
        <p:spPr>
          <a:xfrm>
            <a:off x="4412291" y="4887382"/>
            <a:ext cx="6767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3A526FBE-669F-48FB-BA72-214C6ED3D792}"/>
              </a:ext>
            </a:extLst>
          </p:cNvPr>
          <p:cNvCxnSpPr>
            <a:stCxn id="13" idx="0"/>
            <a:endCxn id="15" idx="4"/>
          </p:cNvCxnSpPr>
          <p:nvPr/>
        </p:nvCxnSpPr>
        <p:spPr>
          <a:xfrm flipV="1">
            <a:off x="5826501" y="3924120"/>
            <a:ext cx="0" cy="4603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de Seta Reta 28">
            <a:extLst>
              <a:ext uri="{FF2B5EF4-FFF2-40B4-BE49-F238E27FC236}">
                <a16:creationId xmlns:a16="http://schemas.microsoft.com/office/drawing/2014/main" id="{B08ADE57-C10D-4B81-AD5B-9C4694490020}"/>
              </a:ext>
            </a:extLst>
          </p:cNvPr>
          <p:cNvCxnSpPr>
            <a:stCxn id="15" idx="0"/>
            <a:endCxn id="10" idx="2"/>
          </p:cNvCxnSpPr>
          <p:nvPr/>
        </p:nvCxnSpPr>
        <p:spPr>
          <a:xfrm flipV="1">
            <a:off x="5826501" y="2735519"/>
            <a:ext cx="0" cy="693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64C04265-8979-4B89-B484-E9F6160391F1}"/>
              </a:ext>
            </a:extLst>
          </p:cNvPr>
          <p:cNvCxnSpPr>
            <a:stCxn id="10" idx="3"/>
            <a:endCxn id="22" idx="1"/>
          </p:cNvCxnSpPr>
          <p:nvPr/>
        </p:nvCxnSpPr>
        <p:spPr>
          <a:xfrm>
            <a:off x="7239701" y="2492012"/>
            <a:ext cx="12190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: Angulado 34">
            <a:extLst>
              <a:ext uri="{FF2B5EF4-FFF2-40B4-BE49-F238E27FC236}">
                <a16:creationId xmlns:a16="http://schemas.microsoft.com/office/drawing/2014/main" id="{67BF6741-ABCF-4578-A629-289E6BA59E89}"/>
              </a:ext>
            </a:extLst>
          </p:cNvPr>
          <p:cNvCxnSpPr>
            <a:stCxn id="22" idx="2"/>
            <a:endCxn id="13" idx="3"/>
          </p:cNvCxnSpPr>
          <p:nvPr/>
        </p:nvCxnSpPr>
        <p:spPr>
          <a:xfrm rot="5400000">
            <a:off x="6751333" y="2548144"/>
            <a:ext cx="2151863" cy="252661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: Angulado 36">
            <a:extLst>
              <a:ext uri="{FF2B5EF4-FFF2-40B4-BE49-F238E27FC236}">
                <a16:creationId xmlns:a16="http://schemas.microsoft.com/office/drawing/2014/main" id="{82802BB0-D077-4D2F-A4D7-2A944ECBCCF6}"/>
              </a:ext>
            </a:extLst>
          </p:cNvPr>
          <p:cNvCxnSpPr>
            <a:stCxn id="13" idx="2"/>
            <a:endCxn id="11" idx="1"/>
          </p:cNvCxnSpPr>
          <p:nvPr/>
        </p:nvCxnSpPr>
        <p:spPr>
          <a:xfrm rot="16200000" flipH="1">
            <a:off x="5969569" y="5247177"/>
            <a:ext cx="451321" cy="73745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de Seta Reta 38">
            <a:extLst>
              <a:ext uri="{FF2B5EF4-FFF2-40B4-BE49-F238E27FC236}">
                <a16:creationId xmlns:a16="http://schemas.microsoft.com/office/drawing/2014/main" id="{08D9CC91-5859-4AF0-A5F9-3A4566835FE4}"/>
              </a:ext>
            </a:extLst>
          </p:cNvPr>
          <p:cNvCxnSpPr>
            <a:stCxn id="11" idx="3"/>
            <a:endCxn id="12" idx="1"/>
          </p:cNvCxnSpPr>
          <p:nvPr/>
        </p:nvCxnSpPr>
        <p:spPr>
          <a:xfrm flipV="1">
            <a:off x="8930891" y="5840394"/>
            <a:ext cx="752573" cy="1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78834516-0597-443B-B942-43B5752616DB}"/>
              </a:ext>
            </a:extLst>
          </p:cNvPr>
          <p:cNvCxnSpPr>
            <a:stCxn id="12" idx="0"/>
            <a:endCxn id="8" idx="2"/>
          </p:cNvCxnSpPr>
          <p:nvPr/>
        </p:nvCxnSpPr>
        <p:spPr>
          <a:xfrm flipH="1" flipV="1">
            <a:off x="10697320" y="4646688"/>
            <a:ext cx="1" cy="907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38685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EF1393-ACFB-464C-8FB0-CD2FC1A1A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695E911-9966-4DF7-AAAE-EF2B56C30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Desenvolver um programa que efetue a leitura de dez elementos de um vetor A. Construir um vetor B, observando a seguinte lei de formação: se o índice de A for par, atribuir para B o valor do elemento de A multiplicado por 5, sendo o índice de A ímpar, atribuir para B o Valor do elemento de A somado com 5. Imprimir o valor do vetor B.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9F9F865-5480-4FEA-A622-C182F2C5E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F7D9B-E043-1B47-9011-911298E65A12}" type="datetime3">
              <a:rPr lang="en-US" smtClean="0"/>
              <a:t>13 November 2019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5C62443-4090-48B0-A428-6DC9692DC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UNEMAT – Campus barra do bugres</a:t>
            </a:r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381D4C4-B917-47EF-B933-E84C90486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486945"/>
      </p:ext>
    </p:extLst>
  </p:cSld>
  <p:clrMapOvr>
    <a:masterClrMapping/>
  </p:clrMapOvr>
</p:sld>
</file>

<file path=ppt/theme/theme1.xml><?xml version="1.0" encoding="utf-8"?>
<a:theme xmlns:a="http://schemas.openxmlformats.org/drawingml/2006/main" name="Sprace">
  <a:themeElements>
    <a:clrScheme name="Verde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170B46F1-3EB1-534B-88BE-036F6D969580}" vid="{FEB111D5-CCAF-9848-9962-8E9EC70C269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Aula Padrão UNEMAT v2</Template>
  <TotalTime>2088</TotalTime>
  <Words>642</Words>
  <Application>Microsoft Office PowerPoint</Application>
  <PresentationFormat>Widescreen</PresentationFormat>
  <Paragraphs>155</Paragraphs>
  <Slides>11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5" baseType="lpstr">
      <vt:lpstr>Calibri</vt:lpstr>
      <vt:lpstr>Calibri Light</vt:lpstr>
      <vt:lpstr>Wingdings</vt:lpstr>
      <vt:lpstr>Sprace</vt:lpstr>
      <vt:lpstr>Vetores</vt:lpstr>
      <vt:lpstr>Matrizes unidirecionais (Vetores)</vt:lpstr>
      <vt:lpstr>Matrizes unidirecionais (Vetores)</vt:lpstr>
      <vt:lpstr>Escrita em vetor</vt:lpstr>
      <vt:lpstr>Leitura em vetor</vt:lpstr>
      <vt:lpstr>Atribuição em vetores</vt:lpstr>
      <vt:lpstr>Exemplo</vt:lpstr>
      <vt:lpstr>Exemplo</vt:lpstr>
      <vt:lpstr>Exercício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</dc:title>
  <dc:creator>shinoda</dc:creator>
  <cp:lastModifiedBy>laramalho</cp:lastModifiedBy>
  <cp:revision>170</cp:revision>
  <cp:lastPrinted>2016-12-20T21:46:29Z</cp:lastPrinted>
  <dcterms:created xsi:type="dcterms:W3CDTF">2017-09-02T14:02:18Z</dcterms:created>
  <dcterms:modified xsi:type="dcterms:W3CDTF">2019-11-14T00:25:36Z</dcterms:modified>
</cp:coreProperties>
</file>