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285" r:id="rId3"/>
    <p:sldId id="287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9" r:id="rId51"/>
    <p:sldId id="348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58" r:id="rId61"/>
    <p:sldId id="360" r:id="rId62"/>
    <p:sldId id="359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4A"/>
    <a:srgbClr val="DED1AF"/>
    <a:srgbClr val="7D2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7"/>
  </p:normalViewPr>
  <p:slideViewPr>
    <p:cSldViewPr snapToGrid="0" snapToObject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26AA4-C9BC-ED4C-873A-C0445133165A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A8411-F32D-7B49-8A7B-51B5421C1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56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SPRACE RGB Color: 104 30 23</a:t>
            </a:r>
          </a:p>
          <a:p>
            <a:r>
              <a:rPr lang="en-US"/>
              <a:t>	</a:t>
            </a:r>
            <a:r>
              <a:rPr lang="en-US" baseline="0"/>
              <a:t>                214 199 159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5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8933" y="4385733"/>
            <a:ext cx="1065106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C27457-671B-B140-976D-C6995090EC24}" type="datetime3">
              <a:rPr lang="en-US" smtClean="0"/>
              <a:t>19 June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UNEMAT – Campus Barra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B461976-D8E3-4EC8-8355-2CD59BEAB4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C31A-A44F-B747-8FBE-3FA0EF0E6E96}" type="datetime3">
              <a:rPr lang="en-US" smtClean="0"/>
              <a:t>19 June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4290138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451823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8128454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50028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250028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4"/>
          </p:nvPr>
        </p:nvSpPr>
        <p:spPr>
          <a:xfrm>
            <a:off x="6216751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6216751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6"/>
          </p:nvPr>
        </p:nvSpPr>
        <p:spPr>
          <a:xfrm>
            <a:off x="250028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7"/>
          </p:nvPr>
        </p:nvSpPr>
        <p:spPr>
          <a:xfrm>
            <a:off x="250028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8"/>
          </p:nvPr>
        </p:nvSpPr>
        <p:spPr>
          <a:xfrm>
            <a:off x="6216751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9"/>
          </p:nvPr>
        </p:nvSpPr>
        <p:spPr>
          <a:xfrm>
            <a:off x="6216751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Title Four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64503" y="3080017"/>
            <a:ext cx="6639597" cy="718212"/>
          </a:xfrm>
          <a:solidFill>
            <a:srgbClr val="7D2C1E"/>
          </a:solidFill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137797" y="196036"/>
            <a:ext cx="0" cy="6494695"/>
          </a:xfrm>
          <a:prstGeom prst="line">
            <a:avLst/>
          </a:prstGeom>
          <a:ln>
            <a:solidFill>
              <a:srgbClr val="611D1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36382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0637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136382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680637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Four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Six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Flat">
    <p:bg>
      <p:bgPr>
        <a:solidFill>
          <a:srgbClr val="7D2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517A628-BD17-4774-B118-BD07E9FC62B3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E87710A-93AB-4973-BC8C-05A76112A694}"/>
              </a:ext>
            </a:extLst>
          </p:cNvPr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9499574" cy="799919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11277028" cy="4638502"/>
          </a:xfrm>
        </p:spPr>
        <p:txBody>
          <a:bodyPr/>
          <a:lstStyle>
            <a:lvl1pPr marL="127440">
              <a:lnSpc>
                <a:spcPct val="100000"/>
              </a:lnSpc>
              <a:spcBef>
                <a:spcPts val="1200"/>
              </a:spcBef>
              <a:defRPr/>
            </a:lvl1pPr>
            <a:lvl2pPr marL="456048"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 marL="638928">
              <a:buClr>
                <a:schemeClr val="accent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June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UNEMAT –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29C2CEB-17FA-4FBE-81CF-5DAE1F2AEF99}"/>
              </a:ext>
            </a:extLst>
          </p:cNvPr>
          <p:cNvCxnSpPr>
            <a:cxnSpLocks/>
          </p:cNvCxnSpPr>
          <p:nvPr userDrawn="1"/>
        </p:nvCxnSpPr>
        <p:spPr>
          <a:xfrm>
            <a:off x="301557" y="1205799"/>
            <a:ext cx="115551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DE7E604C-F829-4315-AE02-DF8BB0E7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Gradient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eige">
    <p:bg>
      <p:bgPr>
        <a:solidFill>
          <a:srgbClr val="DED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18"/>
            <a:ext cx="3200400" cy="2323651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550" y="376518"/>
            <a:ext cx="7325346" cy="59286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40019"/>
            <a:ext cx="3200400" cy="346518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86550" y="6400433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94124" y="6400432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39903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CC10D-EFAF-A441-BC06-CD57E60AC4C7}" type="datetime3">
              <a:rPr lang="en-US" smtClean="0"/>
              <a:t>19 June 2019</a:t>
            </a:fld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569225" y="66121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Vertica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  <a:solidFill>
            <a:srgbClr val="7D2C1E"/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DB7DF7-2AD5-E849-A454-C75B8FCBFD21}" type="datetime3">
              <a:rPr lang="en-US" smtClean="0"/>
              <a:t>19 June 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75" y="4979084"/>
            <a:ext cx="12188825" cy="1905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3" y="5074920"/>
            <a:ext cx="11277027" cy="680421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3145" y="16090"/>
            <a:ext cx="12191985" cy="4915076"/>
          </a:xfrm>
          <a:solidFill>
            <a:srgbClr val="7D2C1E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823" y="5907023"/>
            <a:ext cx="11277027" cy="49358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9D6-B82F-D64E-9062-F5066DD4BD65}" type="datetime3">
              <a:rPr lang="en-US" smtClean="0"/>
              <a:t>19 June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5BF-537E-9B49-9DB0-7D6F2557E25D}" type="datetime3">
              <a:rPr lang="en-US" smtClean="0"/>
              <a:t>19 June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Right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17E72-4D24-3049-9FFA-AE6CCA6D611A}" type="datetime3">
              <a:rPr lang="en-US" smtClean="0"/>
              <a:t>19 June 2019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767251-D10C-0445-A053-9686739D1637}" type="datetime3">
              <a:rPr lang="en-US" smtClean="0"/>
              <a:t>19 June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1823" y="414867"/>
            <a:ext cx="11277028" cy="56847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11667"/>
            <a:ext cx="11277027" cy="8748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91E2-879C-FA4E-9DAB-0D5D07BF8882}" type="datetime3">
              <a:rPr lang="en-US" smtClean="0"/>
              <a:t>19 June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26423" y="423333"/>
            <a:ext cx="11277028" cy="5977467"/>
          </a:xfrm>
        </p:spPr>
        <p:txBody>
          <a:bodyPr/>
          <a:lstStyle>
            <a:lvl1pPr algn="ctr">
              <a:defRPr sz="4400">
                <a:latin typeface="+mj-lt"/>
              </a:defRPr>
            </a:lvl1pPr>
            <a:lvl2pPr marL="201168" indent="0" algn="r">
              <a:buFontTx/>
              <a:buNone/>
              <a:defRPr sz="2800">
                <a:latin typeface="+mj-lt"/>
              </a:defRPr>
            </a:lvl2pPr>
            <a:lvl3pPr marL="384048" indent="0" algn="r">
              <a:buFontTx/>
              <a:buNone/>
              <a:defRPr sz="2000">
                <a:latin typeface="+mj-lt"/>
              </a:defRPr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rgbClr val="7D2C1E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2E6FC1-B509-F347-B54F-FFC6081CB0E3}" type="datetime3">
              <a:rPr lang="en-US" smtClean="0"/>
              <a:t>19 June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EC48-BF3D-DC47-A8C0-47AD9B79DF34}" type="datetime3">
              <a:rPr lang="en-US" smtClean="0"/>
              <a:t>19 June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51823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Subtitle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1823" y="193638"/>
            <a:ext cx="11277027" cy="87137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2" y="1352283"/>
            <a:ext cx="5583217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23" y="2108499"/>
            <a:ext cx="5583217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54302"/>
            <a:ext cx="5510930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08500"/>
            <a:ext cx="5510930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B46-4D35-CB46-9535-9FB027BFF448}" type="datetime3">
              <a:rPr lang="en-US" smtClean="0"/>
              <a:t>19 June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377571" y="374444"/>
            <a:ext cx="5590325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Wingdings" charset="2"/>
              <a:buChar char="q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6210852" y="374444"/>
            <a:ext cx="5636024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11277027" cy="799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3" y="1446415"/>
            <a:ext cx="11277028" cy="46531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  <a:p>
            <a:pPr marL="91440" marR="0" lvl="3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nível</a:t>
            </a:r>
          </a:p>
          <a:p>
            <a:pPr marL="91440" marR="0" lvl="4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nível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1F5E17-1C64-2548-A617-1B8ADC38E92F}" type="datetime3">
              <a:rPr lang="en-US" smtClean="0"/>
              <a:t>19 June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1214" y="1183341"/>
            <a:ext cx="11521440" cy="32273"/>
          </a:xfrm>
          <a:prstGeom prst="line">
            <a:avLst/>
          </a:prstGeom>
          <a:ln w="6350">
            <a:solidFill>
              <a:srgbClr val="7D2C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  <p:sldLayoutId id="2147483654" r:id="rId4"/>
    <p:sldLayoutId id="2147483667" r:id="rId5"/>
    <p:sldLayoutId id="2147483651" r:id="rId6"/>
    <p:sldLayoutId id="2147483652" r:id="rId7"/>
    <p:sldLayoutId id="2147483653" r:id="rId8"/>
    <p:sldLayoutId id="2147483676" r:id="rId9"/>
    <p:sldLayoutId id="2147483685" r:id="rId10"/>
    <p:sldLayoutId id="2147483674" r:id="rId11"/>
    <p:sldLayoutId id="2147483662" r:id="rId12"/>
    <p:sldLayoutId id="2147483682" r:id="rId13"/>
    <p:sldLayoutId id="2147483677" r:id="rId14"/>
    <p:sldLayoutId id="2147483675" r:id="rId15"/>
    <p:sldLayoutId id="2147483678" r:id="rId16"/>
    <p:sldLayoutId id="2147483664" r:id="rId17"/>
    <p:sldLayoutId id="2147483679" r:id="rId18"/>
    <p:sldLayoutId id="2147483663" r:id="rId19"/>
    <p:sldLayoutId id="2147483665" r:id="rId20"/>
    <p:sldLayoutId id="2147483666" r:id="rId21"/>
    <p:sldLayoutId id="2147483656" r:id="rId22"/>
    <p:sldLayoutId id="2147483681" r:id="rId23"/>
    <p:sldLayoutId id="2147483657" r:id="rId24"/>
    <p:sldLayoutId id="2147483661" r:id="rId25"/>
    <p:sldLayoutId id="2147483659" r:id="rId2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7440" marR="0" indent="-9144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E48312"/>
        </a:buClr>
        <a:buSzPct val="100000"/>
        <a:buFont typeface="Calibri" panose="020F0502020204030204" pitchFamily="34" charset="0"/>
        <a:buChar char=" "/>
        <a:tabLst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068" marR="0" indent="-25488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rgbClr val="7D2C1E"/>
        </a:buClr>
        <a:buSzPct val="65000"/>
        <a:buFont typeface="Wingdings" charset="2"/>
        <a:buChar char="q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marR="0" indent="-18288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itchFamily="34" charset="0"/>
        <a:buChar char="◦"/>
        <a:tabLst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38928" marR="0" indent="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itchFamily="34" charset="0"/>
        <a:buNone/>
        <a:tabLst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49808" marR="0" indent="0" algn="r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itchFamily="34" charset="0"/>
        <a:buNone/>
        <a:tabLst/>
        <a:defRPr sz="16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Ordenação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Lucas Arruda Ramalho</a:t>
            </a:r>
          </a:p>
        </p:txBody>
      </p:sp>
    </p:spTree>
    <p:extLst>
      <p:ext uri="{BB962C8B-B14F-4D97-AF65-F5344CB8AC3E}">
        <p14:creationId xmlns:p14="http://schemas.microsoft.com/office/powerpoint/2010/main" val="118963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07478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flipH="1">
            <a:off x="151095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4327642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763820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941247" y="2368201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44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07478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flipH="1">
            <a:off x="151095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4327642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763820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018246" y="1208222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xplosão: 14 Pontos 30">
            <a:extLst>
              <a:ext uri="{FF2B5EF4-FFF2-40B4-BE49-F238E27FC236}">
                <a16:creationId xmlns:a16="http://schemas.microsoft.com/office/drawing/2014/main" id="{488D6C16-0A77-42F9-841A-21AD553EDDE5}"/>
              </a:ext>
            </a:extLst>
          </p:cNvPr>
          <p:cNvSpPr/>
          <p:nvPr/>
        </p:nvSpPr>
        <p:spPr>
          <a:xfrm>
            <a:off x="3643839" y="1950915"/>
            <a:ext cx="2268899" cy="12118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0&gt;0?</a:t>
            </a:r>
          </a:p>
          <a:p>
            <a:pPr algn="ctr"/>
            <a:r>
              <a:rPr lang="pt-BR" dirty="0"/>
              <a:t>N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B6F64F99-AD72-40C3-863E-EC12B5F27D71}"/>
              </a:ext>
            </a:extLst>
          </p:cNvPr>
          <p:cNvCxnSpPr>
            <a:stCxn id="47" idx="3"/>
            <a:endCxn id="31" idx="1"/>
          </p:cNvCxnSpPr>
          <p:nvPr/>
        </p:nvCxnSpPr>
        <p:spPr>
          <a:xfrm>
            <a:off x="2734010" y="2354648"/>
            <a:ext cx="909829" cy="31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DA46649F-98B1-4D24-8020-95EB2CFCE190}"/>
              </a:ext>
            </a:extLst>
          </p:cNvPr>
          <p:cNvCxnSpPr>
            <a:stCxn id="42" idx="0"/>
            <a:endCxn id="31" idx="2"/>
          </p:cNvCxnSpPr>
          <p:nvPr/>
        </p:nvCxnSpPr>
        <p:spPr>
          <a:xfrm rot="5400000" flipH="1" flipV="1">
            <a:off x="4423064" y="3363248"/>
            <a:ext cx="795745" cy="85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17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890705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326882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4327642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763820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560193" y="2825234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57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890705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326882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5171702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607880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560193" y="521067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00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890705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326882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5171702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607880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560193" y="760219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D987A5A0-387C-48BC-9D59-D8CF82DF61EF}"/>
              </a:ext>
            </a:extLst>
          </p:cNvPr>
          <p:cNvCxnSpPr>
            <a:stCxn id="24" idx="2"/>
            <a:endCxn id="47" idx="1"/>
          </p:cNvCxnSpPr>
          <p:nvPr/>
        </p:nvCxnSpPr>
        <p:spPr>
          <a:xfrm rot="5400000">
            <a:off x="1700442" y="1728607"/>
            <a:ext cx="849067" cy="403015"/>
          </a:xfrm>
          <a:prstGeom prst="bentConnector4">
            <a:avLst>
              <a:gd name="adj1" fmla="val 39125"/>
              <a:gd name="adj2" fmla="val 156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66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890705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326882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5171702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607880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008456" y="1208222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xplosão: 14 Pontos 30">
            <a:extLst>
              <a:ext uri="{FF2B5EF4-FFF2-40B4-BE49-F238E27FC236}">
                <a16:creationId xmlns:a16="http://schemas.microsoft.com/office/drawing/2014/main" id="{850E3AF9-9928-412F-81E8-6801481CF1C1}"/>
              </a:ext>
            </a:extLst>
          </p:cNvPr>
          <p:cNvSpPr/>
          <p:nvPr/>
        </p:nvSpPr>
        <p:spPr>
          <a:xfrm>
            <a:off x="3643839" y="1950915"/>
            <a:ext cx="2268899" cy="12118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75&gt;10?</a:t>
            </a:r>
          </a:p>
          <a:p>
            <a:pPr algn="ctr"/>
            <a:r>
              <a:rPr lang="pt-BR" dirty="0"/>
              <a:t>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091078BA-6650-4C86-B38C-4A466EDBEABE}"/>
              </a:ext>
            </a:extLst>
          </p:cNvPr>
          <p:cNvCxnSpPr>
            <a:stCxn id="47" idx="3"/>
            <a:endCxn id="31" idx="1"/>
          </p:cNvCxnSpPr>
          <p:nvPr/>
        </p:nvCxnSpPr>
        <p:spPr>
          <a:xfrm>
            <a:off x="2734010" y="2354648"/>
            <a:ext cx="909829" cy="31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CA1B746E-BDE7-4BAC-BF73-9C004B1074F9}"/>
              </a:ext>
            </a:extLst>
          </p:cNvPr>
          <p:cNvCxnSpPr>
            <a:stCxn id="43" idx="0"/>
            <a:endCxn id="31" idx="2"/>
          </p:cNvCxnSpPr>
          <p:nvPr/>
        </p:nvCxnSpPr>
        <p:spPr>
          <a:xfrm rot="16200000" flipV="1">
            <a:off x="4830209" y="3041395"/>
            <a:ext cx="796981" cy="730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532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890705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326882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5171702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607880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109" y="1460541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CA1B746E-BDE7-4BAC-BF73-9C004B1074F9}"/>
              </a:ext>
            </a:extLst>
          </p:cNvPr>
          <p:cNvCxnSpPr>
            <a:cxnSpLocks/>
            <a:stCxn id="47" idx="1"/>
            <a:endCxn id="48" idx="1"/>
          </p:cNvCxnSpPr>
          <p:nvPr/>
        </p:nvCxnSpPr>
        <p:spPr>
          <a:xfrm rot="10800000" flipV="1">
            <a:off x="1921211" y="2354648"/>
            <a:ext cx="2257" cy="683388"/>
          </a:xfrm>
          <a:prstGeom prst="bentConnector3">
            <a:avLst>
              <a:gd name="adj1" fmla="val 10228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81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890705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326882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5171702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607880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109" y="1685626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CA1B746E-BDE7-4BAC-BF73-9C004B1074F9}"/>
              </a:ext>
            </a:extLst>
          </p:cNvPr>
          <p:cNvCxnSpPr>
            <a:cxnSpLocks/>
            <a:stCxn id="43" idx="0"/>
            <a:endCxn id="47" idx="3"/>
          </p:cNvCxnSpPr>
          <p:nvPr/>
        </p:nvCxnSpPr>
        <p:spPr>
          <a:xfrm rot="16200000" flipV="1">
            <a:off x="3438736" y="1649922"/>
            <a:ext cx="1450354" cy="28598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738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890705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326882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5171702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607880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109" y="1910711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CA1B746E-BDE7-4BAC-BF73-9C004B1074F9}"/>
              </a:ext>
            </a:extLst>
          </p:cNvPr>
          <p:cNvCxnSpPr>
            <a:cxnSpLocks/>
            <a:stCxn id="48" idx="3"/>
            <a:endCxn id="43" idx="0"/>
          </p:cNvCxnSpPr>
          <p:nvPr/>
        </p:nvCxnSpPr>
        <p:spPr>
          <a:xfrm>
            <a:off x="2731753" y="3038036"/>
            <a:ext cx="2862062" cy="766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442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890705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326882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4355777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791955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027165" y="2340066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59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0CC76-E233-4659-8067-404D430D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B0140-762A-433C-825F-6C963AB38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2" y="1463040"/>
            <a:ext cx="11547919" cy="4638502"/>
          </a:xfrm>
        </p:spPr>
        <p:txBody>
          <a:bodyPr/>
          <a:lstStyle/>
          <a:p>
            <a:r>
              <a:rPr lang="pt-BR" dirty="0" err="1"/>
              <a:t>vetorA</a:t>
            </a:r>
            <a:r>
              <a:rPr lang="pt-BR" dirty="0"/>
              <a:t>[6]={10, 75, 94, 55, 63, 28};</a:t>
            </a:r>
          </a:p>
          <a:p>
            <a:r>
              <a:rPr lang="pt-BR" dirty="0"/>
              <a:t>Como transformar isso em um </a:t>
            </a:r>
            <a:r>
              <a:rPr lang="pt-BR" dirty="0" err="1"/>
              <a:t>vetorB</a:t>
            </a:r>
            <a:r>
              <a:rPr lang="pt-BR" dirty="0"/>
              <a:t> com dados em ordem crescente?</a:t>
            </a:r>
          </a:p>
          <a:p>
            <a:r>
              <a:rPr lang="pt-BR" dirty="0" err="1"/>
              <a:t>vetorB</a:t>
            </a:r>
            <a:r>
              <a:rPr lang="pt-BR" dirty="0"/>
              <a:t>[6]={10, 28, 55, 63, 75, 94};</a:t>
            </a:r>
          </a:p>
          <a:p>
            <a:endParaRPr lang="pt-BR" dirty="0"/>
          </a:p>
          <a:p>
            <a:r>
              <a:rPr lang="pt-BR" dirty="0"/>
              <a:t>Para isso, é preciso abstração para analisar o processo loop a loop.</a:t>
            </a:r>
          </a:p>
          <a:p>
            <a:pPr lvl="1"/>
            <a:r>
              <a:rPr lang="pt-BR" dirty="0"/>
              <a:t>Depuração</a:t>
            </a:r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B8977-255F-44D4-9070-68A054F4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19 June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625941-A823-463F-BB6E-8236AEC9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F8E8FC-87B5-41E5-A7EF-983FF2C9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10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890705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326882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4355777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791955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999029" y="1208222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xplosão: 14 Pontos 30">
            <a:extLst>
              <a:ext uri="{FF2B5EF4-FFF2-40B4-BE49-F238E27FC236}">
                <a16:creationId xmlns:a16="http://schemas.microsoft.com/office/drawing/2014/main" id="{A47ADABF-BB1F-41FA-AF52-F1FFA64C5A87}"/>
              </a:ext>
            </a:extLst>
          </p:cNvPr>
          <p:cNvSpPr/>
          <p:nvPr/>
        </p:nvSpPr>
        <p:spPr>
          <a:xfrm>
            <a:off x="3643839" y="1950915"/>
            <a:ext cx="2268899" cy="12118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10&gt;0?</a:t>
            </a:r>
          </a:p>
          <a:p>
            <a:pPr algn="ctr"/>
            <a:r>
              <a:rPr lang="pt-BR" dirty="0"/>
              <a:t>S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9993CAAB-A438-4372-B618-64F706679618}"/>
              </a:ext>
            </a:extLst>
          </p:cNvPr>
          <p:cNvCxnSpPr>
            <a:stCxn id="42" idx="0"/>
            <a:endCxn id="31" idx="2"/>
          </p:cNvCxnSpPr>
          <p:nvPr/>
        </p:nvCxnSpPr>
        <p:spPr>
          <a:xfrm rot="5400000" flipH="1" flipV="1">
            <a:off x="4423064" y="3363248"/>
            <a:ext cx="795745" cy="85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F899C676-9DF1-4017-B059-3039CCD4AE3F}"/>
              </a:ext>
            </a:extLst>
          </p:cNvPr>
          <p:cNvCxnSpPr>
            <a:stCxn id="47" idx="3"/>
            <a:endCxn id="31" idx="1"/>
          </p:cNvCxnSpPr>
          <p:nvPr/>
        </p:nvCxnSpPr>
        <p:spPr>
          <a:xfrm>
            <a:off x="2734010" y="2354648"/>
            <a:ext cx="909829" cy="31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936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890705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326882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4355777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791955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999029" y="1208222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xplosão: 14 Pontos 30">
            <a:extLst>
              <a:ext uri="{FF2B5EF4-FFF2-40B4-BE49-F238E27FC236}">
                <a16:creationId xmlns:a16="http://schemas.microsoft.com/office/drawing/2014/main" id="{A47ADABF-BB1F-41FA-AF52-F1FFA64C5A87}"/>
              </a:ext>
            </a:extLst>
          </p:cNvPr>
          <p:cNvSpPr/>
          <p:nvPr/>
        </p:nvSpPr>
        <p:spPr>
          <a:xfrm>
            <a:off x="3643839" y="1950915"/>
            <a:ext cx="2268899" cy="12118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10&gt;0?</a:t>
            </a:r>
          </a:p>
          <a:p>
            <a:pPr algn="ctr"/>
            <a:r>
              <a:rPr lang="pt-BR" dirty="0"/>
              <a:t>S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9993CAAB-A438-4372-B618-64F706679618}"/>
              </a:ext>
            </a:extLst>
          </p:cNvPr>
          <p:cNvCxnSpPr>
            <a:stCxn id="42" idx="0"/>
            <a:endCxn id="31" idx="2"/>
          </p:cNvCxnSpPr>
          <p:nvPr/>
        </p:nvCxnSpPr>
        <p:spPr>
          <a:xfrm rot="5400000" flipH="1" flipV="1">
            <a:off x="4423064" y="3363248"/>
            <a:ext cx="795745" cy="85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F899C676-9DF1-4017-B059-3039CCD4AE3F}"/>
              </a:ext>
            </a:extLst>
          </p:cNvPr>
          <p:cNvCxnSpPr>
            <a:stCxn id="47" idx="3"/>
            <a:endCxn id="31" idx="1"/>
          </p:cNvCxnSpPr>
          <p:nvPr/>
        </p:nvCxnSpPr>
        <p:spPr>
          <a:xfrm>
            <a:off x="2734010" y="2354648"/>
            <a:ext cx="909829" cy="31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483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890705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326882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4355777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791955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109" y="1441202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F899C676-9DF1-4017-B059-3039CCD4AE3F}"/>
              </a:ext>
            </a:extLst>
          </p:cNvPr>
          <p:cNvCxnSpPr>
            <a:cxnSpLocks/>
            <a:stCxn id="47" idx="1"/>
            <a:endCxn id="48" idx="1"/>
          </p:cNvCxnSpPr>
          <p:nvPr/>
        </p:nvCxnSpPr>
        <p:spPr>
          <a:xfrm rot="10800000" flipV="1">
            <a:off x="1921211" y="2354648"/>
            <a:ext cx="2257" cy="683388"/>
          </a:xfrm>
          <a:prstGeom prst="bentConnector3">
            <a:avLst>
              <a:gd name="adj1" fmla="val 10228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18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890705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326882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4355777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791955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109" y="1718215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F899C676-9DF1-4017-B059-3039CCD4AE3F}"/>
              </a:ext>
            </a:extLst>
          </p:cNvPr>
          <p:cNvCxnSpPr>
            <a:cxnSpLocks/>
            <a:stCxn id="42" idx="0"/>
            <a:endCxn id="47" idx="3"/>
          </p:cNvCxnSpPr>
          <p:nvPr/>
        </p:nvCxnSpPr>
        <p:spPr>
          <a:xfrm rot="16200000" flipV="1">
            <a:off x="3031591" y="2057067"/>
            <a:ext cx="1449118" cy="2044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2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890705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326882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4355777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791955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109" y="1915167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F899C676-9DF1-4017-B059-3039CCD4AE3F}"/>
              </a:ext>
            </a:extLst>
          </p:cNvPr>
          <p:cNvCxnSpPr>
            <a:cxnSpLocks/>
            <a:stCxn id="48" idx="3"/>
            <a:endCxn id="42" idx="0"/>
          </p:cNvCxnSpPr>
          <p:nvPr/>
        </p:nvCxnSpPr>
        <p:spPr>
          <a:xfrm>
            <a:off x="2731753" y="3038036"/>
            <a:ext cx="2046537" cy="765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48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890705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326882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3539852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76030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027165" y="2358395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xplosão: 14 Pontos 30">
            <a:extLst>
              <a:ext uri="{FF2B5EF4-FFF2-40B4-BE49-F238E27FC236}">
                <a16:creationId xmlns:a16="http://schemas.microsoft.com/office/drawing/2014/main" id="{B4AC8BB1-8C95-4B43-8260-82824B28DBB6}"/>
              </a:ext>
            </a:extLst>
          </p:cNvPr>
          <p:cNvSpPr/>
          <p:nvPr/>
        </p:nvSpPr>
        <p:spPr>
          <a:xfrm>
            <a:off x="3643839" y="1950915"/>
            <a:ext cx="2268899" cy="12118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0&gt;0?</a:t>
            </a:r>
          </a:p>
          <a:p>
            <a:pPr algn="ctr"/>
            <a:r>
              <a:rPr lang="pt-BR" dirty="0"/>
              <a:t>N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B2FD5AEA-E471-4867-B0D0-220140DFA6A9}"/>
              </a:ext>
            </a:extLst>
          </p:cNvPr>
          <p:cNvCxnSpPr>
            <a:stCxn id="47" idx="3"/>
            <a:endCxn id="31" idx="1"/>
          </p:cNvCxnSpPr>
          <p:nvPr/>
        </p:nvCxnSpPr>
        <p:spPr>
          <a:xfrm>
            <a:off x="2734010" y="2354648"/>
            <a:ext cx="909829" cy="31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B9C326C5-9B8F-4AB2-98D5-B8EDF5798F7A}"/>
              </a:ext>
            </a:extLst>
          </p:cNvPr>
          <p:cNvCxnSpPr>
            <a:stCxn id="41" idx="0"/>
            <a:endCxn id="31" idx="2"/>
          </p:cNvCxnSpPr>
          <p:nvPr/>
        </p:nvCxnSpPr>
        <p:spPr>
          <a:xfrm rot="5400000" flipH="1" flipV="1">
            <a:off x="4017990" y="2957778"/>
            <a:ext cx="795348" cy="895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925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269256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12873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3539852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76030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544777" y="2804681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822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269256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12873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5157639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593817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544777" y="539784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196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269256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12873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5157639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593817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544777" y="750802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62D08964-4F9B-4462-B859-A994DFF1D1D4}"/>
              </a:ext>
            </a:extLst>
          </p:cNvPr>
          <p:cNvCxnSpPr>
            <a:stCxn id="26" idx="2"/>
            <a:endCxn id="47" idx="1"/>
          </p:cNvCxnSpPr>
          <p:nvPr/>
        </p:nvCxnSpPr>
        <p:spPr>
          <a:xfrm rot="5400000">
            <a:off x="2105911" y="1323534"/>
            <a:ext cx="848670" cy="1213558"/>
          </a:xfrm>
          <a:prstGeom prst="bentConnector4">
            <a:avLst>
              <a:gd name="adj1" fmla="val 39120"/>
              <a:gd name="adj2" fmla="val 11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137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269256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12873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5157639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593817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010906" y="1194154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xplosão: 14 Pontos 30">
            <a:extLst>
              <a:ext uri="{FF2B5EF4-FFF2-40B4-BE49-F238E27FC236}">
                <a16:creationId xmlns:a16="http://schemas.microsoft.com/office/drawing/2014/main" id="{8B020271-BB8E-4B0F-B356-9EC08F6D7A66}"/>
              </a:ext>
            </a:extLst>
          </p:cNvPr>
          <p:cNvSpPr/>
          <p:nvPr/>
        </p:nvSpPr>
        <p:spPr>
          <a:xfrm>
            <a:off x="3643839" y="1950915"/>
            <a:ext cx="2268899" cy="12118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94&gt;75?</a:t>
            </a:r>
          </a:p>
          <a:p>
            <a:pPr algn="ctr"/>
            <a:r>
              <a:rPr lang="pt-BR" dirty="0"/>
              <a:t>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3B6F00BC-F0B2-4D70-A223-9F235BA538DB}"/>
              </a:ext>
            </a:extLst>
          </p:cNvPr>
          <p:cNvCxnSpPr>
            <a:stCxn id="47" idx="3"/>
            <a:endCxn id="31" idx="1"/>
          </p:cNvCxnSpPr>
          <p:nvPr/>
        </p:nvCxnSpPr>
        <p:spPr>
          <a:xfrm>
            <a:off x="2734010" y="2354648"/>
            <a:ext cx="909829" cy="31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5ACD9886-DB7A-4ACA-9F7C-CBE533DB0B50}"/>
              </a:ext>
            </a:extLst>
          </p:cNvPr>
          <p:cNvCxnSpPr>
            <a:stCxn id="43" idx="0"/>
            <a:endCxn id="31" idx="2"/>
          </p:cNvCxnSpPr>
          <p:nvPr/>
        </p:nvCxnSpPr>
        <p:spPr>
          <a:xfrm rot="16200000" flipV="1">
            <a:off x="4830209" y="3041395"/>
            <a:ext cx="796981" cy="730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9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m 61">
            <a:extLst>
              <a:ext uri="{FF2B5EF4-FFF2-40B4-BE49-F238E27FC236}">
                <a16:creationId xmlns:a16="http://schemas.microsoft.com/office/drawing/2014/main" id="{42A1BD13-8A3E-4F14-AE43-67539944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07478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flipH="1">
            <a:off x="151095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039058" y="73724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145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269256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12873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5157639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593817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509" y="1421024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5ACD9886-DB7A-4ACA-9F7C-CBE533DB0B50}"/>
              </a:ext>
            </a:extLst>
          </p:cNvPr>
          <p:cNvCxnSpPr>
            <a:cxnSpLocks/>
            <a:stCxn id="47" idx="1"/>
            <a:endCxn id="48" idx="1"/>
          </p:cNvCxnSpPr>
          <p:nvPr/>
        </p:nvCxnSpPr>
        <p:spPr>
          <a:xfrm rot="10800000" flipV="1">
            <a:off x="1921211" y="2354648"/>
            <a:ext cx="2257" cy="683388"/>
          </a:xfrm>
          <a:prstGeom prst="bentConnector3">
            <a:avLst>
              <a:gd name="adj1" fmla="val 10228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78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269256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12873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5157639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593817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509" y="1688316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5ACD9886-DB7A-4ACA-9F7C-CBE533DB0B50}"/>
              </a:ext>
            </a:extLst>
          </p:cNvPr>
          <p:cNvCxnSpPr>
            <a:cxnSpLocks/>
            <a:stCxn id="43" idx="0"/>
            <a:endCxn id="47" idx="3"/>
          </p:cNvCxnSpPr>
          <p:nvPr/>
        </p:nvCxnSpPr>
        <p:spPr>
          <a:xfrm rot="16200000" flipV="1">
            <a:off x="3438736" y="1649922"/>
            <a:ext cx="1450354" cy="28598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376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269256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12873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5157639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593817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509" y="1899332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5ACD9886-DB7A-4ACA-9F7C-CBE533DB0B50}"/>
              </a:ext>
            </a:extLst>
          </p:cNvPr>
          <p:cNvCxnSpPr>
            <a:cxnSpLocks/>
            <a:stCxn id="48" idx="3"/>
            <a:endCxn id="43" idx="0"/>
          </p:cNvCxnSpPr>
          <p:nvPr/>
        </p:nvCxnSpPr>
        <p:spPr>
          <a:xfrm>
            <a:off x="2731753" y="3038036"/>
            <a:ext cx="2862062" cy="766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034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269256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12873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4355778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791956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997518" y="2368201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336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269256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12873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4355778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791956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029302" y="1200769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xplosão: 14 Pontos 30">
            <a:extLst>
              <a:ext uri="{FF2B5EF4-FFF2-40B4-BE49-F238E27FC236}">
                <a16:creationId xmlns:a16="http://schemas.microsoft.com/office/drawing/2014/main" id="{4E1B6C52-1023-4205-B204-4B4BD5EB147D}"/>
              </a:ext>
            </a:extLst>
          </p:cNvPr>
          <p:cNvSpPr/>
          <p:nvPr/>
        </p:nvSpPr>
        <p:spPr>
          <a:xfrm>
            <a:off x="3643839" y="1950915"/>
            <a:ext cx="2268899" cy="12118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75&gt;10?</a:t>
            </a:r>
          </a:p>
          <a:p>
            <a:pPr algn="ctr"/>
            <a:r>
              <a:rPr lang="pt-BR" dirty="0"/>
              <a:t>S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55C4FC23-D3BE-41A2-B7C8-68CFC718FE12}"/>
              </a:ext>
            </a:extLst>
          </p:cNvPr>
          <p:cNvCxnSpPr>
            <a:cxnSpLocks/>
            <a:stCxn id="47" idx="3"/>
            <a:endCxn id="31" idx="1"/>
          </p:cNvCxnSpPr>
          <p:nvPr/>
        </p:nvCxnSpPr>
        <p:spPr>
          <a:xfrm>
            <a:off x="2734010" y="2354648"/>
            <a:ext cx="909829" cy="31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A5FADFC5-A0B4-4348-8964-2C82DE88CE41}"/>
              </a:ext>
            </a:extLst>
          </p:cNvPr>
          <p:cNvCxnSpPr>
            <a:stCxn id="42" idx="0"/>
            <a:endCxn id="31" idx="2"/>
          </p:cNvCxnSpPr>
          <p:nvPr/>
        </p:nvCxnSpPr>
        <p:spPr>
          <a:xfrm rot="5400000" flipH="1" flipV="1">
            <a:off x="4423064" y="3363248"/>
            <a:ext cx="795745" cy="85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60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269256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12873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4355778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791956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509" y="1467156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03478AC4-9B10-4E2B-81C3-13DA1D9891FE}"/>
              </a:ext>
            </a:extLst>
          </p:cNvPr>
          <p:cNvCxnSpPr>
            <a:stCxn id="47" idx="1"/>
            <a:endCxn id="48" idx="1"/>
          </p:cNvCxnSpPr>
          <p:nvPr/>
        </p:nvCxnSpPr>
        <p:spPr>
          <a:xfrm rot="10800000" flipV="1">
            <a:off x="1921211" y="2354648"/>
            <a:ext cx="2257" cy="683388"/>
          </a:xfrm>
          <a:prstGeom prst="bentConnector3">
            <a:avLst>
              <a:gd name="adj1" fmla="val 10228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566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269256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12873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4355778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791956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509" y="1651822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03478AC4-9B10-4E2B-81C3-13DA1D9891FE}"/>
              </a:ext>
            </a:extLst>
          </p:cNvPr>
          <p:cNvCxnSpPr>
            <a:cxnSpLocks/>
            <a:stCxn id="42" idx="0"/>
            <a:endCxn id="47" idx="3"/>
          </p:cNvCxnSpPr>
          <p:nvPr/>
        </p:nvCxnSpPr>
        <p:spPr>
          <a:xfrm rot="16200000" flipV="1">
            <a:off x="3031591" y="2057067"/>
            <a:ext cx="1449118" cy="2044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396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269256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12873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4355778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791956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509" y="1919110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03478AC4-9B10-4E2B-81C3-13DA1D9891FE}"/>
              </a:ext>
            </a:extLst>
          </p:cNvPr>
          <p:cNvCxnSpPr>
            <a:cxnSpLocks/>
            <a:stCxn id="48" idx="3"/>
            <a:endCxn id="42" idx="0"/>
          </p:cNvCxnSpPr>
          <p:nvPr/>
        </p:nvCxnSpPr>
        <p:spPr>
          <a:xfrm>
            <a:off x="2731753" y="3038036"/>
            <a:ext cx="2046537" cy="765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51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269256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12873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3525789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61967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983411" y="2348270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160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269256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12873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3525789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61967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983411" y="1208785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xplosão: 14 Pontos 30">
            <a:extLst>
              <a:ext uri="{FF2B5EF4-FFF2-40B4-BE49-F238E27FC236}">
                <a16:creationId xmlns:a16="http://schemas.microsoft.com/office/drawing/2014/main" id="{8EBB5D6A-BEA3-45C6-8E47-0EB8F3C5000D}"/>
              </a:ext>
            </a:extLst>
          </p:cNvPr>
          <p:cNvSpPr/>
          <p:nvPr/>
        </p:nvSpPr>
        <p:spPr>
          <a:xfrm>
            <a:off x="3643839" y="1950915"/>
            <a:ext cx="2268899" cy="12118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10&gt;0?</a:t>
            </a:r>
          </a:p>
          <a:p>
            <a:pPr algn="ctr"/>
            <a:r>
              <a:rPr lang="pt-BR" dirty="0"/>
              <a:t>S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04737750-8C4B-4634-822B-C5172EABF2FF}"/>
              </a:ext>
            </a:extLst>
          </p:cNvPr>
          <p:cNvCxnSpPr>
            <a:stCxn id="47" idx="3"/>
            <a:endCxn id="31" idx="1"/>
          </p:cNvCxnSpPr>
          <p:nvPr/>
        </p:nvCxnSpPr>
        <p:spPr>
          <a:xfrm>
            <a:off x="2734010" y="2354648"/>
            <a:ext cx="909829" cy="31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507AD7D2-E3A3-42E2-85E6-3E95A164FC15}"/>
              </a:ext>
            </a:extLst>
          </p:cNvPr>
          <p:cNvCxnSpPr>
            <a:stCxn id="41" idx="0"/>
            <a:endCxn id="31" idx="2"/>
          </p:cNvCxnSpPr>
          <p:nvPr/>
        </p:nvCxnSpPr>
        <p:spPr>
          <a:xfrm rot="5400000" flipH="1" flipV="1">
            <a:off x="4017990" y="2957778"/>
            <a:ext cx="795348" cy="895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3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93C987AA-E9AC-4151-8473-8434A654D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07478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flipH="1">
            <a:off x="151095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5157637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593815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545495" y="515609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622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269256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12873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3525789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61967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509" y="1435655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507AD7D2-E3A3-42E2-85E6-3E95A164FC15}"/>
              </a:ext>
            </a:extLst>
          </p:cNvPr>
          <p:cNvCxnSpPr>
            <a:cxnSpLocks/>
            <a:stCxn id="47" idx="1"/>
            <a:endCxn id="48" idx="1"/>
          </p:cNvCxnSpPr>
          <p:nvPr/>
        </p:nvCxnSpPr>
        <p:spPr>
          <a:xfrm rot="10800000" flipV="1">
            <a:off x="1921211" y="2354648"/>
            <a:ext cx="2257" cy="683388"/>
          </a:xfrm>
          <a:prstGeom prst="bentConnector3">
            <a:avLst>
              <a:gd name="adj1" fmla="val 10228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37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269256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12873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3525789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61967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509" y="1674808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507AD7D2-E3A3-42E2-85E6-3E95A164FC15}"/>
              </a:ext>
            </a:extLst>
          </p:cNvPr>
          <p:cNvCxnSpPr>
            <a:cxnSpLocks/>
            <a:stCxn id="41" idx="0"/>
            <a:endCxn id="47" idx="3"/>
          </p:cNvCxnSpPr>
          <p:nvPr/>
        </p:nvCxnSpPr>
        <p:spPr>
          <a:xfrm rot="16200000" flipV="1">
            <a:off x="2626519" y="2462140"/>
            <a:ext cx="1448721" cy="12337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70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269256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12873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3525789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61967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509" y="1928029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507AD7D2-E3A3-42E2-85E6-3E95A164FC15}"/>
              </a:ext>
            </a:extLst>
          </p:cNvPr>
          <p:cNvCxnSpPr>
            <a:cxnSpLocks/>
            <a:stCxn id="48" idx="3"/>
            <a:endCxn id="41" idx="0"/>
          </p:cNvCxnSpPr>
          <p:nvPr/>
        </p:nvCxnSpPr>
        <p:spPr>
          <a:xfrm>
            <a:off x="2731753" y="3038036"/>
            <a:ext cx="1235994" cy="765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591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269256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12873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2709862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146040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983411" y="2354648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984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269256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12873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2709862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146040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983411" y="1215165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xplosão: 14 Pontos 30">
            <a:extLst>
              <a:ext uri="{FF2B5EF4-FFF2-40B4-BE49-F238E27FC236}">
                <a16:creationId xmlns:a16="http://schemas.microsoft.com/office/drawing/2014/main" id="{C64E46DC-4813-4BA7-8E2B-04B7F413281D}"/>
              </a:ext>
            </a:extLst>
          </p:cNvPr>
          <p:cNvSpPr/>
          <p:nvPr/>
        </p:nvSpPr>
        <p:spPr>
          <a:xfrm>
            <a:off x="3643839" y="1950915"/>
            <a:ext cx="2268899" cy="12118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0&gt;0?</a:t>
            </a:r>
          </a:p>
          <a:p>
            <a:pPr algn="ctr"/>
            <a:r>
              <a:rPr lang="pt-BR" dirty="0"/>
              <a:t>N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438C19DB-91C2-49DF-B70C-0FFD563F88E3}"/>
              </a:ext>
            </a:extLst>
          </p:cNvPr>
          <p:cNvCxnSpPr>
            <a:stCxn id="47" idx="3"/>
            <a:endCxn id="31" idx="1"/>
          </p:cNvCxnSpPr>
          <p:nvPr/>
        </p:nvCxnSpPr>
        <p:spPr>
          <a:xfrm>
            <a:off x="2734010" y="2354648"/>
            <a:ext cx="909829" cy="31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CEBF378F-D74D-44B6-B3DA-0671807E6744}"/>
              </a:ext>
            </a:extLst>
          </p:cNvPr>
          <p:cNvCxnSpPr>
            <a:stCxn id="40" idx="0"/>
            <a:endCxn id="31" idx="2"/>
          </p:cNvCxnSpPr>
          <p:nvPr/>
        </p:nvCxnSpPr>
        <p:spPr>
          <a:xfrm rot="5400000" flipH="1" flipV="1">
            <a:off x="3610846" y="2549397"/>
            <a:ext cx="794112" cy="1711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379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3508489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944666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2709862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146040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546125" y="2815441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895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3508489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944666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5157640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593818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517989" y="754763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2A497811-FF11-46CD-B6B9-550D78E33A74}"/>
              </a:ext>
            </a:extLst>
          </p:cNvPr>
          <p:cNvCxnSpPr>
            <a:stCxn id="27" idx="2"/>
            <a:endCxn id="47" idx="1"/>
          </p:cNvCxnSpPr>
          <p:nvPr/>
        </p:nvCxnSpPr>
        <p:spPr>
          <a:xfrm rot="5400000">
            <a:off x="2514292" y="916390"/>
            <a:ext cx="847434" cy="2029083"/>
          </a:xfrm>
          <a:prstGeom prst="bentConnector4">
            <a:avLst>
              <a:gd name="adj1" fmla="val 39104"/>
              <a:gd name="adj2" fmla="val 111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861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3508489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944666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5157640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593818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993055" y="1180085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xplosão: 14 Pontos 30">
            <a:extLst>
              <a:ext uri="{FF2B5EF4-FFF2-40B4-BE49-F238E27FC236}">
                <a16:creationId xmlns:a16="http://schemas.microsoft.com/office/drawing/2014/main" id="{00871456-0D7B-401D-8CDD-998A66DFD7E8}"/>
              </a:ext>
            </a:extLst>
          </p:cNvPr>
          <p:cNvSpPr/>
          <p:nvPr/>
        </p:nvSpPr>
        <p:spPr>
          <a:xfrm>
            <a:off x="3643839" y="1950915"/>
            <a:ext cx="2268899" cy="12118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55&gt;94?</a:t>
            </a:r>
          </a:p>
          <a:p>
            <a:pPr algn="ctr"/>
            <a:r>
              <a:rPr lang="pt-BR" dirty="0"/>
              <a:t>N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83A54009-3B7E-422A-87C8-F9EEAD8C9B79}"/>
              </a:ext>
            </a:extLst>
          </p:cNvPr>
          <p:cNvCxnSpPr>
            <a:stCxn id="47" idx="3"/>
            <a:endCxn id="31" idx="1"/>
          </p:cNvCxnSpPr>
          <p:nvPr/>
        </p:nvCxnSpPr>
        <p:spPr>
          <a:xfrm>
            <a:off x="2734010" y="2354648"/>
            <a:ext cx="909829" cy="31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374B7935-409F-4D35-AED1-07A18F582353}"/>
              </a:ext>
            </a:extLst>
          </p:cNvPr>
          <p:cNvCxnSpPr>
            <a:stCxn id="43" idx="0"/>
            <a:endCxn id="31" idx="2"/>
          </p:cNvCxnSpPr>
          <p:nvPr/>
        </p:nvCxnSpPr>
        <p:spPr>
          <a:xfrm rot="16200000" flipV="1">
            <a:off x="4830209" y="3041395"/>
            <a:ext cx="796981" cy="730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991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3508489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944666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4355777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791955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993055" y="2361774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4606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3508489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944666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4355781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791959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993055" y="1180085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xplosão: 14 Pontos 30">
            <a:extLst>
              <a:ext uri="{FF2B5EF4-FFF2-40B4-BE49-F238E27FC236}">
                <a16:creationId xmlns:a16="http://schemas.microsoft.com/office/drawing/2014/main" id="{00871456-0D7B-401D-8CDD-998A66DFD7E8}"/>
              </a:ext>
            </a:extLst>
          </p:cNvPr>
          <p:cNvSpPr/>
          <p:nvPr/>
        </p:nvSpPr>
        <p:spPr>
          <a:xfrm>
            <a:off x="3643839" y="1950915"/>
            <a:ext cx="2268899" cy="12118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55&gt;75?</a:t>
            </a:r>
          </a:p>
          <a:p>
            <a:pPr algn="ctr"/>
            <a:r>
              <a:rPr lang="pt-BR" dirty="0"/>
              <a:t>N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83A54009-3B7E-422A-87C8-F9EEAD8C9B79}"/>
              </a:ext>
            </a:extLst>
          </p:cNvPr>
          <p:cNvCxnSpPr>
            <a:stCxn id="47" idx="3"/>
            <a:endCxn id="31" idx="1"/>
          </p:cNvCxnSpPr>
          <p:nvPr/>
        </p:nvCxnSpPr>
        <p:spPr>
          <a:xfrm>
            <a:off x="2734010" y="2354648"/>
            <a:ext cx="909829" cy="31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374B7935-409F-4D35-AED1-07A18F582353}"/>
              </a:ext>
            </a:extLst>
          </p:cNvPr>
          <p:cNvCxnSpPr>
            <a:cxnSpLocks/>
            <a:stCxn id="42" idx="0"/>
            <a:endCxn id="31" idx="2"/>
          </p:cNvCxnSpPr>
          <p:nvPr/>
        </p:nvCxnSpPr>
        <p:spPr>
          <a:xfrm rot="5400000" flipH="1" flipV="1">
            <a:off x="4423064" y="3363248"/>
            <a:ext cx="795745" cy="85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7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07478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flipH="1">
            <a:off x="151095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5157637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593815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545495" y="754759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B3C4AF02-E39D-4FD7-84D7-EBD2094EB052}"/>
              </a:ext>
            </a:extLst>
          </p:cNvPr>
          <p:cNvCxnSpPr>
            <a:stCxn id="22" idx="2"/>
            <a:endCxn id="47" idx="1"/>
          </p:cNvCxnSpPr>
          <p:nvPr/>
        </p:nvCxnSpPr>
        <p:spPr>
          <a:xfrm rot="16200000" flipH="1">
            <a:off x="1292061" y="1723241"/>
            <a:ext cx="850303" cy="412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3104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3508489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944666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3525784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61962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993055" y="2361774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811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3508489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944666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3539851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76029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993055" y="1180085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xplosão: 14 Pontos 30">
            <a:extLst>
              <a:ext uri="{FF2B5EF4-FFF2-40B4-BE49-F238E27FC236}">
                <a16:creationId xmlns:a16="http://schemas.microsoft.com/office/drawing/2014/main" id="{00871456-0D7B-401D-8CDD-998A66DFD7E8}"/>
              </a:ext>
            </a:extLst>
          </p:cNvPr>
          <p:cNvSpPr/>
          <p:nvPr/>
        </p:nvSpPr>
        <p:spPr>
          <a:xfrm>
            <a:off x="3643839" y="1950915"/>
            <a:ext cx="2268899" cy="12118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55&gt;10?</a:t>
            </a:r>
          </a:p>
          <a:p>
            <a:pPr algn="ctr"/>
            <a:r>
              <a:rPr lang="pt-BR" dirty="0"/>
              <a:t>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83A54009-3B7E-422A-87C8-F9EEAD8C9B79}"/>
              </a:ext>
            </a:extLst>
          </p:cNvPr>
          <p:cNvCxnSpPr>
            <a:stCxn id="47" idx="3"/>
            <a:endCxn id="31" idx="1"/>
          </p:cNvCxnSpPr>
          <p:nvPr/>
        </p:nvCxnSpPr>
        <p:spPr>
          <a:xfrm>
            <a:off x="2734010" y="2354648"/>
            <a:ext cx="909829" cy="31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374B7935-409F-4D35-AED1-07A18F582353}"/>
              </a:ext>
            </a:extLst>
          </p:cNvPr>
          <p:cNvCxnSpPr>
            <a:cxnSpLocks/>
            <a:stCxn id="41" idx="0"/>
            <a:endCxn id="31" idx="2"/>
          </p:cNvCxnSpPr>
          <p:nvPr/>
        </p:nvCxnSpPr>
        <p:spPr>
          <a:xfrm rot="5400000" flipH="1" flipV="1">
            <a:off x="4017990" y="2957778"/>
            <a:ext cx="795348" cy="895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9908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3508489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944666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3539851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76029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509" y="1460541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374B7935-409F-4D35-AED1-07A18F582353}"/>
              </a:ext>
            </a:extLst>
          </p:cNvPr>
          <p:cNvCxnSpPr>
            <a:cxnSpLocks/>
            <a:stCxn id="47" idx="1"/>
            <a:endCxn id="48" idx="1"/>
          </p:cNvCxnSpPr>
          <p:nvPr/>
        </p:nvCxnSpPr>
        <p:spPr>
          <a:xfrm rot="10800000" flipV="1">
            <a:off x="1921211" y="2354648"/>
            <a:ext cx="2257" cy="683388"/>
          </a:xfrm>
          <a:prstGeom prst="bentConnector3">
            <a:avLst>
              <a:gd name="adj1" fmla="val 10228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20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3508489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944666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3539851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76029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509" y="1671561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374B7935-409F-4D35-AED1-07A18F582353}"/>
              </a:ext>
            </a:extLst>
          </p:cNvPr>
          <p:cNvCxnSpPr>
            <a:cxnSpLocks/>
            <a:stCxn id="41" idx="0"/>
            <a:endCxn id="47" idx="3"/>
          </p:cNvCxnSpPr>
          <p:nvPr/>
        </p:nvCxnSpPr>
        <p:spPr>
          <a:xfrm rot="16200000" flipV="1">
            <a:off x="2626519" y="2462140"/>
            <a:ext cx="1448721" cy="12337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803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3508489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944666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3539851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76029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33577" y="1910717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374B7935-409F-4D35-AED1-07A18F582353}"/>
              </a:ext>
            </a:extLst>
          </p:cNvPr>
          <p:cNvCxnSpPr>
            <a:cxnSpLocks/>
            <a:stCxn id="48" idx="3"/>
            <a:endCxn id="41" idx="0"/>
          </p:cNvCxnSpPr>
          <p:nvPr/>
        </p:nvCxnSpPr>
        <p:spPr>
          <a:xfrm>
            <a:off x="2731753" y="3038036"/>
            <a:ext cx="1235994" cy="765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486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3508489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944666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2709858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146036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997479" y="2354648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7751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3508489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944666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2709858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146036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7997479" y="1194154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xplosão: 14 Pontos 30">
            <a:extLst>
              <a:ext uri="{FF2B5EF4-FFF2-40B4-BE49-F238E27FC236}">
                <a16:creationId xmlns:a16="http://schemas.microsoft.com/office/drawing/2014/main" id="{E902C14C-E3D6-48E4-BE1B-ED1F1CAFA3BC}"/>
              </a:ext>
            </a:extLst>
          </p:cNvPr>
          <p:cNvSpPr/>
          <p:nvPr/>
        </p:nvSpPr>
        <p:spPr>
          <a:xfrm>
            <a:off x="3643839" y="1950915"/>
            <a:ext cx="2268899" cy="12118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10&gt;0?</a:t>
            </a:r>
          </a:p>
          <a:p>
            <a:pPr algn="ctr"/>
            <a:r>
              <a:rPr lang="pt-BR" dirty="0"/>
              <a:t>S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575FEB18-4225-4757-8B01-4E5270BF9468}"/>
              </a:ext>
            </a:extLst>
          </p:cNvPr>
          <p:cNvCxnSpPr>
            <a:stCxn id="47" idx="3"/>
            <a:endCxn id="31" idx="1"/>
          </p:cNvCxnSpPr>
          <p:nvPr/>
        </p:nvCxnSpPr>
        <p:spPr>
          <a:xfrm>
            <a:off x="2734010" y="2354648"/>
            <a:ext cx="909829" cy="31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1EA9D1CE-43F6-4D8F-B274-7F88FFAB65C6}"/>
              </a:ext>
            </a:extLst>
          </p:cNvPr>
          <p:cNvCxnSpPr>
            <a:stCxn id="40" idx="0"/>
            <a:endCxn id="31" idx="2"/>
          </p:cNvCxnSpPr>
          <p:nvPr/>
        </p:nvCxnSpPr>
        <p:spPr>
          <a:xfrm rot="5400000" flipH="1" flipV="1">
            <a:off x="3610846" y="2549397"/>
            <a:ext cx="794112" cy="1711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115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3508489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944666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2709858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146036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509" y="1460541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1EA9D1CE-43F6-4D8F-B274-7F88FFAB65C6}"/>
              </a:ext>
            </a:extLst>
          </p:cNvPr>
          <p:cNvCxnSpPr>
            <a:cxnSpLocks/>
            <a:stCxn id="47" idx="1"/>
            <a:endCxn id="48" idx="1"/>
          </p:cNvCxnSpPr>
          <p:nvPr/>
        </p:nvCxnSpPr>
        <p:spPr>
          <a:xfrm rot="10800000" flipV="1">
            <a:off x="1921211" y="2354648"/>
            <a:ext cx="2257" cy="683388"/>
          </a:xfrm>
          <a:prstGeom prst="bentConnector3">
            <a:avLst>
              <a:gd name="adj1" fmla="val 10228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1985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3508489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944666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2709858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146036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509" y="1671556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1EA9D1CE-43F6-4D8F-B274-7F88FFAB65C6}"/>
              </a:ext>
            </a:extLst>
          </p:cNvPr>
          <p:cNvCxnSpPr>
            <a:cxnSpLocks/>
            <a:stCxn id="40" idx="0"/>
            <a:endCxn id="47" idx="3"/>
          </p:cNvCxnSpPr>
          <p:nvPr/>
        </p:nvCxnSpPr>
        <p:spPr>
          <a:xfrm rot="16200000" flipV="1">
            <a:off x="2219374" y="2869285"/>
            <a:ext cx="1447485" cy="418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481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3508489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944666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2709858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146036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509" y="1910712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1EA9D1CE-43F6-4D8F-B274-7F88FFAB65C6}"/>
              </a:ext>
            </a:extLst>
          </p:cNvPr>
          <p:cNvCxnSpPr>
            <a:cxnSpLocks/>
            <a:stCxn id="48" idx="3"/>
            <a:endCxn id="40" idx="0"/>
          </p:cNvCxnSpPr>
          <p:nvPr/>
        </p:nvCxnSpPr>
        <p:spPr>
          <a:xfrm>
            <a:off x="2731753" y="3038036"/>
            <a:ext cx="420469" cy="764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24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07478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flipH="1">
            <a:off x="151095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5157637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593815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021014" y="1194154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xplosão: 14 Pontos 30">
            <a:extLst>
              <a:ext uri="{FF2B5EF4-FFF2-40B4-BE49-F238E27FC236}">
                <a16:creationId xmlns:a16="http://schemas.microsoft.com/office/drawing/2014/main" id="{09E96971-8853-4989-9B47-D0E0B4424282}"/>
              </a:ext>
            </a:extLst>
          </p:cNvPr>
          <p:cNvSpPr/>
          <p:nvPr/>
        </p:nvSpPr>
        <p:spPr>
          <a:xfrm>
            <a:off x="3643839" y="1950915"/>
            <a:ext cx="2268899" cy="12118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10&gt;0?</a:t>
            </a:r>
          </a:p>
          <a:p>
            <a:pPr algn="ctr"/>
            <a:r>
              <a:rPr lang="pt-BR" dirty="0"/>
              <a:t>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4B0C2F0A-0062-4CA0-BE86-75FC1BCFDCC4}"/>
              </a:ext>
            </a:extLst>
          </p:cNvPr>
          <p:cNvCxnSpPr>
            <a:stCxn id="47" idx="3"/>
            <a:endCxn id="31" idx="1"/>
          </p:cNvCxnSpPr>
          <p:nvPr/>
        </p:nvCxnSpPr>
        <p:spPr>
          <a:xfrm>
            <a:off x="2734010" y="2354648"/>
            <a:ext cx="909829" cy="31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DE6C05A7-3F50-4023-91B8-5ABCF0BD15FF}"/>
              </a:ext>
            </a:extLst>
          </p:cNvPr>
          <p:cNvCxnSpPr>
            <a:stCxn id="43" idx="0"/>
            <a:endCxn id="31" idx="2"/>
          </p:cNvCxnSpPr>
          <p:nvPr/>
        </p:nvCxnSpPr>
        <p:spPr>
          <a:xfrm rot="16200000" flipV="1">
            <a:off x="4830209" y="3041395"/>
            <a:ext cx="796981" cy="730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6560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3508489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944666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1922065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2358243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1EA9D1CE-43F6-4D8F-B274-7F88FFAB65C6}"/>
              </a:ext>
            </a:extLst>
          </p:cNvPr>
          <p:cNvCxnSpPr>
            <a:cxnSpLocks/>
            <a:stCxn id="48" idx="3"/>
            <a:endCxn id="40" idx="0"/>
          </p:cNvCxnSpPr>
          <p:nvPr/>
        </p:nvCxnSpPr>
        <p:spPr>
          <a:xfrm>
            <a:off x="2731753" y="3038036"/>
            <a:ext cx="420469" cy="764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719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721FFAE-7D6F-4619-88BF-66A786A9D812}"/>
              </a:ext>
            </a:extLst>
          </p:cNvPr>
          <p:cNvSpPr txBox="1"/>
          <p:nvPr/>
        </p:nvSpPr>
        <p:spPr>
          <a:xfrm>
            <a:off x="2475914" y="2982351"/>
            <a:ext cx="226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Processo Continua até</a:t>
            </a:r>
          </a:p>
        </p:txBody>
      </p:sp>
    </p:spTree>
    <p:extLst>
      <p:ext uri="{BB962C8B-B14F-4D97-AF65-F5344CB8AC3E}">
        <p14:creationId xmlns:p14="http://schemas.microsoft.com/office/powerpoint/2010/main" val="882134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5140341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76518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1092078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1528256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4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07478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flipH="1">
            <a:off x="151095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5157637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593815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509" y="1446473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4B0C2F0A-0062-4CA0-BE86-75FC1BCFDCC4}"/>
              </a:ext>
            </a:extLst>
          </p:cNvPr>
          <p:cNvCxnSpPr>
            <a:cxnSpLocks/>
            <a:stCxn id="47" idx="1"/>
            <a:endCxn id="48" idx="1"/>
          </p:cNvCxnSpPr>
          <p:nvPr/>
        </p:nvCxnSpPr>
        <p:spPr>
          <a:xfrm rot="10800000" flipV="1">
            <a:off x="1921211" y="2354648"/>
            <a:ext cx="2257" cy="683388"/>
          </a:xfrm>
          <a:prstGeom prst="bentConnector3">
            <a:avLst>
              <a:gd name="adj1" fmla="val 10228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38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07478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flipH="1">
            <a:off x="151095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5157637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593815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509" y="1673343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4B0C2F0A-0062-4CA0-BE86-75FC1BCFDCC4}"/>
              </a:ext>
            </a:extLst>
          </p:cNvPr>
          <p:cNvCxnSpPr>
            <a:cxnSpLocks/>
            <a:stCxn id="43" idx="0"/>
            <a:endCxn id="47" idx="3"/>
          </p:cNvCxnSpPr>
          <p:nvPr/>
        </p:nvCxnSpPr>
        <p:spPr>
          <a:xfrm rot="16200000" flipV="1">
            <a:off x="3438736" y="1649922"/>
            <a:ext cx="1450354" cy="28598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0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21720A37-5FE5-4E7B-9ACE-DF748C7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87" y="132209"/>
            <a:ext cx="4257675" cy="32289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203012-A10A-4804-AB8B-53718F6391C3}"/>
              </a:ext>
            </a:extLst>
          </p:cNvPr>
          <p:cNvSpPr txBox="1"/>
          <p:nvPr/>
        </p:nvSpPr>
        <p:spPr>
          <a:xfrm>
            <a:off x="334063" y="1129411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20175F-A05A-4915-B0B5-F483DB60675D}"/>
              </a:ext>
            </a:extLst>
          </p:cNvPr>
          <p:cNvSpPr txBox="1"/>
          <p:nvPr/>
        </p:nvSpPr>
        <p:spPr>
          <a:xfrm>
            <a:off x="334063" y="3808971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vetorB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A6BFF9-5EFE-485F-934E-22385ED27480}"/>
              </a:ext>
            </a:extLst>
          </p:cNvPr>
          <p:cNvSpPr txBox="1"/>
          <p:nvPr/>
        </p:nvSpPr>
        <p:spPr>
          <a:xfrm>
            <a:off x="1074780" y="759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indiceA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ADD246-D8E3-492F-BE14-A34AFDFAD970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flipH="1">
            <a:off x="1510957" y="445269"/>
            <a:ext cx="4008" cy="68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E156FA-9694-44F9-BDE0-2BBFFD880B36}"/>
              </a:ext>
            </a:extLst>
          </p:cNvPr>
          <p:cNvSpPr txBox="1"/>
          <p:nvPr/>
        </p:nvSpPr>
        <p:spPr>
          <a:xfrm>
            <a:off x="1961491" y="182987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A4EA49-8421-461C-825B-43D0D48F55E9}"/>
              </a:ext>
            </a:extLst>
          </p:cNvPr>
          <p:cNvSpPr txBox="1"/>
          <p:nvPr/>
        </p:nvSpPr>
        <p:spPr>
          <a:xfrm>
            <a:off x="1975672" y="2524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B8245D-4550-4751-8A76-BF63D57E959F}"/>
              </a:ext>
            </a:extLst>
          </p:cNvPr>
          <p:cNvSpPr/>
          <p:nvPr/>
        </p:nvSpPr>
        <p:spPr>
          <a:xfrm>
            <a:off x="1105685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08347C-4E85-462B-A8AB-54968A8CFE7D}"/>
              </a:ext>
            </a:extLst>
          </p:cNvPr>
          <p:cNvSpPr/>
          <p:nvPr/>
        </p:nvSpPr>
        <p:spPr>
          <a:xfrm>
            <a:off x="1921210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2B9F03-A8C3-4829-A7B8-AFE156A8A9CF}"/>
              </a:ext>
            </a:extLst>
          </p:cNvPr>
          <p:cNvSpPr/>
          <p:nvPr/>
        </p:nvSpPr>
        <p:spPr>
          <a:xfrm>
            <a:off x="2731753" y="113664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DC41E8-DC49-4F85-8011-E8A339945753}"/>
              </a:ext>
            </a:extLst>
          </p:cNvPr>
          <p:cNvSpPr/>
          <p:nvPr/>
        </p:nvSpPr>
        <p:spPr>
          <a:xfrm>
            <a:off x="3547278" y="11378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9FA88-831C-40D5-ABAE-455429DF35EC}"/>
              </a:ext>
            </a:extLst>
          </p:cNvPr>
          <p:cNvSpPr/>
          <p:nvPr/>
        </p:nvSpPr>
        <p:spPr>
          <a:xfrm>
            <a:off x="4356453" y="113501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833C3B7-5CEA-4209-9CC1-1070C3D0B156}"/>
              </a:ext>
            </a:extLst>
          </p:cNvPr>
          <p:cNvSpPr/>
          <p:nvPr/>
        </p:nvSpPr>
        <p:spPr>
          <a:xfrm>
            <a:off x="5171978" y="113624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F7F0B17-DCDB-4A79-92FA-7123DF15ECB7}"/>
              </a:ext>
            </a:extLst>
          </p:cNvPr>
          <p:cNvSpPr/>
          <p:nvPr/>
        </p:nvSpPr>
        <p:spPr>
          <a:xfrm>
            <a:off x="1120882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0DD349A-D9E2-4B84-A492-3D8646E00533}"/>
              </a:ext>
            </a:extLst>
          </p:cNvPr>
          <p:cNvSpPr/>
          <p:nvPr/>
        </p:nvSpPr>
        <p:spPr>
          <a:xfrm>
            <a:off x="1936407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E078B20-0648-480A-90B6-F8AD6B2312E4}"/>
              </a:ext>
            </a:extLst>
          </p:cNvPr>
          <p:cNvSpPr/>
          <p:nvPr/>
        </p:nvSpPr>
        <p:spPr>
          <a:xfrm>
            <a:off x="2746950" y="3802133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BC63DE6-27DF-464F-9181-ECDBB10C1306}"/>
              </a:ext>
            </a:extLst>
          </p:cNvPr>
          <p:cNvSpPr/>
          <p:nvPr/>
        </p:nvSpPr>
        <p:spPr>
          <a:xfrm>
            <a:off x="3562475" y="3803369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EA75D1E-EF6A-4CD2-8E69-637053A8F9FD}"/>
              </a:ext>
            </a:extLst>
          </p:cNvPr>
          <p:cNvSpPr/>
          <p:nvPr/>
        </p:nvSpPr>
        <p:spPr>
          <a:xfrm>
            <a:off x="4373018" y="3803766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2C722E-30EC-4358-8980-EC30CA6A00CA}"/>
              </a:ext>
            </a:extLst>
          </p:cNvPr>
          <p:cNvSpPr/>
          <p:nvPr/>
        </p:nvSpPr>
        <p:spPr>
          <a:xfrm>
            <a:off x="5188543" y="380500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3FED2CE-34CC-4E3C-AD65-62291E8A9A4A}"/>
              </a:ext>
            </a:extLst>
          </p:cNvPr>
          <p:cNvSpPr/>
          <p:nvPr/>
        </p:nvSpPr>
        <p:spPr>
          <a:xfrm>
            <a:off x="1923467" y="2169982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C712CC9-57CE-449B-8872-AE18D363709F}"/>
              </a:ext>
            </a:extLst>
          </p:cNvPr>
          <p:cNvSpPr/>
          <p:nvPr/>
        </p:nvSpPr>
        <p:spPr>
          <a:xfrm>
            <a:off x="1921210" y="2853370"/>
            <a:ext cx="8105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FA7B09-E25B-4EB0-B175-7A2A85936DF9}"/>
              </a:ext>
            </a:extLst>
          </p:cNvPr>
          <p:cNvSpPr txBox="1"/>
          <p:nvPr/>
        </p:nvSpPr>
        <p:spPr>
          <a:xfrm>
            <a:off x="5157637" y="4779737"/>
            <a:ext cx="8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indiceB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D97753C-18BD-49E4-A6C5-9DD715BA531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593815" y="4174334"/>
            <a:ext cx="0" cy="6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4F0D2F05-C392-4B12-90D8-7741BE9F99E7}"/>
              </a:ext>
            </a:extLst>
          </p:cNvPr>
          <p:cNvSpPr/>
          <p:nvPr/>
        </p:nvSpPr>
        <p:spPr>
          <a:xfrm>
            <a:off x="8419509" y="1912494"/>
            <a:ext cx="6088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4B0C2F0A-0062-4CA0-BE86-75FC1BCFDCC4}"/>
              </a:ext>
            </a:extLst>
          </p:cNvPr>
          <p:cNvCxnSpPr>
            <a:cxnSpLocks/>
            <a:stCxn id="48" idx="3"/>
            <a:endCxn id="43" idx="0"/>
          </p:cNvCxnSpPr>
          <p:nvPr/>
        </p:nvCxnSpPr>
        <p:spPr>
          <a:xfrm>
            <a:off x="2731753" y="3038036"/>
            <a:ext cx="2862062" cy="766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906857"/>
      </p:ext>
    </p:extLst>
  </p:cSld>
  <p:clrMapOvr>
    <a:masterClrMapping/>
  </p:clrMapOvr>
</p:sld>
</file>

<file path=ppt/theme/theme1.xml><?xml version="1.0" encoding="utf-8"?>
<a:theme xmlns:a="http://schemas.openxmlformats.org/drawingml/2006/main" name="Spra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70B46F1-3EB1-534B-88BE-036F6D969580}" vid="{FEB111D5-CCAF-9848-9962-8E9EC70C26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Padrão UNEMAT v2</Template>
  <TotalTime>2230</TotalTime>
  <Words>1308</Words>
  <Application>Microsoft Office PowerPoint</Application>
  <PresentationFormat>Widescreen</PresentationFormat>
  <Paragraphs>1225</Paragraphs>
  <Slides>62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6" baseType="lpstr">
      <vt:lpstr>Calibri</vt:lpstr>
      <vt:lpstr>Calibri Light</vt:lpstr>
      <vt:lpstr>Wingdings</vt:lpstr>
      <vt:lpstr>Sprace</vt:lpstr>
      <vt:lpstr>Ordenação</vt:lpstr>
      <vt:lpstr>Ordenação de Vetores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</dc:title>
  <dc:creator>shinoda</dc:creator>
  <cp:lastModifiedBy>laramalho</cp:lastModifiedBy>
  <cp:revision>182</cp:revision>
  <cp:lastPrinted>2016-12-20T21:46:29Z</cp:lastPrinted>
  <dcterms:created xsi:type="dcterms:W3CDTF">2017-09-02T14:02:18Z</dcterms:created>
  <dcterms:modified xsi:type="dcterms:W3CDTF">2019-06-19T15:42:41Z</dcterms:modified>
</cp:coreProperties>
</file>