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31d6fb2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31d6fb2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31d6fb2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31d6fb2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31d6fb2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31d6fb2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31d6fb2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31d6fb2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31d6fb2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31d6fb2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131d6fb2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131d6fb2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131d6fb2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131d6fb2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131d6fb2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131d6fb2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.imgur.com/sADgeiR.p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basics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 1 to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</a:t>
            </a:r>
            <a:r>
              <a:rPr lang="en-GB"/>
              <a:t> of a webpage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&lt;!--Doctype html</a:t>
            </a:r>
            <a:r>
              <a:rPr lang="en-GB"/>
              <a:t>--&gt;</a:t>
            </a:r>
            <a:r>
              <a:rPr lang="en-GB"/>
              <a:t>  	//Defines the document type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&lt;html&gt;	//Defines a html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&lt;head&gt;	//used for all </a:t>
            </a:r>
            <a:r>
              <a:rPr lang="en-GB"/>
              <a:t>metadata</a:t>
            </a:r>
            <a:r>
              <a:rPr lang="en-GB"/>
              <a:t> {css styleing scripts ect.}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&lt;/head&gt;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&lt;body&gt;	// the information that displays on your webpage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&lt;/body&gt;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&lt;/html&gt;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Headings and text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&lt;h1&gt; this is a heading&lt;/h1&gt;	// the number can range from 1 to 6 being the         biggest heading to the smallest{&lt;h6&gt;smallest heading&lt;/h6&gt;}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&lt;p&gt; this is a paragraph &lt;/p&gt;	//text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 and images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&lt;a 				//this is the tag used for 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href="link"&gt;		// the attrbuie sets the link to where it goses when u click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Text to click		//text to click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&lt;/a&gt;			//closing tag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&lt;img src="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https://i.imgur.com/sADgeiR.png</a:t>
            </a:r>
            <a:r>
              <a:rPr lang="en-GB"/>
              <a:t>"&gt;&lt;/a&gt; // this displays the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&lt;figcaption id="img-caption"&gt;This is a caption for the image&lt;/figcaption&gt;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Lists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&lt;ul&gt; this defines an </a:t>
            </a:r>
            <a:r>
              <a:rPr lang="en-GB"/>
              <a:t>unordered</a:t>
            </a:r>
            <a:r>
              <a:rPr lang="en-GB"/>
              <a:t> list&lt;/ul&gt;	//bullets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&lt;ol&gt; this defines an ordered list&lt;/ol&gt;	// Alphanumeric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&lt;li&gt; this defines an item in a list &lt;/li&gt;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E.G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&lt;ul&gt;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&lt;li&gt;item1&lt;/li&gt;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&lt;li&gt;item2&lt;/li&gt;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&lt;/ul&gt;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Tables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79925"/>
            <a:ext cx="8520600" cy="4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&lt;table &gt; 		//defines the table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&lt;tr&gt;			// defines the row [this is row one]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&lt;td&gt;this is the text or item in the cell&lt;/td&gt;	//defines the cell [first cell = first column ect.]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&lt;/tr&gt; </a:t>
            </a:r>
            <a:r>
              <a:rPr lang="en-GB"/>
              <a:t>[end row one]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&lt;tr&gt; [this is row two]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&lt;td&gt;this is the text or item in the cell&lt;/td&gt;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&lt;/tr&gt; [end row two]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&lt;/table&gt;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colspan="2"  //column that spans over so many spaces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rowspan="2" //row that spans over so many spaces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Tags in Forms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888500"/>
            <a:ext cx="8520600" cy="4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&lt;form&gt;	 // this defines a form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&lt;input&gt;	// this defines an input from the user its main </a:t>
            </a:r>
            <a:r>
              <a:rPr lang="en-GB"/>
              <a:t>attribute</a:t>
            </a:r>
            <a:r>
              <a:rPr lang="en-GB"/>
              <a:t>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</a:t>
            </a:r>
            <a:r>
              <a:rPr lang="en-GB"/>
              <a:t>label</a:t>
            </a:r>
            <a:r>
              <a:rPr lang="en-GB"/>
              <a:t>&gt;	// this gives a </a:t>
            </a:r>
            <a:r>
              <a:rPr lang="en-GB"/>
              <a:t>label</a:t>
            </a:r>
            <a:r>
              <a:rPr lang="en-GB"/>
              <a:t> to a tag use the for attribute with the tages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&lt;select&gt;	//defines a drop down box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&lt;option&gt;	//defines the options in a dropdown box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&lt;textarea&gt;	// defines an area in </a:t>
            </a:r>
            <a:r>
              <a:rPr lang="en-GB"/>
              <a:t>which</a:t>
            </a:r>
            <a:r>
              <a:rPr lang="en-GB"/>
              <a:t> the user can type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&lt;button&gt;	// defines a button on the form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&lt;fieldset&gt;	// group related </a:t>
            </a:r>
            <a:r>
              <a:rPr lang="en-GB"/>
              <a:t>tags</a:t>
            </a:r>
            <a:r>
              <a:rPr lang="en-GB"/>
              <a:t> together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&lt;legend&gt;	// this is the caption for the fieldset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&lt;datalist&gt;	// sets a </a:t>
            </a:r>
            <a:r>
              <a:rPr lang="en-GB"/>
              <a:t>predefined</a:t>
            </a:r>
            <a:r>
              <a:rPr lang="en-GB"/>
              <a:t> list to use on an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&lt;output&gt;	// outputs what is done in a calculation </a:t>
            </a:r>
            <a:endParaRPr sz="12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types {use the </a:t>
            </a:r>
            <a:r>
              <a:rPr lang="en-GB"/>
              <a:t>attribute</a:t>
            </a:r>
            <a:r>
              <a:rPr lang="en-GB"/>
              <a:t> type}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017725"/>
            <a:ext cx="85206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	// any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Email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Tel	// cellphone number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Number		//any number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Color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atetime-local // date without time zone </a:t>
            </a:r>
            <a:endParaRPr sz="12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Month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ime </a:t>
            </a:r>
            <a:endParaRPr sz="1300">
              <a:solidFill>
                <a:srgbClr val="DC143C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Week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Url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72200"/>
            <a:ext cx="8520600" cy="3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300"/>
              <a:t>P</a:t>
            </a:r>
            <a:r>
              <a:rPr lang="en-GB" sz="1300"/>
              <a:t>assword </a:t>
            </a:r>
            <a:endParaRPr sz="1300"/>
          </a:p>
          <a:p>
            <a:pPr indent="0" lvl="0" marL="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300"/>
              <a:t>File  //a file from your storage 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300"/>
              <a:t>Image 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Radio // a radio group </a:t>
            </a:r>
            <a:endParaRPr sz="1300">
              <a:solidFill>
                <a:srgbClr val="DC143C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300"/>
              <a:t>Range</a:t>
            </a:r>
            <a:endParaRPr sz="1300">
              <a:solidFill>
                <a:srgbClr val="DC143C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300"/>
              <a:t>Reset 	// reset all the values in the form</a:t>
            </a:r>
            <a:endParaRPr sz="1300">
              <a:solidFill>
                <a:srgbClr val="DC143C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300"/>
              <a:t>Search </a:t>
            </a:r>
            <a:endParaRPr sz="1300">
              <a:solidFill>
                <a:srgbClr val="DC143C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300"/>
              <a:t>Submit // submit form to server </a:t>
            </a:r>
            <a:endParaRPr sz="1300">
              <a:solidFill>
                <a:srgbClr val="DC143C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