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A2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6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AEFEA-A4F0-4191-92D3-7CEF755127FE}" type="datetimeFigureOut">
              <a:rPr lang="hu-HU" smtClean="0"/>
              <a:t>2023. 02. 03.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AF78A-3A72-40D5-943D-A31B2DBA7A4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04381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AEFEA-A4F0-4191-92D3-7CEF755127FE}" type="datetimeFigureOut">
              <a:rPr lang="hu-HU" smtClean="0"/>
              <a:t>2023. 02. 03.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AF78A-3A72-40D5-943D-A31B2DBA7A4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73325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AEFEA-A4F0-4191-92D3-7CEF755127FE}" type="datetimeFigureOut">
              <a:rPr lang="hu-HU" smtClean="0"/>
              <a:t>2023. 02. 03.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AF78A-3A72-40D5-943D-A31B2DBA7A4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79856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AEFEA-A4F0-4191-92D3-7CEF755127FE}" type="datetimeFigureOut">
              <a:rPr lang="hu-HU" smtClean="0"/>
              <a:t>2023. 02. 03.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AF78A-3A72-40D5-943D-A31B2DBA7A4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38276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AEFEA-A4F0-4191-92D3-7CEF755127FE}" type="datetimeFigureOut">
              <a:rPr lang="hu-HU" smtClean="0"/>
              <a:t>2023. 02. 03.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AF78A-3A72-40D5-943D-A31B2DBA7A4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67520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AEFEA-A4F0-4191-92D3-7CEF755127FE}" type="datetimeFigureOut">
              <a:rPr lang="hu-HU" smtClean="0"/>
              <a:t>2023. 02. 03.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AF78A-3A72-40D5-943D-A31B2DBA7A4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26259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AEFEA-A4F0-4191-92D3-7CEF755127FE}" type="datetimeFigureOut">
              <a:rPr lang="hu-HU" smtClean="0"/>
              <a:t>2023. 02. 03.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AF78A-3A72-40D5-943D-A31B2DBA7A4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42847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AEFEA-A4F0-4191-92D3-7CEF755127FE}" type="datetimeFigureOut">
              <a:rPr lang="hu-HU" smtClean="0"/>
              <a:t>2023. 02. 03.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AF78A-3A72-40D5-943D-A31B2DBA7A4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66437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AEFEA-A4F0-4191-92D3-7CEF755127FE}" type="datetimeFigureOut">
              <a:rPr lang="hu-HU" smtClean="0"/>
              <a:t>2023. 02. 03.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AF78A-3A72-40D5-943D-A31B2DBA7A4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9446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AEFEA-A4F0-4191-92D3-7CEF755127FE}" type="datetimeFigureOut">
              <a:rPr lang="hu-HU" smtClean="0"/>
              <a:t>2023. 02. 03.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AF78A-3A72-40D5-943D-A31B2DBA7A4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94100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AEFEA-A4F0-4191-92D3-7CEF755127FE}" type="datetimeFigureOut">
              <a:rPr lang="hu-HU" smtClean="0"/>
              <a:t>2023. 02. 03.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AF78A-3A72-40D5-943D-A31B2DBA7A4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09240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AEFEA-A4F0-4191-92D3-7CEF755127FE}" type="datetimeFigureOut">
              <a:rPr lang="hu-HU" smtClean="0"/>
              <a:t>2023. 02. 03.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AAF78A-3A72-40D5-943D-A31B2DBA7A4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42321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4000">
              <a:schemeClr val="accent5">
                <a:lumMod val="5000"/>
                <a:lumOff val="95000"/>
              </a:schemeClr>
            </a:gs>
            <a:gs pos="0">
              <a:srgbClr val="0070C0"/>
            </a:gs>
            <a:gs pos="83000">
              <a:srgbClr val="EEA2E9"/>
            </a:gs>
            <a:gs pos="100000">
              <a:schemeClr val="accent5">
                <a:lumMod val="30000"/>
                <a:lumOff val="70000"/>
              </a:schemeClr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>
                <a:latin typeface="Bell MT" panose="02020503060305020303" pitchFamily="18" charset="0"/>
              </a:rPr>
              <a:t>Projekt</a:t>
            </a:r>
            <a:endParaRPr lang="hu-HU" dirty="0">
              <a:latin typeface="Bell MT" panose="02020503060305020303" pitchFamily="18" charset="0"/>
            </a:endParaRP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>
                <a:latin typeface="Bell MT" panose="02020503060305020303" pitchFamily="18" charset="0"/>
              </a:rPr>
              <a:t>Készítette: Trapp Alex &amp; Kovács Pénelopé M.</a:t>
            </a:r>
            <a:endParaRPr lang="hu-HU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3183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4000">
              <a:schemeClr val="accent5">
                <a:lumMod val="5000"/>
                <a:lumOff val="95000"/>
              </a:schemeClr>
            </a:gs>
            <a:gs pos="0">
              <a:schemeClr val="accent1">
                <a:lumMod val="50000"/>
              </a:schemeClr>
            </a:gs>
            <a:gs pos="83000">
              <a:srgbClr val="EEA2E9"/>
            </a:gs>
            <a:gs pos="100000">
              <a:schemeClr val="accent5">
                <a:lumMod val="30000"/>
                <a:lumOff val="70000"/>
              </a:schemeClr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>
                <a:latin typeface="Bell MT" panose="02020503060305020303" pitchFamily="18" charset="0"/>
              </a:rPr>
              <a:t>A feladat.</a:t>
            </a:r>
            <a:endParaRPr lang="hu-HU" dirty="0">
              <a:latin typeface="Bell MT" panose="02020503060305020303" pitchFamily="18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>
                <a:latin typeface="Bell MT" panose="02020503060305020303" pitchFamily="18" charset="0"/>
              </a:rPr>
              <a:t>Egy weboldalt kellett készíteni VSH-</a:t>
            </a:r>
            <a:r>
              <a:rPr lang="hu-HU" dirty="0" err="1" smtClean="0">
                <a:latin typeface="Bell MT" panose="02020503060305020303" pitchFamily="18" charset="0"/>
              </a:rPr>
              <a:t>val</a:t>
            </a:r>
            <a:r>
              <a:rPr lang="hu-HU" dirty="0" smtClean="0">
                <a:latin typeface="Bell MT" panose="02020503060305020303" pitchFamily="18" charset="0"/>
              </a:rPr>
              <a:t> ami tartalmaz </a:t>
            </a:r>
            <a:r>
              <a:rPr lang="hu-HU" dirty="0" err="1" smtClean="0">
                <a:latin typeface="Bell MT" panose="02020503060305020303" pitchFamily="18" charset="0"/>
              </a:rPr>
              <a:t>javascript</a:t>
            </a:r>
            <a:r>
              <a:rPr lang="hu-HU" dirty="0" smtClean="0">
                <a:latin typeface="Bell MT" panose="02020503060305020303" pitchFamily="18" charset="0"/>
              </a:rPr>
              <a:t>-et</a:t>
            </a:r>
          </a:p>
          <a:p>
            <a:r>
              <a:rPr lang="hu-HU" dirty="0" smtClean="0">
                <a:latin typeface="Bell MT" panose="02020503060305020303" pitchFamily="18" charset="0"/>
              </a:rPr>
              <a:t>Illetve fel kellett tölteni a </a:t>
            </a:r>
            <a:r>
              <a:rPr lang="hu-HU" dirty="0" err="1" smtClean="0">
                <a:latin typeface="Bell MT" panose="02020503060305020303" pitchFamily="18" charset="0"/>
              </a:rPr>
              <a:t>Github-ra</a:t>
            </a:r>
            <a:endParaRPr lang="hu-HU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4858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4000">
              <a:schemeClr val="accent5">
                <a:lumMod val="5000"/>
                <a:lumOff val="95000"/>
              </a:schemeClr>
            </a:gs>
            <a:gs pos="0">
              <a:schemeClr val="accent1">
                <a:lumMod val="50000"/>
              </a:schemeClr>
            </a:gs>
            <a:gs pos="83000">
              <a:srgbClr val="EEA2E9"/>
            </a:gs>
            <a:gs pos="100000">
              <a:schemeClr val="accent5">
                <a:lumMod val="30000"/>
                <a:lumOff val="70000"/>
              </a:schemeClr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>
                <a:latin typeface="Bell MT" panose="02020503060305020303" pitchFamily="18" charset="0"/>
              </a:rPr>
              <a:t>Feladat felosztása</a:t>
            </a:r>
            <a:endParaRPr lang="hu-HU" dirty="0">
              <a:latin typeface="Bell MT" panose="02020503060305020303" pitchFamily="18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>
                <a:latin typeface="Bell MT" panose="02020503060305020303" pitchFamily="18" charset="0"/>
              </a:rPr>
              <a:t>HTML/</a:t>
            </a:r>
            <a:r>
              <a:rPr lang="hu-HU" dirty="0" err="1" smtClean="0">
                <a:latin typeface="Bell MT" panose="02020503060305020303" pitchFamily="18" charset="0"/>
              </a:rPr>
              <a:t>JavaScript,github</a:t>
            </a:r>
            <a:r>
              <a:rPr lang="hu-HU" dirty="0" smtClean="0">
                <a:latin typeface="Bell MT" panose="02020503060305020303" pitchFamily="18" charset="0"/>
              </a:rPr>
              <a:t>: Alex</a:t>
            </a:r>
          </a:p>
          <a:p>
            <a:r>
              <a:rPr lang="hu-HU" dirty="0" smtClean="0">
                <a:latin typeface="Bell MT" panose="02020503060305020303" pitchFamily="18" charset="0"/>
              </a:rPr>
              <a:t>CSS/</a:t>
            </a:r>
            <a:r>
              <a:rPr lang="hu-HU" dirty="0" err="1" smtClean="0">
                <a:latin typeface="Bell MT" panose="02020503060305020303" pitchFamily="18" charset="0"/>
              </a:rPr>
              <a:t>képek,szövegek</a:t>
            </a:r>
            <a:r>
              <a:rPr lang="hu-HU" dirty="0" smtClean="0">
                <a:latin typeface="Bell MT" panose="02020503060305020303" pitchFamily="18" charset="0"/>
              </a:rPr>
              <a:t>: Penny</a:t>
            </a:r>
          </a:p>
          <a:p>
            <a:r>
              <a:rPr lang="hu-HU" dirty="0" smtClean="0">
                <a:latin typeface="Bell MT" panose="02020503060305020303" pitchFamily="18" charset="0"/>
              </a:rPr>
              <a:t>ppt</a:t>
            </a:r>
            <a:r>
              <a:rPr lang="hu-HU" smtClean="0">
                <a:latin typeface="Bell MT" panose="02020503060305020303" pitchFamily="18" charset="0"/>
              </a:rPr>
              <a:t>: Penny, </a:t>
            </a:r>
            <a:r>
              <a:rPr lang="hu-HU" dirty="0" smtClean="0">
                <a:latin typeface="Bell MT" panose="02020503060305020303" pitchFamily="18" charset="0"/>
              </a:rPr>
              <a:t>Alex</a:t>
            </a:r>
            <a:endParaRPr lang="hu-HU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3395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4000">
              <a:schemeClr val="accent5">
                <a:lumMod val="5000"/>
                <a:lumOff val="95000"/>
              </a:schemeClr>
            </a:gs>
            <a:gs pos="0">
              <a:schemeClr val="accent1">
                <a:lumMod val="50000"/>
              </a:schemeClr>
            </a:gs>
            <a:gs pos="83000">
              <a:srgbClr val="EEA2E9"/>
            </a:gs>
            <a:gs pos="100000">
              <a:schemeClr val="accent5">
                <a:lumMod val="30000"/>
                <a:lumOff val="70000"/>
              </a:schemeClr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>
                <a:latin typeface="Bell MT" panose="02020503060305020303" pitchFamily="18" charset="0"/>
              </a:rPr>
              <a:t>Megvalósítás</a:t>
            </a:r>
            <a:endParaRPr lang="hu-HU" dirty="0">
              <a:latin typeface="Bell MT" panose="02020503060305020303" pitchFamily="18" charset="0"/>
            </a:endParaRP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>
                <a:latin typeface="Bell MT" panose="02020503060305020303" pitchFamily="18" charset="0"/>
              </a:rPr>
              <a:t>Elképzelés</a:t>
            </a:r>
            <a:endParaRPr lang="hu-HU" dirty="0">
              <a:latin typeface="Bell MT" panose="02020503060305020303" pitchFamily="18" charset="0"/>
            </a:endParaRP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hu-HU" dirty="0" smtClean="0">
                <a:latin typeface="Bell MT" panose="02020503060305020303" pitchFamily="18" charset="0"/>
              </a:rPr>
              <a:t>Két weboldal közti ugrás gomb segítségével</a:t>
            </a:r>
          </a:p>
          <a:p>
            <a:r>
              <a:rPr lang="hu-HU" dirty="0" smtClean="0">
                <a:latin typeface="Bell MT" panose="02020503060305020303" pitchFamily="18" charset="0"/>
              </a:rPr>
              <a:t>Aránylag jó minőségű weboldal</a:t>
            </a:r>
          </a:p>
          <a:p>
            <a:r>
              <a:rPr lang="hu-HU" dirty="0" smtClean="0">
                <a:latin typeface="Bell MT" panose="02020503060305020303" pitchFamily="18" charset="0"/>
              </a:rPr>
              <a:t>Több JavaScript</a:t>
            </a:r>
            <a:endParaRPr lang="hu-HU" dirty="0">
              <a:latin typeface="Bell MT" panose="02020503060305020303" pitchFamily="18" charset="0"/>
            </a:endParaRP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hu-HU" dirty="0" smtClean="0">
                <a:latin typeface="Bell MT" panose="02020503060305020303" pitchFamily="18" charset="0"/>
              </a:rPr>
              <a:t>Megvalósítás</a:t>
            </a:r>
            <a:endParaRPr lang="hu-HU" dirty="0">
              <a:latin typeface="Bell MT" panose="02020503060305020303" pitchFamily="18" charset="0"/>
            </a:endParaRP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hu-HU" dirty="0" smtClean="0">
                <a:latin typeface="Bell MT" panose="02020503060305020303" pitchFamily="18" charset="0"/>
              </a:rPr>
              <a:t>Csak egy weboldal készült el.</a:t>
            </a:r>
          </a:p>
          <a:p>
            <a:r>
              <a:rPr lang="hu-HU" dirty="0" smtClean="0">
                <a:latin typeface="Bell MT" panose="02020503060305020303" pitchFamily="18" charset="0"/>
              </a:rPr>
              <a:t>A minősége kérdőjelezhető</a:t>
            </a:r>
          </a:p>
          <a:p>
            <a:r>
              <a:rPr lang="hu-HU" dirty="0" smtClean="0">
                <a:latin typeface="Bell MT" panose="02020503060305020303" pitchFamily="18" charset="0"/>
              </a:rPr>
              <a:t>Nagyon kevés </a:t>
            </a:r>
            <a:r>
              <a:rPr lang="hu-HU" dirty="0" err="1" smtClean="0">
                <a:latin typeface="Bell MT" panose="02020503060305020303" pitchFamily="18" charset="0"/>
              </a:rPr>
              <a:t>javascript</a:t>
            </a:r>
            <a:endParaRPr lang="hu-HU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9523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4000">
              <a:schemeClr val="accent5">
                <a:lumMod val="5000"/>
                <a:lumOff val="95000"/>
              </a:schemeClr>
            </a:gs>
            <a:gs pos="0">
              <a:schemeClr val="accent1">
                <a:lumMod val="50000"/>
              </a:schemeClr>
            </a:gs>
            <a:gs pos="83000">
              <a:srgbClr val="EEA2E9"/>
            </a:gs>
            <a:gs pos="100000">
              <a:schemeClr val="accent5">
                <a:lumMod val="30000"/>
                <a:lumOff val="70000"/>
              </a:schemeClr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>
                <a:latin typeface="Bell MT" panose="02020503060305020303" pitchFamily="18" charset="0"/>
              </a:rPr>
              <a:t>Több technikai probléma adódott:</a:t>
            </a:r>
            <a:endParaRPr lang="hu-HU" dirty="0">
              <a:latin typeface="Bell MT" panose="02020503060305020303" pitchFamily="18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-</a:t>
            </a:r>
            <a:r>
              <a:rPr lang="hu-HU" dirty="0" smtClean="0">
                <a:latin typeface="Bell MT" panose="02020503060305020303" pitchFamily="18" charset="0"/>
              </a:rPr>
              <a:t>Billentyűzet meg  </a:t>
            </a:r>
            <a:r>
              <a:rPr lang="hu-HU" dirty="0" err="1" smtClean="0">
                <a:latin typeface="Bell MT" panose="02020503060305020303" pitchFamily="18" charset="0"/>
              </a:rPr>
              <a:t>hibásodása</a:t>
            </a:r>
            <a:endParaRPr lang="hu-HU" dirty="0" smtClean="0">
              <a:latin typeface="Bell MT" panose="02020503060305020303" pitchFamily="18" charset="0"/>
            </a:endParaRPr>
          </a:p>
          <a:p>
            <a:r>
              <a:rPr lang="hu-HU" dirty="0" smtClean="0">
                <a:latin typeface="Bell MT" panose="02020503060305020303" pitchFamily="18" charset="0"/>
              </a:rPr>
              <a:t>-Internet problémák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48776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4000">
              <a:schemeClr val="accent5">
                <a:lumMod val="5000"/>
                <a:lumOff val="95000"/>
              </a:schemeClr>
            </a:gs>
            <a:gs pos="0">
              <a:schemeClr val="accent1">
                <a:lumMod val="50000"/>
              </a:schemeClr>
            </a:gs>
            <a:gs pos="83000">
              <a:srgbClr val="EEA2E9"/>
            </a:gs>
            <a:gs pos="100000">
              <a:schemeClr val="accent5">
                <a:lumMod val="30000"/>
                <a:lumOff val="70000"/>
              </a:schemeClr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Köszönjük a figyelmet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3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82</Words>
  <Application>Microsoft Office PowerPoint</Application>
  <PresentationFormat>Szélesvásznú</PresentationFormat>
  <Paragraphs>22</Paragraphs>
  <Slides>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11" baseType="lpstr">
      <vt:lpstr>Arial</vt:lpstr>
      <vt:lpstr>Bell MT</vt:lpstr>
      <vt:lpstr>Calibri</vt:lpstr>
      <vt:lpstr>Calibri Light</vt:lpstr>
      <vt:lpstr>Office-téma</vt:lpstr>
      <vt:lpstr>Projekt</vt:lpstr>
      <vt:lpstr>A feladat.</vt:lpstr>
      <vt:lpstr>Feladat felosztása</vt:lpstr>
      <vt:lpstr>Megvalósítás</vt:lpstr>
      <vt:lpstr>Több technikai probléma adódott:</vt:lpstr>
      <vt:lpstr>Köszönjük a figyelmet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</dc:title>
  <dc:creator>tanar</dc:creator>
  <cp:lastModifiedBy>tanar</cp:lastModifiedBy>
  <cp:revision>2</cp:revision>
  <dcterms:created xsi:type="dcterms:W3CDTF">2023-02-03T08:02:03Z</dcterms:created>
  <dcterms:modified xsi:type="dcterms:W3CDTF">2023-02-03T08:12:21Z</dcterms:modified>
</cp:coreProperties>
</file>