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2"/>
                </a:solidFill>
              </a:rPr>
              <a:t>Otthoni Hálózat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2"/>
                </a:solidFill>
              </a:rPr>
              <a:t>Készítette: Nagy </a:t>
            </a:r>
            <a:r>
              <a:rPr lang="hu-HU" dirty="0" err="1" smtClean="0">
                <a:solidFill>
                  <a:schemeClr val="accent2"/>
                </a:solidFill>
              </a:rPr>
              <a:t>zoltán</a:t>
            </a:r>
            <a:r>
              <a:rPr lang="hu-HU" dirty="0" smtClean="0">
                <a:solidFill>
                  <a:schemeClr val="accent2"/>
                </a:solidFill>
              </a:rPr>
              <a:t> &amp; trapp </a:t>
            </a:r>
            <a:r>
              <a:rPr lang="hu-HU" dirty="0" err="1" smtClean="0">
                <a:solidFill>
                  <a:schemeClr val="accent2"/>
                </a:solidFill>
              </a:rPr>
              <a:t>alex</a:t>
            </a:r>
            <a:endParaRPr lang="hu-H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2"/>
                </a:solidFill>
              </a:rPr>
              <a:t>A feladat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2"/>
                </a:solidFill>
              </a:rPr>
              <a:t>Létre kellett hozni egy otthoni hálózatot amin van több számítógép, laptop, telefon.</a:t>
            </a:r>
          </a:p>
        </p:txBody>
      </p:sp>
    </p:spTree>
    <p:extLst>
      <p:ext uri="{BB962C8B-B14F-4D97-AF65-F5344CB8AC3E}">
        <p14:creationId xmlns:p14="http://schemas.microsoft.com/office/powerpoint/2010/main" val="353506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2"/>
                </a:solidFill>
              </a:rPr>
              <a:t>Használt programok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chemeClr val="accent2"/>
                </a:solidFill>
              </a:rPr>
              <a:t>Cisco </a:t>
            </a:r>
            <a:r>
              <a:rPr lang="hu-HU" dirty="0" err="1" smtClean="0">
                <a:solidFill>
                  <a:schemeClr val="accent2"/>
                </a:solidFill>
              </a:rPr>
              <a:t>Packet</a:t>
            </a:r>
            <a:r>
              <a:rPr lang="hu-HU" dirty="0" smtClean="0">
                <a:solidFill>
                  <a:schemeClr val="accent2"/>
                </a:solidFill>
              </a:rPr>
              <a:t> </a:t>
            </a:r>
            <a:r>
              <a:rPr lang="hu-HU" dirty="0" err="1" smtClean="0">
                <a:solidFill>
                  <a:schemeClr val="accent2"/>
                </a:solidFill>
              </a:rPr>
              <a:t>Tracer</a:t>
            </a:r>
            <a:r>
              <a:rPr lang="hu-HU" dirty="0" smtClean="0">
                <a:solidFill>
                  <a:schemeClr val="accent2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hu-HU" dirty="0" smtClean="0">
                <a:solidFill>
                  <a:schemeClr val="accent2"/>
                </a:solidFill>
              </a:rPr>
              <a:t>Itt kellett létrehozni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accent2"/>
                </a:solidFill>
              </a:rPr>
              <a:t>a hálózatot.</a:t>
            </a:r>
          </a:p>
        </p:txBody>
      </p:sp>
      <p:pic>
        <p:nvPicPr>
          <p:cNvPr id="1026" name="Picture 2" descr="Dasar Pembuatan Jaringan Pada Cisco Packet Tracer Politeknik STMI Jakar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139" y="2249487"/>
            <a:ext cx="3652549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92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hálózat</a:t>
            </a:r>
            <a:endParaRPr lang="hu-H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85" y="2249488"/>
            <a:ext cx="7599055" cy="3541712"/>
          </a:xfrm>
        </p:spPr>
      </p:pic>
    </p:spTree>
    <p:extLst>
      <p:ext uri="{BB962C8B-B14F-4D97-AF65-F5344CB8AC3E}">
        <p14:creationId xmlns:p14="http://schemas.microsoft.com/office/powerpoint/2010/main" val="370780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2"/>
                </a:solidFill>
              </a:rPr>
              <a:t>Költségvetés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000" dirty="0">
                <a:solidFill>
                  <a:schemeClr val="accent2"/>
                </a:solidFill>
              </a:rPr>
              <a:t>CAT 7 internetkábel: 4.155Ft</a:t>
            </a:r>
          </a:p>
          <a:p>
            <a:r>
              <a:rPr lang="hu-HU" sz="2000" dirty="0">
                <a:solidFill>
                  <a:schemeClr val="accent2"/>
                </a:solidFill>
              </a:rPr>
              <a:t>RJ45 hálózati kábel: 2.200Ft</a:t>
            </a:r>
          </a:p>
          <a:p>
            <a:r>
              <a:rPr lang="hu-HU" sz="2000" dirty="0">
                <a:solidFill>
                  <a:schemeClr val="accent2"/>
                </a:solidFill>
              </a:rPr>
              <a:t>TP-LINK </a:t>
            </a:r>
            <a:r>
              <a:rPr lang="hu-HU" sz="2000" dirty="0" err="1" smtClean="0">
                <a:solidFill>
                  <a:schemeClr val="accent2"/>
                </a:solidFill>
              </a:rPr>
              <a:t>switch</a:t>
            </a:r>
            <a:r>
              <a:rPr lang="hu-HU" sz="2000" dirty="0">
                <a:solidFill>
                  <a:schemeClr val="accent2"/>
                </a:solidFill>
              </a:rPr>
              <a:t>: 97.890Ft</a:t>
            </a:r>
          </a:p>
          <a:p>
            <a:r>
              <a:rPr lang="hu-HU" sz="2000" dirty="0" err="1" smtClean="0">
                <a:solidFill>
                  <a:schemeClr val="accent2"/>
                </a:solidFill>
              </a:rPr>
              <a:t>Asus</a:t>
            </a:r>
            <a:r>
              <a:rPr lang="hu-HU" sz="2000" dirty="0" smtClean="0">
                <a:solidFill>
                  <a:schemeClr val="accent2"/>
                </a:solidFill>
              </a:rPr>
              <a:t> </a:t>
            </a:r>
            <a:r>
              <a:rPr lang="hu-HU" sz="2000" dirty="0" err="1" smtClean="0">
                <a:solidFill>
                  <a:schemeClr val="accent2"/>
                </a:solidFill>
              </a:rPr>
              <a:t>Router</a:t>
            </a:r>
            <a:r>
              <a:rPr lang="hu-HU" sz="2000" dirty="0" smtClean="0">
                <a:solidFill>
                  <a:schemeClr val="accent2"/>
                </a:solidFill>
              </a:rPr>
              <a:t>: 256.390Ft</a:t>
            </a:r>
          </a:p>
          <a:p>
            <a:r>
              <a:rPr lang="hu-HU" sz="2000" dirty="0" smtClean="0">
                <a:solidFill>
                  <a:schemeClr val="accent2"/>
                </a:solidFill>
              </a:rPr>
              <a:t>Számítógép: 2.862.252Ft</a:t>
            </a:r>
          </a:p>
          <a:p>
            <a:r>
              <a:rPr lang="hu-HU" sz="2000" dirty="0" err="1" smtClean="0">
                <a:solidFill>
                  <a:schemeClr val="accent2"/>
                </a:solidFill>
              </a:rPr>
              <a:t>Iphone</a:t>
            </a:r>
            <a:r>
              <a:rPr lang="hu-HU" sz="2000" dirty="0" smtClean="0">
                <a:solidFill>
                  <a:schemeClr val="accent2"/>
                </a:solidFill>
              </a:rPr>
              <a:t> 14 pro </a:t>
            </a:r>
            <a:r>
              <a:rPr lang="hu-HU" sz="2000" dirty="0" err="1" smtClean="0">
                <a:solidFill>
                  <a:schemeClr val="accent2"/>
                </a:solidFill>
              </a:rPr>
              <a:t>max</a:t>
            </a:r>
            <a:r>
              <a:rPr lang="hu-HU" sz="2000" dirty="0" smtClean="0">
                <a:solidFill>
                  <a:schemeClr val="accent2"/>
                </a:solidFill>
              </a:rPr>
              <a:t>: 929.990</a:t>
            </a:r>
          </a:p>
          <a:p>
            <a:r>
              <a:rPr lang="hu-HU" sz="2000" dirty="0" err="1" smtClean="0">
                <a:solidFill>
                  <a:schemeClr val="accent2"/>
                </a:solidFill>
              </a:rPr>
              <a:t>Logitech</a:t>
            </a:r>
            <a:r>
              <a:rPr lang="hu-HU" sz="2000" dirty="0" smtClean="0">
                <a:solidFill>
                  <a:schemeClr val="accent2"/>
                </a:solidFill>
              </a:rPr>
              <a:t> </a:t>
            </a:r>
            <a:r>
              <a:rPr lang="hu-HU" sz="2000" dirty="0" err="1" smtClean="0">
                <a:solidFill>
                  <a:schemeClr val="accent2"/>
                </a:solidFill>
              </a:rPr>
              <a:t>Brio</a:t>
            </a:r>
            <a:r>
              <a:rPr lang="hu-HU" sz="2000" dirty="0" smtClean="0">
                <a:solidFill>
                  <a:schemeClr val="accent2"/>
                </a:solidFill>
              </a:rPr>
              <a:t> 4K Kamera</a:t>
            </a:r>
            <a:r>
              <a:rPr lang="hu-HU" sz="2000" dirty="0">
                <a:solidFill>
                  <a:schemeClr val="accent2"/>
                </a:solidFill>
              </a:rPr>
              <a:t>: 78.990Ft</a:t>
            </a:r>
          </a:p>
          <a:p>
            <a:endParaRPr lang="hu-HU" sz="2000" dirty="0" smtClean="0">
              <a:solidFill>
                <a:schemeClr val="accent2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sz="2000" dirty="0" smtClean="0">
                <a:solidFill>
                  <a:schemeClr val="accent2"/>
                </a:solidFill>
              </a:rPr>
              <a:t>Szék: 1.250.952Ft</a:t>
            </a:r>
          </a:p>
          <a:p>
            <a:r>
              <a:rPr lang="hu-HU" sz="2000" dirty="0" smtClean="0">
                <a:solidFill>
                  <a:schemeClr val="accent2"/>
                </a:solidFill>
              </a:rPr>
              <a:t>Asztal: 347.980Ft</a:t>
            </a:r>
          </a:p>
          <a:p>
            <a:r>
              <a:rPr lang="hu-HU" sz="2000" dirty="0" err="1" smtClean="0">
                <a:solidFill>
                  <a:schemeClr val="accent2"/>
                </a:solidFill>
              </a:rPr>
              <a:t>Macbook</a:t>
            </a:r>
            <a:r>
              <a:rPr lang="hu-HU" sz="2000" dirty="0" smtClean="0">
                <a:solidFill>
                  <a:schemeClr val="accent2"/>
                </a:solidFill>
              </a:rPr>
              <a:t>: 3.464.970Ft</a:t>
            </a:r>
          </a:p>
          <a:p>
            <a:r>
              <a:rPr lang="hu-HU" sz="2000" dirty="0" smtClean="0">
                <a:solidFill>
                  <a:schemeClr val="accent2"/>
                </a:solidFill>
              </a:rPr>
              <a:t>MSI Laptop: 2.500.000Ft</a:t>
            </a:r>
          </a:p>
          <a:p>
            <a:r>
              <a:rPr lang="hu-HU" sz="2000" dirty="0" smtClean="0">
                <a:solidFill>
                  <a:schemeClr val="accent2"/>
                </a:solidFill>
              </a:rPr>
              <a:t>Mac Pro: 25.929.960Ft</a:t>
            </a:r>
          </a:p>
          <a:p>
            <a:r>
              <a:rPr lang="hu-HU" sz="2000" dirty="0" smtClean="0">
                <a:solidFill>
                  <a:schemeClr val="accent2"/>
                </a:solidFill>
              </a:rPr>
              <a:t>Mac: 2.722.970Ft</a:t>
            </a:r>
          </a:p>
          <a:p>
            <a:r>
              <a:rPr lang="hu-HU" sz="2000" dirty="0" smtClean="0">
                <a:solidFill>
                  <a:schemeClr val="accent2"/>
                </a:solidFill>
              </a:rPr>
              <a:t>Fejhallgató: 106.550Ft</a:t>
            </a:r>
          </a:p>
        </p:txBody>
      </p:sp>
    </p:spTree>
    <p:extLst>
      <p:ext uri="{BB962C8B-B14F-4D97-AF65-F5344CB8AC3E}">
        <p14:creationId xmlns:p14="http://schemas.microsoft.com/office/powerpoint/2010/main" val="354373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solidFill>
                  <a:schemeClr val="accent2"/>
                </a:solidFill>
              </a:rPr>
              <a:t>Össz</a:t>
            </a:r>
            <a:r>
              <a:rPr lang="hu-HU" dirty="0" smtClean="0">
                <a:solidFill>
                  <a:schemeClr val="accent2"/>
                </a:solidFill>
              </a:rPr>
              <a:t>. költség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6600" dirty="0" smtClean="0">
                <a:solidFill>
                  <a:schemeClr val="accent2"/>
                </a:solidFill>
              </a:rPr>
              <a:t>Összesen 40.617.676Ft</a:t>
            </a:r>
            <a:endParaRPr lang="hu-HU" sz="6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6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Köszönjük a figyelmet</a:t>
            </a:r>
            <a:endParaRPr lang="hu-H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55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115</TotalTime>
  <Words>106</Words>
  <Application>Microsoft Office PowerPoint</Application>
  <PresentationFormat>Szélesvásznú</PresentationFormat>
  <Paragraphs>27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Áramkör</vt:lpstr>
      <vt:lpstr>Otthoni Hálózat</vt:lpstr>
      <vt:lpstr>A feladat</vt:lpstr>
      <vt:lpstr>Használt programok</vt:lpstr>
      <vt:lpstr>A hálózat</vt:lpstr>
      <vt:lpstr>Költségvetés</vt:lpstr>
      <vt:lpstr>Össz. költség</vt:lpstr>
      <vt:lpstr>  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Otthoni Hálózat</dc:title>
  <dc:creator>tanar</dc:creator>
  <cp:lastModifiedBy>tanar</cp:lastModifiedBy>
  <cp:revision>7</cp:revision>
  <dcterms:created xsi:type="dcterms:W3CDTF">2023-02-17T09:03:14Z</dcterms:created>
  <dcterms:modified xsi:type="dcterms:W3CDTF">2023-03-07T07:13:25Z</dcterms:modified>
</cp:coreProperties>
</file>