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839" autoAdjust="0"/>
  </p:normalViewPr>
  <p:slideViewPr>
    <p:cSldViewPr snapToGrid="0">
      <p:cViewPr varScale="1">
        <p:scale>
          <a:sx n="113" d="100"/>
          <a:sy n="113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5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22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6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216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Print" charset="0"/>
          <a:ea typeface="Segoe Print" charset="0"/>
          <a:cs typeface="Segoe Prin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</a:t>
            </a:r>
            <a:r>
              <a:rPr lang="de-DE" sz="4800" dirty="0" smtClean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scratch.mit.edu</a:t>
            </a:r>
            <a:endParaRPr lang="de-DE" sz="48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1883" y="402533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2007 von MIT Professor Mitchel </a:t>
            </a:r>
            <a:r>
              <a:rPr lang="de-CH" dirty="0" err="1" smtClean="0"/>
              <a:t>Resnick</a:t>
            </a:r>
            <a:r>
              <a:rPr lang="de-CH" dirty="0" smtClean="0"/>
              <a:t> </a:t>
            </a:r>
            <a:r>
              <a:rPr lang="de-CH" dirty="0" err="1" smtClean="0"/>
              <a:t>released</a:t>
            </a:r>
            <a:endParaRPr lang="de-CH" dirty="0" smtClean="0"/>
          </a:p>
          <a:p>
            <a:r>
              <a:rPr lang="de-CH" dirty="0" smtClean="0"/>
              <a:t>Ab 2. Januar </a:t>
            </a:r>
            <a:r>
              <a:rPr lang="de-CH" dirty="0" err="1" smtClean="0"/>
              <a:t>public</a:t>
            </a:r>
            <a:r>
              <a:rPr lang="de-CH" dirty="0" smtClean="0"/>
              <a:t> Release 3.0</a:t>
            </a:r>
          </a:p>
          <a:p>
            <a:r>
              <a:rPr lang="de-CH" dirty="0" smtClean="0"/>
              <a:t>Webbasierte IDE (HTML5)</a:t>
            </a:r>
          </a:p>
          <a:p>
            <a:r>
              <a:rPr lang="de-CH" dirty="0" smtClean="0"/>
              <a:t>Paradigmen: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Visuell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Imperativ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Objektorientiert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Ereignisorientiert</a:t>
            </a:r>
          </a:p>
        </p:txBody>
      </p:sp>
      <p:sp>
        <p:nvSpPr>
          <p:cNvPr id="5" name="Rechteck 4"/>
          <p:cNvSpPr/>
          <p:nvPr/>
        </p:nvSpPr>
        <p:spPr>
          <a:xfrm rot="20807413">
            <a:off x="7830344" y="5261644"/>
            <a:ext cx="33249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„Figuren“ agieren auf einer „Bühne“</a:t>
            </a:r>
          </a:p>
          <a:p>
            <a:r>
              <a:rPr lang="de-CH" dirty="0" smtClean="0"/>
              <a:t>Sie können verschiedene „Kostüme“ (Grafiken) haben</a:t>
            </a:r>
          </a:p>
          <a:p>
            <a:r>
              <a:rPr lang="de-CH" dirty="0" smtClean="0"/>
              <a:t>Haben Skripte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Beliebig viele</a:t>
            </a:r>
          </a:p>
          <a:p>
            <a:pPr lvl="1"/>
            <a:r>
              <a:rPr lang="de-CH" dirty="0" smtClean="0"/>
              <a:t>Bestehen aus Blöcken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38" y="3346029"/>
            <a:ext cx="4255962" cy="3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Auf Empfang von Nachrichten warten &amp; reagieren</a:t>
            </a:r>
          </a:p>
          <a:p>
            <a:r>
              <a:rPr lang="de-CH" dirty="0" smtClean="0"/>
              <a:t>Alle Figuren können jederzeit Nachricht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562756" y="4113050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Laufzeit können Klone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von Figuren gemacht werden (auch von anderen)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gelöscht werden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auf ihre eigene Entstehung reagieren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3171015"/>
            <a:ext cx="2650475" cy="2786768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13" y="5333105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zu halten, was es verspricht: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Einsteigerfreundlich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Lehr-Sprache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Anregung zu Kreativität, systematischem Denken und Kooperation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</a:p>
          <a:p>
            <a:endParaRPr lang="de-CH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5871" y="533945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21" y="365125"/>
            <a:ext cx="1217394" cy="1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Starke Trennung von Komponenten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Möglichkeiten, die man nicht </a:t>
            </a:r>
            <a:r>
              <a:rPr lang="de-CH" dirty="0" smtClean="0"/>
              <a:t>hat schränken ein</a:t>
            </a:r>
          </a:p>
          <a:p>
            <a:r>
              <a:rPr lang="de-CH" dirty="0" smtClean="0"/>
              <a:t>Grosse und engagierte Community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Viele Projekte</a:t>
            </a:r>
          </a:p>
          <a:p>
            <a:pPr lvl="1">
              <a:lnSpc>
                <a:spcPct val="120000"/>
              </a:lnSpc>
            </a:pPr>
            <a:r>
              <a:rPr lang="de-CH" dirty="0" err="1" smtClean="0"/>
              <a:t>Remixes</a:t>
            </a:r>
            <a:endParaRPr lang="de-CH" dirty="0" smtClean="0"/>
          </a:p>
          <a:p>
            <a:r>
              <a:rPr lang="de-CH" dirty="0" smtClean="0"/>
              <a:t>Intuitiv durch und durch</a:t>
            </a:r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Breitbild</PresentationFormat>
  <Paragraphs>59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Helvetica Neue</vt:lpstr>
      <vt:lpstr>Marker Felt Thin</vt:lpstr>
      <vt:lpstr>Segoe Print</vt:lpstr>
      <vt:lpstr>Wingdings</vt:lpstr>
      <vt:lpstr>Arial</vt:lpstr>
      <vt:lpstr>Office Theme</vt:lpstr>
      <vt:lpstr>PowerPoint-Präsentation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  <vt:lpstr>PowerPoint-Präsentation</vt:lpstr>
    </vt:vector>
  </TitlesOfParts>
  <Company>Leuchter IT Solutions AG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Lucas Schnüriger</cp:lastModifiedBy>
  <cp:revision>22</cp:revision>
  <cp:lastPrinted>2018-12-18T20:56:45Z</cp:lastPrinted>
  <dcterms:created xsi:type="dcterms:W3CDTF">2018-12-07T08:31:26Z</dcterms:created>
  <dcterms:modified xsi:type="dcterms:W3CDTF">2018-12-18T20:56:46Z</dcterms:modified>
</cp:coreProperties>
</file>