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61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64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872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95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94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8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21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55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0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84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27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3CB91-4650-4E7E-8330-F432546D6CA1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969C-F2FF-4877-8080-50A3B075691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Scratch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Lukas </a:t>
            </a:r>
            <a:r>
              <a:rPr lang="de-CH" dirty="0" err="1" smtClean="0"/>
              <a:t>Schnüriger</a:t>
            </a:r>
            <a:r>
              <a:rPr lang="de-CH" dirty="0" smtClean="0"/>
              <a:t> &amp; Valentin Bürgler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109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Einleitung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642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Blöcke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964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Nachrichten &amp; </a:t>
            </a:r>
            <a:r>
              <a:rPr lang="de-CH" dirty="0" smtClean="0"/>
              <a:t>Nebenläufigkeit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4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Klone (erlauben OOP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Team-Fazit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"Gute" Sprache? </a:t>
            </a:r>
          </a:p>
          <a:p>
            <a:r>
              <a:rPr lang="de-CH" dirty="0" smtClean="0"/>
              <a:t>Würden Sie sie regelmässig einsetzten wollen? </a:t>
            </a:r>
          </a:p>
          <a:p>
            <a:r>
              <a:rPr lang="de-CH" dirty="0" smtClean="0"/>
              <a:t>Falls Ja: für was? </a:t>
            </a:r>
          </a:p>
          <a:p>
            <a:r>
              <a:rPr lang="de-CH" dirty="0" smtClean="0"/>
              <a:t>Falls Nein: Wieso nicht?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709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Persönliches Fazit Lukas </a:t>
            </a:r>
            <a:r>
              <a:rPr lang="de-CH" dirty="0" err="1" smtClean="0"/>
              <a:t>Schnüriger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87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Persönliches Fazit Valentin Bürgler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92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Scratch</vt:lpstr>
      <vt:lpstr>Einleitung</vt:lpstr>
      <vt:lpstr>Blöcke</vt:lpstr>
      <vt:lpstr>Nachrichten &amp; Nebenläufigkeit</vt:lpstr>
      <vt:lpstr>Klone (erlauben OOP)</vt:lpstr>
      <vt:lpstr>Team-Fazit</vt:lpstr>
      <vt:lpstr>Persönliches Fazit Lukas Schnüriger</vt:lpstr>
      <vt:lpstr>Persönliches Fazit Valentin Bürgler</vt:lpstr>
    </vt:vector>
  </TitlesOfParts>
  <Company>Leuchter IT Solutions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LAG Valentin Bürgler</dc:creator>
  <cp:lastModifiedBy>LAG Valentin Bürgler</cp:lastModifiedBy>
  <cp:revision>1</cp:revision>
  <dcterms:created xsi:type="dcterms:W3CDTF">2018-12-07T08:31:26Z</dcterms:created>
  <dcterms:modified xsi:type="dcterms:W3CDTF">2018-12-07T08:40:45Z</dcterms:modified>
</cp:coreProperties>
</file>