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0"/>
  </p:normalViewPr>
  <p:slideViewPr>
    <p:cSldViewPr snapToGrid="0">
      <p:cViewPr varScale="1">
        <p:scale>
          <a:sx n="116" d="100"/>
          <a:sy n="116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arker Felt Thin" charset="0"/>
          <a:ea typeface="Marker Felt Thin" charset="0"/>
          <a:cs typeface="Marker Felt Thi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Version 2007</a:t>
            </a:r>
          </a:p>
          <a:p>
            <a:r>
              <a:rPr lang="de-CH" dirty="0"/>
              <a:t>v</a:t>
            </a:r>
            <a:r>
              <a:rPr lang="de-CH" dirty="0" smtClean="0"/>
              <a:t>on MIT Professor Mitchel </a:t>
            </a:r>
            <a:r>
              <a:rPr lang="de-CH" dirty="0" err="1" smtClean="0"/>
              <a:t>Resnick</a:t>
            </a:r>
            <a:endParaRPr lang="de-CH" dirty="0" smtClean="0"/>
          </a:p>
          <a:p>
            <a:r>
              <a:rPr lang="de-CH" dirty="0" smtClean="0"/>
              <a:t>Version 3.0 ab Januar 2019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 rot="20807413">
            <a:off x="7912257" y="5261644"/>
            <a:ext cx="31611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2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</a:t>
            </a:r>
            <a:r>
              <a:rPr lang="de-CH" dirty="0" smtClean="0"/>
              <a:t>erschiedene Farben = Kategorien</a:t>
            </a:r>
          </a:p>
          <a:p>
            <a:r>
              <a:rPr lang="de-CH" dirty="0"/>
              <a:t>v</a:t>
            </a:r>
            <a:r>
              <a:rPr lang="de-CH" dirty="0" smtClean="0"/>
              <a:t>erschiedene Formen = Syntax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Nachrichten empfangen und darauf reagieren</a:t>
            </a:r>
          </a:p>
          <a:p>
            <a:r>
              <a:rPr lang="de-CH" dirty="0" smtClean="0"/>
              <a:t>Mehrere Figuren können Nachrichten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84" y="4735082"/>
            <a:ext cx="1006111" cy="111270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8286" y="4787996"/>
            <a:ext cx="1006111" cy="1112704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4134995" y="3956384"/>
            <a:ext cx="947450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Hello</a:t>
            </a:r>
            <a:r>
              <a:rPr lang="de-CH" dirty="0" smtClean="0"/>
              <a:t>!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78229" y="4563235"/>
            <a:ext cx="947450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Hello</a:t>
            </a:r>
            <a:r>
              <a:rPr lang="de-CH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fertige Instanzen</a:t>
            </a:r>
          </a:p>
          <a:p>
            <a:r>
              <a:rPr lang="de-CH" dirty="0" smtClean="0"/>
              <a:t>Zur Laufzeit kann Figur geklont werden</a:t>
            </a:r>
            <a:endParaRPr lang="de-CH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2243936"/>
            <a:ext cx="2650475" cy="2786767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was es verspricht:</a:t>
            </a:r>
          </a:p>
          <a:p>
            <a:pPr lvl="1"/>
            <a:r>
              <a:rPr lang="de-CH" dirty="0" smtClean="0"/>
              <a:t>Einsteigerfreundlich</a:t>
            </a:r>
          </a:p>
          <a:p>
            <a:pPr lvl="1"/>
            <a:r>
              <a:rPr lang="de-CH" dirty="0" smtClean="0"/>
              <a:t>Lehr-Sprache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/>
            <a:r>
              <a:rPr lang="de-CH" dirty="0" smtClean="0"/>
              <a:t>Starke Trennung von Komponenten</a:t>
            </a:r>
          </a:p>
          <a:p>
            <a:pPr lvl="1"/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Helvetica Neue</vt:lpstr>
      <vt:lpstr>Marker Felt Thin</vt:lpstr>
      <vt:lpstr>Wingdings</vt:lpstr>
      <vt:lpstr>Arial</vt:lpstr>
      <vt:lpstr>Office Theme</vt:lpstr>
      <vt:lpstr>PowerPoint-Präsentation</vt:lpstr>
      <vt:lpstr>Einleitung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Lucas Schnüriger</cp:lastModifiedBy>
  <cp:revision>7</cp:revision>
  <dcterms:created xsi:type="dcterms:W3CDTF">2018-12-07T08:31:26Z</dcterms:created>
  <dcterms:modified xsi:type="dcterms:W3CDTF">2018-12-18T10:52:37Z</dcterms:modified>
</cp:coreProperties>
</file>