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Lucas </a:t>
            </a:r>
            <a:r>
              <a:rPr lang="de-CH" dirty="0" err="1" smtClean="0"/>
              <a:t>Schnüriger</a:t>
            </a:r>
            <a:r>
              <a:rPr lang="de-CH" dirty="0" smtClean="0"/>
              <a:t> &amp; Valentin Bürgler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"Gute" Sprache? </a:t>
            </a:r>
          </a:p>
          <a:p>
            <a:r>
              <a:rPr lang="de-CH" dirty="0" smtClean="0"/>
              <a:t>Würden Sie sie regelmässig einsetzten wollen? </a:t>
            </a:r>
          </a:p>
          <a:p>
            <a:r>
              <a:rPr lang="de-CH" dirty="0" smtClean="0"/>
              <a:t>Falls Ja: für was? </a:t>
            </a:r>
          </a:p>
          <a:p>
            <a:r>
              <a:rPr lang="de-CH" dirty="0" smtClean="0"/>
              <a:t>Falls Nein: Wieso nicht?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</a:t>
            </a:r>
            <a:r>
              <a:rPr lang="de-CH" smtClean="0"/>
              <a:t>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Scratch</vt:lpstr>
      <vt:lpstr>Einleitung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LAG Valentin Bürgler</cp:lastModifiedBy>
  <cp:revision>3</cp:revision>
  <dcterms:created xsi:type="dcterms:W3CDTF">2018-12-07T08:31:26Z</dcterms:created>
  <dcterms:modified xsi:type="dcterms:W3CDTF">2018-12-07T09:00:20Z</dcterms:modified>
</cp:coreProperties>
</file>