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Erwin Benjamín </a:t>
            </a:r>
            <a:r>
              <a:rPr lang="es-ES" dirty="0" err="1"/>
              <a:t>Elisua</a:t>
            </a:r>
            <a:r>
              <a:rPr lang="es-ES" dirty="0"/>
              <a:t> Aldana Monterroso</a:t>
            </a:r>
            <a:endParaRPr lang="es-GT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15/08/22</a:t>
            </a:r>
            <a:endParaRPr lang="es-GT" dirty="0"/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02112" y="4835277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Aprendí que el pensamiento algorítmico es una receta o ruta que indica todos los procedimientos necesarios para realizar algo o resolver un problema.</a:t>
            </a:r>
            <a:endParaRPr lang="es-GT" sz="1400" dirty="0">
              <a:solidFill>
                <a:schemeClr val="tx1"/>
              </a:solidFill>
            </a:endParaRP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Lo que se realizo en teoría una serie de instrucciones </a:t>
            </a:r>
            <a:r>
              <a:rPr lang="es-ES">
                <a:solidFill>
                  <a:schemeClr val="tx1"/>
                </a:solidFill>
              </a:rPr>
              <a:t>para plantar una piña 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Todo claro.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  <p:pic>
        <p:nvPicPr>
          <p:cNvPr id="3" name="Gráfico 2" descr="Cerrar">
            <a:extLst>
              <a:ext uri="{FF2B5EF4-FFF2-40B4-BE49-F238E27FC236}">
                <a16:creationId xmlns:a16="http://schemas.microsoft.com/office/drawing/2014/main" id="{FD2DD739-BCC8-3D8F-3233-9B0F11C08F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0086" y="3291678"/>
            <a:ext cx="223142" cy="223142"/>
          </a:xfrm>
          <a:prstGeom prst="rect">
            <a:avLst/>
          </a:prstGeom>
        </p:spPr>
      </p:pic>
      <p:pic>
        <p:nvPicPr>
          <p:cNvPr id="5" name="Gráfico 4" descr="Cerrar">
            <a:extLst>
              <a:ext uri="{FF2B5EF4-FFF2-40B4-BE49-F238E27FC236}">
                <a16:creationId xmlns:a16="http://schemas.microsoft.com/office/drawing/2014/main" id="{A4544197-36B3-9688-CCF0-8A474BF91C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2868" y="3655326"/>
            <a:ext cx="223142" cy="223142"/>
          </a:xfrm>
          <a:prstGeom prst="rect">
            <a:avLst/>
          </a:prstGeom>
        </p:spPr>
      </p:pic>
      <p:pic>
        <p:nvPicPr>
          <p:cNvPr id="6" name="Gráfico 5" descr="Cerrar">
            <a:extLst>
              <a:ext uri="{FF2B5EF4-FFF2-40B4-BE49-F238E27FC236}">
                <a16:creationId xmlns:a16="http://schemas.microsoft.com/office/drawing/2014/main" id="{53AE15FB-DBA6-E062-9552-131703CE58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5758" y="3980755"/>
            <a:ext cx="223142" cy="223142"/>
          </a:xfrm>
          <a:prstGeom prst="rect">
            <a:avLst/>
          </a:prstGeom>
        </p:spPr>
      </p:pic>
      <p:pic>
        <p:nvPicPr>
          <p:cNvPr id="7" name="Gráfico 6" descr="Cerrar">
            <a:extLst>
              <a:ext uri="{FF2B5EF4-FFF2-40B4-BE49-F238E27FC236}">
                <a16:creationId xmlns:a16="http://schemas.microsoft.com/office/drawing/2014/main" id="{0817D77A-6DA1-7817-7827-F4890E809E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3779" y="4316280"/>
            <a:ext cx="223142" cy="223142"/>
          </a:xfrm>
          <a:prstGeom prst="rect">
            <a:avLst/>
          </a:prstGeom>
        </p:spPr>
      </p:pic>
      <p:pic>
        <p:nvPicPr>
          <p:cNvPr id="8" name="Gráfico 7" descr="Cerrar">
            <a:extLst>
              <a:ext uri="{FF2B5EF4-FFF2-40B4-BE49-F238E27FC236}">
                <a16:creationId xmlns:a16="http://schemas.microsoft.com/office/drawing/2014/main" id="{548989B9-BED3-2112-F75E-891522064B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84895" y="2933496"/>
            <a:ext cx="223142" cy="223142"/>
          </a:xfrm>
          <a:prstGeom prst="rect">
            <a:avLst/>
          </a:prstGeom>
        </p:spPr>
      </p:pic>
      <p:pic>
        <p:nvPicPr>
          <p:cNvPr id="10" name="Gráfico 9" descr="Cerrar">
            <a:extLst>
              <a:ext uri="{FF2B5EF4-FFF2-40B4-BE49-F238E27FC236}">
                <a16:creationId xmlns:a16="http://schemas.microsoft.com/office/drawing/2014/main" id="{40F8840C-58EC-1061-0124-032D28D8BEC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76712" y="3277722"/>
            <a:ext cx="223142" cy="223142"/>
          </a:xfrm>
          <a:prstGeom prst="rect">
            <a:avLst/>
          </a:prstGeom>
        </p:spPr>
      </p:pic>
      <p:pic>
        <p:nvPicPr>
          <p:cNvPr id="11" name="Gráfico 10" descr="Cerrar">
            <a:extLst>
              <a:ext uri="{FF2B5EF4-FFF2-40B4-BE49-F238E27FC236}">
                <a16:creationId xmlns:a16="http://schemas.microsoft.com/office/drawing/2014/main" id="{24E3B752-043B-E6B3-73E1-5710849631D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68373" y="3605377"/>
            <a:ext cx="223142" cy="223142"/>
          </a:xfrm>
          <a:prstGeom prst="rect">
            <a:avLst/>
          </a:prstGeom>
        </p:spPr>
      </p:pic>
      <p:pic>
        <p:nvPicPr>
          <p:cNvPr id="12" name="Gráfico 11" descr="Cerrar">
            <a:extLst>
              <a:ext uri="{FF2B5EF4-FFF2-40B4-BE49-F238E27FC236}">
                <a16:creationId xmlns:a16="http://schemas.microsoft.com/office/drawing/2014/main" id="{A4E5F66E-E1C8-B86B-CB5B-2388CBB321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76712" y="3944518"/>
            <a:ext cx="223142" cy="223142"/>
          </a:xfrm>
          <a:prstGeom prst="rect">
            <a:avLst/>
          </a:prstGeom>
        </p:spPr>
      </p:pic>
      <p:pic>
        <p:nvPicPr>
          <p:cNvPr id="13" name="Gráfico 12" descr="Cerrar">
            <a:extLst>
              <a:ext uri="{FF2B5EF4-FFF2-40B4-BE49-F238E27FC236}">
                <a16:creationId xmlns:a16="http://schemas.microsoft.com/office/drawing/2014/main" id="{B6D68DD2-11EE-2462-825B-FB3B93585B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76712" y="4285487"/>
            <a:ext cx="223142" cy="223142"/>
          </a:xfrm>
          <a:prstGeom prst="rect">
            <a:avLst/>
          </a:prstGeom>
        </p:spPr>
      </p:pic>
      <p:pic>
        <p:nvPicPr>
          <p:cNvPr id="14" name="Gráfico 13" descr="Cerrar">
            <a:extLst>
              <a:ext uri="{FF2B5EF4-FFF2-40B4-BE49-F238E27FC236}">
                <a16:creationId xmlns:a16="http://schemas.microsoft.com/office/drawing/2014/main" id="{64E708C3-EDED-75FC-141E-705463E978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63332" y="2885277"/>
            <a:ext cx="223142" cy="223142"/>
          </a:xfrm>
          <a:prstGeom prst="rect">
            <a:avLst/>
          </a:prstGeom>
        </p:spPr>
      </p:pic>
      <p:pic>
        <p:nvPicPr>
          <p:cNvPr id="15" name="Gráfico 14" descr="Cerrar">
            <a:extLst>
              <a:ext uri="{FF2B5EF4-FFF2-40B4-BE49-F238E27FC236}">
                <a16:creationId xmlns:a16="http://schemas.microsoft.com/office/drawing/2014/main" id="{E60BE38E-22DC-B795-CDF9-D633D0FA18B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63332" y="3286690"/>
            <a:ext cx="223142" cy="223142"/>
          </a:xfrm>
          <a:prstGeom prst="rect">
            <a:avLst/>
          </a:prstGeom>
        </p:spPr>
      </p:pic>
      <p:pic>
        <p:nvPicPr>
          <p:cNvPr id="16" name="Gráfico 15" descr="Cerrar">
            <a:extLst>
              <a:ext uri="{FF2B5EF4-FFF2-40B4-BE49-F238E27FC236}">
                <a16:creationId xmlns:a16="http://schemas.microsoft.com/office/drawing/2014/main" id="{70A8A201-718B-8055-B971-6F4A9FF62D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63332" y="3588812"/>
            <a:ext cx="223142" cy="223142"/>
          </a:xfrm>
          <a:prstGeom prst="rect">
            <a:avLst/>
          </a:prstGeom>
        </p:spPr>
      </p:pic>
      <p:pic>
        <p:nvPicPr>
          <p:cNvPr id="17" name="Gráfico 16" descr="Cerrar">
            <a:extLst>
              <a:ext uri="{FF2B5EF4-FFF2-40B4-BE49-F238E27FC236}">
                <a16:creationId xmlns:a16="http://schemas.microsoft.com/office/drawing/2014/main" id="{8177692F-6FFA-7E4F-D55F-A242F7C85DF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132898" y="3766897"/>
            <a:ext cx="223142" cy="22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118</Words>
  <Application>Microsoft Office PowerPoint</Application>
  <PresentationFormat>Panorámica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Benji .</cp:lastModifiedBy>
  <cp:revision>3</cp:revision>
  <dcterms:created xsi:type="dcterms:W3CDTF">2022-06-15T21:33:47Z</dcterms:created>
  <dcterms:modified xsi:type="dcterms:W3CDTF">2022-08-23T03:39:24Z</dcterms:modified>
</cp:coreProperties>
</file>