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Erwin Benjamín </a:t>
            </a:r>
            <a:r>
              <a:rPr lang="es-ES" dirty="0" err="1"/>
              <a:t>Elisua</a:t>
            </a:r>
            <a:r>
              <a:rPr lang="es-ES" dirty="0"/>
              <a:t> Aldana Monterroso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22/08/22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 como resolver un problema de una forma mas sencilla separándolo </a:t>
            </a:r>
            <a:r>
              <a:rPr lang="es-ES">
                <a:solidFill>
                  <a:schemeClr val="tx1"/>
                </a:solidFill>
              </a:rPr>
              <a:t>por partes .</a:t>
            </a:r>
            <a:endParaRPr lang="es-GT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dinámica de </a:t>
            </a:r>
            <a:r>
              <a:rPr lang="es-ES" dirty="0" err="1">
                <a:solidFill>
                  <a:schemeClr val="tx1"/>
                </a:solidFill>
              </a:rPr>
              <a:t>Menti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Ninguna, todo claro</a:t>
            </a:r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ara sonriente 1">
            <a:extLst>
              <a:ext uri="{FF2B5EF4-FFF2-40B4-BE49-F238E27FC236}">
                <a16:creationId xmlns:a16="http://schemas.microsoft.com/office/drawing/2014/main" id="{C5D5E04C-4E12-460C-B9C6-6A1733EC0C66}"/>
              </a:ext>
            </a:extLst>
          </p:cNvPr>
          <p:cNvSpPr/>
          <p:nvPr/>
        </p:nvSpPr>
        <p:spPr>
          <a:xfrm>
            <a:off x="336317" y="3273751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6" name="Cara sonriente 95">
            <a:extLst>
              <a:ext uri="{FF2B5EF4-FFF2-40B4-BE49-F238E27FC236}">
                <a16:creationId xmlns:a16="http://schemas.microsoft.com/office/drawing/2014/main" id="{E7CD55F2-4A4A-498B-9E36-4EFB6DF8EB2C}"/>
              </a:ext>
            </a:extLst>
          </p:cNvPr>
          <p:cNvSpPr/>
          <p:nvPr/>
        </p:nvSpPr>
        <p:spPr>
          <a:xfrm>
            <a:off x="344729" y="3620266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Cara sonriente 104">
            <a:extLst>
              <a:ext uri="{FF2B5EF4-FFF2-40B4-BE49-F238E27FC236}">
                <a16:creationId xmlns:a16="http://schemas.microsoft.com/office/drawing/2014/main" id="{11015EA6-682C-4981-BB86-EDD046BB29F3}"/>
              </a:ext>
            </a:extLst>
          </p:cNvPr>
          <p:cNvSpPr/>
          <p:nvPr/>
        </p:nvSpPr>
        <p:spPr>
          <a:xfrm>
            <a:off x="343541" y="3942477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Cara sonriente 105">
            <a:extLst>
              <a:ext uri="{FF2B5EF4-FFF2-40B4-BE49-F238E27FC236}">
                <a16:creationId xmlns:a16="http://schemas.microsoft.com/office/drawing/2014/main" id="{F16D08C4-A6C5-46B5-AD33-0281BCC87A00}"/>
              </a:ext>
            </a:extLst>
          </p:cNvPr>
          <p:cNvSpPr/>
          <p:nvPr/>
        </p:nvSpPr>
        <p:spPr>
          <a:xfrm>
            <a:off x="326432" y="4299446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7" name="Cara sonriente 106">
            <a:extLst>
              <a:ext uri="{FF2B5EF4-FFF2-40B4-BE49-F238E27FC236}">
                <a16:creationId xmlns:a16="http://schemas.microsoft.com/office/drawing/2014/main" id="{B65EBE45-0E5C-46FB-90A7-5300CC4F0A24}"/>
              </a:ext>
            </a:extLst>
          </p:cNvPr>
          <p:cNvSpPr/>
          <p:nvPr/>
        </p:nvSpPr>
        <p:spPr>
          <a:xfrm>
            <a:off x="3452215" y="2884276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8" name="Cara sonriente 107">
            <a:extLst>
              <a:ext uri="{FF2B5EF4-FFF2-40B4-BE49-F238E27FC236}">
                <a16:creationId xmlns:a16="http://schemas.microsoft.com/office/drawing/2014/main" id="{57561A89-C85E-4AD2-B6F0-79E40FD782C3}"/>
              </a:ext>
            </a:extLst>
          </p:cNvPr>
          <p:cNvSpPr/>
          <p:nvPr/>
        </p:nvSpPr>
        <p:spPr>
          <a:xfrm>
            <a:off x="3468812" y="3245898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9" name="Cara sonriente 108">
            <a:extLst>
              <a:ext uri="{FF2B5EF4-FFF2-40B4-BE49-F238E27FC236}">
                <a16:creationId xmlns:a16="http://schemas.microsoft.com/office/drawing/2014/main" id="{EC96F2BF-4DB9-4FA7-9E57-BA6886404195}"/>
              </a:ext>
            </a:extLst>
          </p:cNvPr>
          <p:cNvSpPr/>
          <p:nvPr/>
        </p:nvSpPr>
        <p:spPr>
          <a:xfrm>
            <a:off x="3468812" y="3575721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0" name="Cara sonriente 109">
            <a:extLst>
              <a:ext uri="{FF2B5EF4-FFF2-40B4-BE49-F238E27FC236}">
                <a16:creationId xmlns:a16="http://schemas.microsoft.com/office/drawing/2014/main" id="{57493463-B427-4736-89EE-4C9F0826E61A}"/>
              </a:ext>
            </a:extLst>
          </p:cNvPr>
          <p:cNvSpPr/>
          <p:nvPr/>
        </p:nvSpPr>
        <p:spPr>
          <a:xfrm>
            <a:off x="3468373" y="3922699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1" name="Cara sonriente 110">
            <a:extLst>
              <a:ext uri="{FF2B5EF4-FFF2-40B4-BE49-F238E27FC236}">
                <a16:creationId xmlns:a16="http://schemas.microsoft.com/office/drawing/2014/main" id="{8C7C48FE-56D3-4100-95F8-331C503EFFAA}"/>
              </a:ext>
            </a:extLst>
          </p:cNvPr>
          <p:cNvSpPr/>
          <p:nvPr/>
        </p:nvSpPr>
        <p:spPr>
          <a:xfrm>
            <a:off x="3459712" y="4238725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2" name="Cara sonriente 111">
            <a:extLst>
              <a:ext uri="{FF2B5EF4-FFF2-40B4-BE49-F238E27FC236}">
                <a16:creationId xmlns:a16="http://schemas.microsoft.com/office/drawing/2014/main" id="{6B8F4ED2-AE11-4A76-82C1-E41BE580C413}"/>
              </a:ext>
            </a:extLst>
          </p:cNvPr>
          <p:cNvSpPr/>
          <p:nvPr/>
        </p:nvSpPr>
        <p:spPr>
          <a:xfrm>
            <a:off x="6111506" y="2843401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3" name="Cara sonriente 112">
            <a:extLst>
              <a:ext uri="{FF2B5EF4-FFF2-40B4-BE49-F238E27FC236}">
                <a16:creationId xmlns:a16="http://schemas.microsoft.com/office/drawing/2014/main" id="{E8A87F50-153A-423D-82AD-C59000DAF841}"/>
              </a:ext>
            </a:extLst>
          </p:cNvPr>
          <p:cNvSpPr/>
          <p:nvPr/>
        </p:nvSpPr>
        <p:spPr>
          <a:xfrm>
            <a:off x="6152173" y="3230699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4" name="Cara sonriente 113">
            <a:extLst>
              <a:ext uri="{FF2B5EF4-FFF2-40B4-BE49-F238E27FC236}">
                <a16:creationId xmlns:a16="http://schemas.microsoft.com/office/drawing/2014/main" id="{8720F3DB-39DD-44FE-8AA3-44F2A8805A78}"/>
              </a:ext>
            </a:extLst>
          </p:cNvPr>
          <p:cNvSpPr/>
          <p:nvPr/>
        </p:nvSpPr>
        <p:spPr>
          <a:xfrm>
            <a:off x="6161063" y="3561475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5" name="Cara sonriente 114">
            <a:extLst>
              <a:ext uri="{FF2B5EF4-FFF2-40B4-BE49-F238E27FC236}">
                <a16:creationId xmlns:a16="http://schemas.microsoft.com/office/drawing/2014/main" id="{31D93415-93FD-4DFB-B304-8B059978247D}"/>
              </a:ext>
            </a:extLst>
          </p:cNvPr>
          <p:cNvSpPr/>
          <p:nvPr/>
        </p:nvSpPr>
        <p:spPr>
          <a:xfrm>
            <a:off x="11081767" y="3764337"/>
            <a:ext cx="264680" cy="29790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2022-08-22T20:05:02Z</dcterms:modified>
</cp:coreProperties>
</file>