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7" r:id="rId3"/>
  </p:sldMasterIdLst>
  <p:notesMasterIdLst>
    <p:notesMasterId r:id="rId10"/>
  </p:notesMasterIdLst>
  <p:handoutMasterIdLst>
    <p:handoutMasterId r:id="rId11"/>
  </p:handoutMasterIdLst>
  <p:sldIdLst>
    <p:sldId id="282" r:id="rId4"/>
    <p:sldId id="316" r:id="rId5"/>
    <p:sldId id="317" r:id="rId6"/>
    <p:sldId id="318" r:id="rId7"/>
    <p:sldId id="319" r:id="rId8"/>
    <p:sldId id="32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009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0" autoAdjust="0"/>
    <p:restoredTop sz="79225" autoAdjust="0"/>
  </p:normalViewPr>
  <p:slideViewPr>
    <p:cSldViewPr showGuides="1">
      <p:cViewPr>
        <p:scale>
          <a:sx n="66" d="100"/>
          <a:sy n="66" d="100"/>
        </p:scale>
        <p:origin x="-1362" y="-102"/>
      </p:cViewPr>
      <p:guideLst>
        <p:guide orient="horz" pos="2205"/>
        <p:guide orient="horz" pos="3566"/>
        <p:guide orient="horz" pos="845"/>
        <p:guide orient="horz" pos="119"/>
        <p:guide pos="249"/>
        <p:guide pos="5239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FCF10-915A-49F5-B6D7-514E231DCDF1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18C76-1ABD-462B-91E9-FA78F3122A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9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0678E-F882-4F2D-B288-7FD22A23E63D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DCD79-E8EA-4F14-B85B-563E129758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4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DCD79-E8EA-4F14-B85B-563E129758F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DCD79-E8EA-4F14-B85B-563E129758F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 the remote branch to local master</a:t>
            </a:r>
            <a:r>
              <a:rPr lang="en-US" baseline="0" dirty="0" smtClean="0"/>
              <a:t> branch *(if any conflicts fix them and commit)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4C5B2-AF5A-3746-A64B-FA1AFB391F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34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4C5B2-AF5A-3746-A64B-FA1AFB391F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5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4C5B2-AF5A-3746-A64B-FA1AFB391F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5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ntroSlide_TriMaran_im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5287" y="16401"/>
            <a:ext cx="8353425" cy="41169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DF9C-874E-47D4-81D0-65C9DE5115B7}" type="datetime1">
              <a:rPr lang="en-US" smtClean="0"/>
              <a:pPr/>
              <a:t>11/11/2014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callout_box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179" y="2018652"/>
            <a:ext cx="5853842" cy="28206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ni_header_pink_purpl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388" y="188913"/>
            <a:ext cx="2816119" cy="6215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chapterslide_box_purple_p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7088" y="3927985"/>
            <a:ext cx="6333542" cy="1588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chapterslide_box_purple_p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7088" y="3927985"/>
            <a:ext cx="6333542" cy="1588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ni_header_pink_purpl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388" y="188913"/>
            <a:ext cx="2816119" cy="621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31" y="405028"/>
            <a:ext cx="2593207" cy="215602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8A51-BF2E-42AC-8E65-C585A8BA80BA}" type="datetime1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F0DF-1E7D-4DBD-833B-E7E7F0E29C0F}" type="datetime1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2F3D-312F-4B9D-A6D5-98FA0DBD9BEB}" type="datetime1">
              <a:rPr lang="en-US" smtClean="0"/>
              <a:pPr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999D-B673-4BF6-AFED-DE82BB78A551}" type="datetime1">
              <a:rPr lang="en-US" smtClean="0"/>
              <a:pPr/>
              <a:t>11/11/2014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w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wmf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iq_attributlogotyp_ne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36143" y="5734050"/>
            <a:ext cx="1406220" cy="1123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8" y="0"/>
            <a:ext cx="7921625" cy="476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7921625" cy="431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E75C9-4165-49D6-889E-AD319E617BC4}" type="datetime1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4" r:id="rId4"/>
    <p:sldLayoutId id="214748365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74440" y="44450"/>
            <a:ext cx="8795118" cy="900113"/>
          </a:xfrm>
          <a:prstGeom prst="rect">
            <a:avLst/>
          </a:prstGeom>
          <a:noFill/>
        </p:spPr>
      </p:pic>
      <p:pic>
        <p:nvPicPr>
          <p:cNvPr id="7" name="Picture 6" descr="hiq_attributlogotyp_po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41982" y="5738712"/>
            <a:ext cx="1400387" cy="11192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8" y="332358"/>
            <a:ext cx="7921626" cy="432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79216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14760-8281-4D63-AA62-EE78DA6EC742}" type="datetime1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6456" y="188640"/>
            <a:ext cx="288032" cy="288032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iq_attributlogotyp_po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41982" y="5738712"/>
            <a:ext cx="1400387" cy="11192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8" y="332358"/>
            <a:ext cx="7921626" cy="432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79216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2407C-A2E4-4F88-9519-110C5AA102FA}" type="datetime1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6456" y="188640"/>
            <a:ext cx="288032" cy="288032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5229298"/>
            <a:ext cx="8353425" cy="647974"/>
          </a:xfrm>
        </p:spPr>
        <p:txBody>
          <a:bodyPr/>
          <a:lstStyle/>
          <a:p>
            <a:r>
              <a:rPr lang="sv-SE" dirty="0" smtClean="0"/>
              <a:t>11-10-11</a:t>
            </a:r>
            <a:endParaRPr lang="en-US" sz="2000" cap="none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484784"/>
            <a:ext cx="7772400" cy="461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import os</a:t>
            </a: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from os.path import join</a:t>
            </a: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for root, dirs, files in os.walk('.', topdown=False):</a:t>
            </a: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for file in files + dirs:</a:t>
            </a: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if file.upper() == file:</a:t>
            </a: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   old = join(root, file)</a:t>
            </a: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   new = join(root, file.lower())</a:t>
            </a: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   os.rename(old, new)</a:t>
            </a:r>
          </a:p>
          <a:p>
            <a:pPr marL="180975" marR="0" lvl="0" indent="-180975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75738"/>
          </a:xfrm>
        </p:spPr>
        <p:txBody>
          <a:bodyPr/>
          <a:lstStyle/>
          <a:p>
            <a:r>
              <a:rPr lang="en-US" dirty="0" smtClean="0"/>
              <a:t>An example scenario 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3115" t="-37525" r="-48603" b="2182"/>
          <a:stretch/>
        </p:blipFill>
        <p:spPr>
          <a:xfrm>
            <a:off x="284687" y="4646934"/>
            <a:ext cx="1113487" cy="1806716"/>
          </a:xfrm>
        </p:spPr>
      </p:pic>
      <p:sp>
        <p:nvSpPr>
          <p:cNvPr id="4" name="Rectangle 3"/>
          <p:cNvSpPr/>
          <p:nvPr/>
        </p:nvSpPr>
        <p:spPr>
          <a:xfrm>
            <a:off x="2788947" y="1709093"/>
            <a:ext cx="3059425" cy="30447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dsf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3607811" y="2286305"/>
            <a:ext cx="1428695" cy="1890369"/>
          </a:xfrm>
          <a:prstGeom prst="can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Remote repo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2799663" y="1916301"/>
            <a:ext cx="620543" cy="50506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85226" y="1275722"/>
            <a:ext cx="80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76994" y="1976949"/>
            <a:ext cx="61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B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6927" y="2440238"/>
            <a:ext cx="1746181" cy="2249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39" y="6439766"/>
            <a:ext cx="63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Alice </a:t>
            </a:r>
            <a:endParaRPr lang="en-US" dirty="0"/>
          </a:p>
        </p:txBody>
      </p:sp>
      <p:sp>
        <p:nvSpPr>
          <p:cNvPr id="14" name="Can 13"/>
          <p:cNvSpPr/>
          <p:nvPr/>
        </p:nvSpPr>
        <p:spPr>
          <a:xfrm>
            <a:off x="523093" y="3168810"/>
            <a:ext cx="863259" cy="1160280"/>
          </a:xfrm>
          <a:prstGeom prst="can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0534" y="2862158"/>
            <a:ext cx="92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master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rapezoid 15"/>
          <p:cNvSpPr/>
          <p:nvPr/>
        </p:nvSpPr>
        <p:spPr>
          <a:xfrm>
            <a:off x="146927" y="2461247"/>
            <a:ext cx="616938" cy="50506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2507943"/>
            <a:ext cx="61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B </a:t>
            </a:r>
            <a:endParaRPr lang="en-US" dirty="0"/>
          </a:p>
        </p:txBody>
      </p:sp>
      <p:sp>
        <p:nvSpPr>
          <p:cNvPr id="18" name="Trapezoid 17"/>
          <p:cNvSpPr/>
          <p:nvPr/>
        </p:nvSpPr>
        <p:spPr>
          <a:xfrm>
            <a:off x="841431" y="2454913"/>
            <a:ext cx="616938" cy="505061"/>
          </a:xfrm>
          <a:prstGeom prst="trapezoi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1834" y="2492826"/>
            <a:ext cx="61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B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8874" y="2886379"/>
            <a:ext cx="62970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Boxes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1936402" y="3816814"/>
            <a:ext cx="913767" cy="5772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1900321" y="2696867"/>
            <a:ext cx="906554" cy="53888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Up Arrow 23"/>
          <p:cNvSpPr/>
          <p:nvPr/>
        </p:nvSpPr>
        <p:spPr>
          <a:xfrm>
            <a:off x="669030" y="4689847"/>
            <a:ext cx="310270" cy="40404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736917" y="2286305"/>
            <a:ext cx="1610099" cy="2249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apezoid 25"/>
          <p:cNvSpPr/>
          <p:nvPr/>
        </p:nvSpPr>
        <p:spPr>
          <a:xfrm>
            <a:off x="3013470" y="4105420"/>
            <a:ext cx="616938" cy="505061"/>
          </a:xfrm>
          <a:prstGeom prst="trapezoi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850169" y="4072880"/>
            <a:ext cx="61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B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456" y="5093896"/>
            <a:ext cx="745017" cy="1544327"/>
          </a:xfrm>
          <a:prstGeom prst="rect">
            <a:avLst/>
          </a:prstGeom>
        </p:spPr>
      </p:pic>
      <p:sp>
        <p:nvSpPr>
          <p:cNvPr id="28" name="Up Arrow 27"/>
          <p:cNvSpPr/>
          <p:nvPr/>
        </p:nvSpPr>
        <p:spPr>
          <a:xfrm>
            <a:off x="7247557" y="4689847"/>
            <a:ext cx="310270" cy="40404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869319" y="2764175"/>
            <a:ext cx="907593" cy="5772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rapezoid 29"/>
          <p:cNvSpPr/>
          <p:nvPr/>
        </p:nvSpPr>
        <p:spPr>
          <a:xfrm>
            <a:off x="6776912" y="2382278"/>
            <a:ext cx="616938" cy="505061"/>
          </a:xfrm>
          <a:prstGeom prst="trapezoi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636381" y="2409318"/>
            <a:ext cx="61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B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49086" y="2270247"/>
            <a:ext cx="92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master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44400" y="4493424"/>
            <a:ext cx="817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Boxes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17326" y="2840537"/>
            <a:ext cx="817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Boxes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623592" y="2691657"/>
            <a:ext cx="92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master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7" name="Trapezoid 36"/>
          <p:cNvSpPr/>
          <p:nvPr/>
        </p:nvSpPr>
        <p:spPr>
          <a:xfrm>
            <a:off x="7726473" y="2321231"/>
            <a:ext cx="620543" cy="50506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463869" y="2406954"/>
            <a:ext cx="61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B </a:t>
            </a:r>
            <a:endParaRPr lang="en-US" dirty="0"/>
          </a:p>
        </p:txBody>
      </p:sp>
      <p:pic>
        <p:nvPicPr>
          <p:cNvPr id="39" name="Picture 38" descr="fil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326" y="2543952"/>
            <a:ext cx="359247" cy="469395"/>
          </a:xfrm>
          <a:prstGeom prst="rect">
            <a:avLst/>
          </a:prstGeom>
        </p:spPr>
      </p:pic>
      <p:sp>
        <p:nvSpPr>
          <p:cNvPr id="41" name="Left Arrow 40"/>
          <p:cNvSpPr/>
          <p:nvPr/>
        </p:nvSpPr>
        <p:spPr>
          <a:xfrm>
            <a:off x="5833923" y="3855145"/>
            <a:ext cx="906554" cy="53888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push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2" name="Picture 41" descr="fil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187" y="4159328"/>
            <a:ext cx="359247" cy="469395"/>
          </a:xfrm>
          <a:prstGeom prst="rect">
            <a:avLst/>
          </a:prstGeom>
        </p:spPr>
      </p:pic>
      <p:pic>
        <p:nvPicPr>
          <p:cNvPr id="43" name="Picture 42" descr="fil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28" y="2591594"/>
            <a:ext cx="359247" cy="469395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3080087" y="5255071"/>
            <a:ext cx="1956419" cy="16203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an 44"/>
          <p:cNvSpPr/>
          <p:nvPr/>
        </p:nvSpPr>
        <p:spPr>
          <a:xfrm>
            <a:off x="7170140" y="3236674"/>
            <a:ext cx="863259" cy="1160280"/>
          </a:xfrm>
          <a:prstGeom prst="can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</a:t>
            </a:r>
            <a:endParaRPr lang="en-US" dirty="0"/>
          </a:p>
        </p:txBody>
      </p:sp>
      <p:sp>
        <p:nvSpPr>
          <p:cNvPr id="46" name="Up Arrow 45"/>
          <p:cNvSpPr/>
          <p:nvPr/>
        </p:nvSpPr>
        <p:spPr>
          <a:xfrm rot="10800000">
            <a:off x="4026933" y="4798485"/>
            <a:ext cx="422488" cy="40404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n 46"/>
          <p:cNvSpPr/>
          <p:nvPr/>
        </p:nvSpPr>
        <p:spPr>
          <a:xfrm>
            <a:off x="3586162" y="5464858"/>
            <a:ext cx="863259" cy="1160280"/>
          </a:xfrm>
          <a:prstGeom prst="can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49421" y="4847826"/>
            <a:ext cx="69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lone</a:t>
            </a:r>
            <a:endParaRPr lang="en-US" dirty="0"/>
          </a:p>
        </p:txBody>
      </p:sp>
      <p:sp>
        <p:nvSpPr>
          <p:cNvPr id="48" name="Trapezoid 47"/>
          <p:cNvSpPr/>
          <p:nvPr/>
        </p:nvSpPr>
        <p:spPr>
          <a:xfrm>
            <a:off x="3049414" y="5255071"/>
            <a:ext cx="558397" cy="50506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rapezoid 49"/>
          <p:cNvSpPr/>
          <p:nvPr/>
        </p:nvSpPr>
        <p:spPr>
          <a:xfrm>
            <a:off x="4550645" y="5507601"/>
            <a:ext cx="485861" cy="505061"/>
          </a:xfrm>
          <a:prstGeom prst="trapezoi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016595" y="6488668"/>
            <a:ext cx="87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George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6720" y="5078200"/>
            <a:ext cx="854326" cy="1434147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398497" y="6439766"/>
            <a:ext cx="62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John 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013470" y="5643330"/>
            <a:ext cx="92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master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909572" y="5244951"/>
            <a:ext cx="61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B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407490" y="5554439"/>
            <a:ext cx="61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B 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449421" y="5930525"/>
            <a:ext cx="76792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Boxes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7" name="Picture 56" descr="fil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40" y="4207514"/>
            <a:ext cx="359247" cy="46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7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9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900" decel="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9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9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9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9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9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9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9" grpId="0"/>
      <p:bldP spid="11" grpId="0" animBg="1"/>
      <p:bldP spid="12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/>
      <p:bldP spid="21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29" grpId="1" animBg="1"/>
      <p:bldP spid="30" grpId="0" animBg="1"/>
      <p:bldP spid="31" grpId="0"/>
      <p:bldP spid="33" grpId="0"/>
      <p:bldP spid="34" grpId="0"/>
      <p:bldP spid="35" grpId="0"/>
      <p:bldP spid="36" grpId="0"/>
      <p:bldP spid="37" grpId="0" animBg="1"/>
      <p:bldP spid="38" grpId="0"/>
      <p:bldP spid="41" grpId="0" animBg="1"/>
      <p:bldP spid="44" grpId="0" animBg="1"/>
      <p:bldP spid="45" grpId="0" animBg="1"/>
      <p:bldP spid="46" grpId="0" animBg="1"/>
      <p:bldP spid="47" grpId="0" animBg="1"/>
      <p:bldP spid="8" grpId="0"/>
      <p:bldP spid="48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620000" cy="24485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Branch &amp; merge - a case scenario 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717012"/>
            <a:ext cx="7797475" cy="5949787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97090" y="769682"/>
            <a:ext cx="289497" cy="5673353"/>
          </a:xfrm>
          <a:prstGeom prst="round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86628" y="6051970"/>
            <a:ext cx="274194" cy="34632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686587" y="5870050"/>
            <a:ext cx="1466755" cy="57721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fa00e49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697843" y="1194787"/>
            <a:ext cx="274194" cy="34632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17599" y="825455"/>
            <a:ext cx="180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Alice’s branches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29036" y="1171783"/>
            <a:ext cx="112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713146" y="1661727"/>
            <a:ext cx="274194" cy="346328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29036" y="1638723"/>
            <a:ext cx="112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5" name="Straight Connector 14"/>
          <p:cNvCxnSpPr>
            <a:stCxn id="6" idx="0"/>
          </p:cNvCxnSpPr>
          <p:nvPr/>
        </p:nvCxnSpPr>
        <p:spPr>
          <a:xfrm flipV="1">
            <a:off x="2523725" y="5489188"/>
            <a:ext cx="425722" cy="5627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102719" y="5015231"/>
            <a:ext cx="1432423" cy="577212"/>
          </a:xfrm>
          <a:prstGeom prst="roundRect">
            <a:avLst/>
          </a:prstGeom>
          <a:solidFill>
            <a:srgbClr val="4942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a82bc13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826781" y="1808578"/>
            <a:ext cx="245331" cy="3680610"/>
          </a:xfrm>
          <a:prstGeom prst="roundRect">
            <a:avLst/>
          </a:prstGeom>
          <a:solidFill>
            <a:srgbClr val="4942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28525" y="5116243"/>
            <a:ext cx="274194" cy="346328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30269" y="4301813"/>
            <a:ext cx="274194" cy="346328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104464" y="4171941"/>
            <a:ext cx="1430678" cy="577212"/>
          </a:xfrm>
          <a:prstGeom prst="roundRect">
            <a:avLst/>
          </a:prstGeom>
          <a:solidFill>
            <a:srgbClr val="4942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79c6e38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401931" y="3825613"/>
            <a:ext cx="274194" cy="34632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055705" y="3724601"/>
            <a:ext cx="1330922" cy="57721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fa00e49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055706" y="3029147"/>
            <a:ext cx="1330922" cy="57721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fa00e49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386628" y="3166514"/>
            <a:ext cx="274194" cy="34632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97918" y="2820186"/>
            <a:ext cx="274194" cy="346328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104464" y="2740541"/>
            <a:ext cx="1313802" cy="577212"/>
          </a:xfrm>
          <a:prstGeom prst="roundRect">
            <a:avLst/>
          </a:prstGeom>
          <a:solidFill>
            <a:srgbClr val="4942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eb97f66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397090" y="2200843"/>
            <a:ext cx="274194" cy="34632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055705" y="2163329"/>
            <a:ext cx="1330922" cy="57721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fa00e44</a:t>
            </a:r>
            <a:endParaRPr lang="en-US" dirty="0"/>
          </a:p>
        </p:txBody>
      </p:sp>
      <p:pic>
        <p:nvPicPr>
          <p:cNvPr id="30" name="Picture 29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97" y="1078962"/>
            <a:ext cx="359247" cy="46939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31" name="Picture 30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402" y="1573880"/>
            <a:ext cx="359247" cy="46939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sp>
        <p:nvSpPr>
          <p:cNvPr id="32" name="TextBox 31"/>
          <p:cNvSpPr txBox="1"/>
          <p:nvPr/>
        </p:nvSpPr>
        <p:spPr>
          <a:xfrm>
            <a:off x="3163402" y="197866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file.x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210392" y="142948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file.x</a:t>
            </a:r>
            <a:endParaRPr lang="en-US" dirty="0"/>
          </a:p>
        </p:txBody>
      </p:sp>
      <p:sp>
        <p:nvSpPr>
          <p:cNvPr id="37" name="Lightning Bolt 36"/>
          <p:cNvSpPr/>
          <p:nvPr/>
        </p:nvSpPr>
        <p:spPr>
          <a:xfrm>
            <a:off x="1756301" y="1102825"/>
            <a:ext cx="1324558" cy="588263"/>
          </a:xfrm>
          <a:prstGeom prst="lightningBolt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640642" y="1741120"/>
            <a:ext cx="233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CONFLICT 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386627" y="825455"/>
            <a:ext cx="274194" cy="34632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2677026" y="769682"/>
            <a:ext cx="1208737" cy="54397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8cf9d22</a:t>
            </a:r>
            <a:endParaRPr lang="en-US" dirty="0"/>
          </a:p>
        </p:txBody>
      </p:sp>
      <p:cxnSp>
        <p:nvCxnSpPr>
          <p:cNvPr id="42" name="Straight Connector 41"/>
          <p:cNvCxnSpPr>
            <a:stCxn id="39" idx="5"/>
            <a:endCxn id="17" idx="0"/>
          </p:cNvCxnSpPr>
          <p:nvPr/>
        </p:nvCxnSpPr>
        <p:spPr>
          <a:xfrm>
            <a:off x="2620666" y="1121064"/>
            <a:ext cx="328781" cy="687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871028" y="802451"/>
            <a:ext cx="52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103243" y="3724601"/>
            <a:ext cx="952462" cy="5772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 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4192035" y="5870050"/>
            <a:ext cx="952462" cy="5772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 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4535142" y="4990885"/>
            <a:ext cx="952462" cy="5772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 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3885763" y="736448"/>
            <a:ext cx="952462" cy="5772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 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4440076" y="2740541"/>
            <a:ext cx="952462" cy="5772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 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103243" y="2163329"/>
            <a:ext cx="952462" cy="5772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 animBg="1"/>
      <p:bldP spid="13" grpId="0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2" grpId="0"/>
      <p:bldP spid="34" grpId="0"/>
      <p:bldP spid="37" grpId="0" animBg="1"/>
      <p:bldP spid="38" grpId="0"/>
      <p:bldP spid="39" grpId="0" animBg="1"/>
      <p:bldP spid="40" grpId="0" animBg="1"/>
      <p:bldP spid="46" grpId="0"/>
      <p:bldP spid="45" grpId="0" animBg="1"/>
      <p:bldP spid="48" grpId="0" animBg="1"/>
      <p:bldP spid="53" grpId="0" animBg="1"/>
      <p:bldP spid="44" grpId="0" animBg="1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05610"/>
          </a:xfrm>
        </p:spPr>
        <p:txBody>
          <a:bodyPr/>
          <a:lstStyle/>
          <a:p>
            <a:r>
              <a:rPr lang="en-US" dirty="0" smtClean="0"/>
              <a:t>GIT commits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80248"/>
            <a:ext cx="7853667" cy="5813688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37138" y="1075392"/>
            <a:ext cx="1577607" cy="52237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</a:p>
        </p:txBody>
      </p:sp>
      <p:pic>
        <p:nvPicPr>
          <p:cNvPr id="6" name="Picture 5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38" y="1121976"/>
            <a:ext cx="359247" cy="469395"/>
          </a:xfrm>
          <a:prstGeom prst="rect">
            <a:avLst/>
          </a:prstGeom>
        </p:spPr>
      </p:pic>
      <p:pic>
        <p:nvPicPr>
          <p:cNvPr id="7" name="Picture 6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95" y="1356673"/>
            <a:ext cx="359247" cy="469395"/>
          </a:xfrm>
          <a:prstGeom prst="rect">
            <a:avLst/>
          </a:prstGeom>
        </p:spPr>
      </p:pic>
      <p:pic>
        <p:nvPicPr>
          <p:cNvPr id="8" name="Picture 7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78" y="2070860"/>
            <a:ext cx="359247" cy="469395"/>
          </a:xfrm>
          <a:prstGeom prst="rect">
            <a:avLst/>
          </a:prstGeom>
        </p:spPr>
      </p:pic>
      <p:pic>
        <p:nvPicPr>
          <p:cNvPr id="9" name="Picture 8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35" y="2305557"/>
            <a:ext cx="359247" cy="469395"/>
          </a:xfrm>
          <a:prstGeom prst="rect">
            <a:avLst/>
          </a:prstGeom>
        </p:spPr>
      </p:pic>
      <p:pic>
        <p:nvPicPr>
          <p:cNvPr id="10" name="Picture 9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38" y="2305557"/>
            <a:ext cx="359247" cy="469395"/>
          </a:xfrm>
          <a:prstGeom prst="rect">
            <a:avLst/>
          </a:prstGeom>
        </p:spPr>
      </p:pic>
      <p:pic>
        <p:nvPicPr>
          <p:cNvPr id="11" name="Picture 10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95" y="2540254"/>
            <a:ext cx="359247" cy="469395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465811" y="1075392"/>
            <a:ext cx="1438624" cy="52237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 area</a:t>
            </a:r>
            <a:endParaRPr lang="en-US" dirty="0"/>
          </a:p>
        </p:txBody>
      </p:sp>
      <p:pic>
        <p:nvPicPr>
          <p:cNvPr id="14" name="Picture 13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53" y="1316896"/>
            <a:ext cx="359247" cy="469395"/>
          </a:xfrm>
          <a:prstGeom prst="rect">
            <a:avLst/>
          </a:prstGeom>
        </p:spPr>
      </p:pic>
      <p:pic>
        <p:nvPicPr>
          <p:cNvPr id="15" name="Picture 14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12" y="1601465"/>
            <a:ext cx="359247" cy="469395"/>
          </a:xfrm>
          <a:prstGeom prst="rect">
            <a:avLst/>
          </a:prstGeom>
        </p:spPr>
      </p:pic>
      <p:pic>
        <p:nvPicPr>
          <p:cNvPr id="16" name="Picture 15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876" y="2070859"/>
            <a:ext cx="359247" cy="46939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183527" y="1128928"/>
            <a:ext cx="1847200" cy="18838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5" idx="3"/>
            <a:endCxn id="12" idx="1"/>
          </p:cNvCxnSpPr>
          <p:nvPr/>
        </p:nvCxnSpPr>
        <p:spPr>
          <a:xfrm>
            <a:off x="2214745" y="3687276"/>
            <a:ext cx="2510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83527" y="1087116"/>
            <a:ext cx="15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Tree object</a:t>
            </a:r>
            <a:endParaRPr lang="en-US" dirty="0"/>
          </a:p>
        </p:txBody>
      </p:sp>
      <p:pic>
        <p:nvPicPr>
          <p:cNvPr id="22" name="Picture 21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687" y="1516152"/>
            <a:ext cx="359247" cy="469395"/>
          </a:xfrm>
          <a:prstGeom prst="rect">
            <a:avLst/>
          </a:prstGeom>
        </p:spPr>
      </p:pic>
      <p:pic>
        <p:nvPicPr>
          <p:cNvPr id="23" name="Picture 22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50" y="1695373"/>
            <a:ext cx="359247" cy="469395"/>
          </a:xfrm>
          <a:prstGeom prst="rect">
            <a:avLst/>
          </a:prstGeom>
        </p:spPr>
      </p:pic>
      <p:pic>
        <p:nvPicPr>
          <p:cNvPr id="24" name="Picture 23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187" y="2240688"/>
            <a:ext cx="359247" cy="46939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631420" y="759596"/>
            <a:ext cx="10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ab3342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349768" y="1918547"/>
            <a:ext cx="706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ab3342c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68446" y="2164768"/>
            <a:ext cx="706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ab3354c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408533" y="2651841"/>
            <a:ext cx="706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abffs42c</a:t>
            </a:r>
            <a:endParaRPr lang="en-US" sz="1000" dirty="0"/>
          </a:p>
        </p:txBody>
      </p:sp>
      <p:sp>
        <p:nvSpPr>
          <p:cNvPr id="33" name="Left Arrow 32"/>
          <p:cNvSpPr/>
          <p:nvPr/>
        </p:nvSpPr>
        <p:spPr>
          <a:xfrm>
            <a:off x="5974532" y="1562962"/>
            <a:ext cx="894740" cy="434575"/>
          </a:xfrm>
          <a:prstGeom prst="leftArrow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883706" y="2070860"/>
            <a:ext cx="13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SHA-1 checksum</a:t>
            </a:r>
            <a:endParaRPr lang="en-US" dirty="0"/>
          </a:p>
        </p:txBody>
      </p:sp>
      <p:sp>
        <p:nvSpPr>
          <p:cNvPr id="35" name="Left Arrow 34"/>
          <p:cNvSpPr/>
          <p:nvPr/>
        </p:nvSpPr>
        <p:spPr>
          <a:xfrm>
            <a:off x="5974532" y="2078185"/>
            <a:ext cx="894740" cy="434575"/>
          </a:xfrm>
          <a:prstGeom prst="leftArrow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883706" y="1456882"/>
            <a:ext cx="138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Blob-stores data</a:t>
            </a:r>
          </a:p>
          <a:p>
            <a:endParaRPr lang="en-US" dirty="0"/>
          </a:p>
        </p:txBody>
      </p:sp>
      <p:sp>
        <p:nvSpPr>
          <p:cNvPr id="37" name="Left Arrow 36"/>
          <p:cNvSpPr/>
          <p:nvPr/>
        </p:nvSpPr>
        <p:spPr>
          <a:xfrm>
            <a:off x="5974532" y="814175"/>
            <a:ext cx="894740" cy="434575"/>
          </a:xfrm>
          <a:prstGeom prst="leftArrow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925467" y="814175"/>
            <a:ext cx="138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tree </a:t>
            </a:r>
            <a:endParaRPr lang="en-US" dirty="0"/>
          </a:p>
        </p:txBody>
      </p:sp>
      <p:sp>
        <p:nvSpPr>
          <p:cNvPr id="40" name="Down Arrow 39"/>
          <p:cNvSpPr/>
          <p:nvPr/>
        </p:nvSpPr>
        <p:spPr>
          <a:xfrm rot="10800000">
            <a:off x="4833741" y="3049202"/>
            <a:ext cx="425191" cy="453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183527" y="3802718"/>
            <a:ext cx="1847200" cy="14499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69759" y="3466199"/>
            <a:ext cx="186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 - ad4435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256609" y="3900012"/>
            <a:ext cx="171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tree – ab3342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202630" y="4269344"/>
            <a:ext cx="173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author   Alice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56712" y="4585273"/>
            <a:ext cx="1680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“test commit” </a:t>
            </a:r>
            <a:endParaRPr lang="en-US" dirty="0"/>
          </a:p>
        </p:txBody>
      </p:sp>
      <p:sp>
        <p:nvSpPr>
          <p:cNvPr id="50" name="Down Arrow 49"/>
          <p:cNvSpPr/>
          <p:nvPr/>
        </p:nvSpPr>
        <p:spPr>
          <a:xfrm rot="5400000">
            <a:off x="6035367" y="4382468"/>
            <a:ext cx="425191" cy="40561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551786" y="3900134"/>
            <a:ext cx="1717319" cy="13524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50768" y="3502610"/>
            <a:ext cx="181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 - ad5643 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572665" y="4003345"/>
            <a:ext cx="169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tree – 1csd32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614427" y="4269344"/>
            <a:ext cx="182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 – ad4435 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609510" y="4638676"/>
            <a:ext cx="146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author   ……</a:t>
            </a:r>
          </a:p>
          <a:p>
            <a:r>
              <a:rPr lang="en-US" dirty="0" smtClean="0"/>
              <a:t>……………………</a:t>
            </a:r>
            <a:endParaRPr lang="en-US" dirty="0"/>
          </a:p>
        </p:txBody>
      </p:sp>
      <p:sp>
        <p:nvSpPr>
          <p:cNvPr id="57" name="Down Arrow 56"/>
          <p:cNvSpPr/>
          <p:nvPr/>
        </p:nvSpPr>
        <p:spPr>
          <a:xfrm>
            <a:off x="7169092" y="5285007"/>
            <a:ext cx="425191" cy="40561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936926" y="5904383"/>
            <a:ext cx="1985830" cy="7895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13568" y="5535051"/>
            <a:ext cx="181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 – 637ddx 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974532" y="5929828"/>
            <a:ext cx="161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tree – 321dzr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4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9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9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800" decel="100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8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8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8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800" decel="100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800" decel="100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8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8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8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1" grpId="0"/>
      <p:bldP spid="25" grpId="0"/>
      <p:bldP spid="30" grpId="0"/>
      <p:bldP spid="31" grpId="0"/>
      <p:bldP spid="32" grpId="0"/>
      <p:bldP spid="33" grpId="0" animBg="1"/>
      <p:bldP spid="34" grpId="0"/>
      <p:bldP spid="35" grpId="0" animBg="1"/>
      <p:bldP spid="36" grpId="0"/>
      <p:bldP spid="37" grpId="0" animBg="1"/>
      <p:bldP spid="39" grpId="0"/>
      <p:bldP spid="40" grpId="0" animBg="1"/>
      <p:bldP spid="41" grpId="0" animBg="1"/>
      <p:bldP spid="43" grpId="0"/>
      <p:bldP spid="44" grpId="0"/>
      <p:bldP spid="46" grpId="0"/>
      <p:bldP spid="48" grpId="0"/>
      <p:bldP spid="50" grpId="0" animBg="1"/>
      <p:bldP spid="51" grpId="0" animBg="1"/>
      <p:bldP spid="52" grpId="0"/>
      <p:bldP spid="54" grpId="0"/>
      <p:bldP spid="55" grpId="0"/>
      <p:bldP spid="56" grpId="0"/>
      <p:bldP spid="57" grpId="0" animBg="1"/>
      <p:bldP spid="58" grpId="0" animBg="1"/>
      <p:bldP spid="59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67878"/>
          </a:xfrm>
        </p:spPr>
        <p:txBody>
          <a:bodyPr/>
          <a:lstStyle/>
          <a:p>
            <a:r>
              <a:rPr lang="en-US" dirty="0" smtClean="0"/>
              <a:t>GIT state operation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53" y="1242515"/>
            <a:ext cx="8177175" cy="5699233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8536" y="2182659"/>
            <a:ext cx="45719" cy="4112758"/>
          </a:xfrm>
          <a:prstGeom prst="rect">
            <a:avLst/>
          </a:prstGeom>
          <a:solidFill>
            <a:srgbClr val="3366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1296387"/>
            <a:ext cx="1670389" cy="886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directory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514673" y="1296387"/>
            <a:ext cx="1670389" cy="886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 area </a:t>
            </a:r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610092" y="1296387"/>
            <a:ext cx="1670389" cy="886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 directory</a:t>
            </a:r>
          </a:p>
          <a:p>
            <a:pPr algn="ctr"/>
            <a:r>
              <a:rPr lang="en-US" dirty="0" smtClean="0"/>
              <a:t>(repo)</a:t>
            </a:r>
          </a:p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604740" y="1296387"/>
            <a:ext cx="1670389" cy="886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repo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49702" y="2182658"/>
            <a:ext cx="45719" cy="4112759"/>
          </a:xfrm>
          <a:prstGeom prst="rect">
            <a:avLst/>
          </a:prstGeom>
          <a:solidFill>
            <a:srgbClr val="3366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99568" y="2182659"/>
            <a:ext cx="45719" cy="4112758"/>
          </a:xfrm>
          <a:prstGeom prst="rect">
            <a:avLst/>
          </a:prstGeom>
          <a:solidFill>
            <a:srgbClr val="3366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11713" y="2182658"/>
            <a:ext cx="45719" cy="4188661"/>
          </a:xfrm>
          <a:prstGeom prst="rect">
            <a:avLst/>
          </a:prstGeom>
          <a:solidFill>
            <a:srgbClr val="3366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3" y="2305558"/>
            <a:ext cx="359247" cy="469395"/>
          </a:xfrm>
          <a:prstGeom prst="rect">
            <a:avLst/>
          </a:prstGeom>
        </p:spPr>
      </p:pic>
      <p:pic>
        <p:nvPicPr>
          <p:cNvPr id="15" name="Picture 14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7" y="2360781"/>
            <a:ext cx="359247" cy="469395"/>
          </a:xfrm>
          <a:prstGeom prst="rect">
            <a:avLst/>
          </a:prstGeom>
        </p:spPr>
      </p:pic>
      <p:pic>
        <p:nvPicPr>
          <p:cNvPr id="16" name="Picture 15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10" y="2540255"/>
            <a:ext cx="359247" cy="469395"/>
          </a:xfrm>
          <a:prstGeom prst="rect">
            <a:avLst/>
          </a:prstGeom>
        </p:spPr>
      </p:pic>
      <p:pic>
        <p:nvPicPr>
          <p:cNvPr id="17" name="Picture 16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2" y="6388605"/>
            <a:ext cx="359247" cy="46939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617547" y="6409285"/>
            <a:ext cx="128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Untracked</a:t>
            </a:r>
          </a:p>
          <a:p>
            <a:endParaRPr lang="en-US" dirty="0"/>
          </a:p>
        </p:txBody>
      </p:sp>
      <p:pic>
        <p:nvPicPr>
          <p:cNvPr id="19" name="Picture 18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342" y="6388605"/>
            <a:ext cx="359247" cy="469395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2208779" y="6388605"/>
            <a:ext cx="1370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unmodified</a:t>
            </a:r>
          </a:p>
          <a:p>
            <a:endParaRPr lang="en-US" dirty="0"/>
          </a:p>
        </p:txBody>
      </p:sp>
      <p:pic>
        <p:nvPicPr>
          <p:cNvPr id="23" name="Picture 22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03" y="6388605"/>
            <a:ext cx="359247" cy="46939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</p:pic>
      <p:sp>
        <p:nvSpPr>
          <p:cNvPr id="25" name="TextBox 24"/>
          <p:cNvSpPr txBox="1"/>
          <p:nvPr/>
        </p:nvSpPr>
        <p:spPr>
          <a:xfrm>
            <a:off x="3938750" y="6388605"/>
            <a:ext cx="103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modified </a:t>
            </a:r>
          </a:p>
          <a:p>
            <a:endParaRPr lang="en-US" dirty="0"/>
          </a:p>
        </p:txBody>
      </p:sp>
      <p:pic>
        <p:nvPicPr>
          <p:cNvPr id="26" name="Picture 25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43" y="6388605"/>
            <a:ext cx="359247" cy="469395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</p:pic>
      <p:sp>
        <p:nvSpPr>
          <p:cNvPr id="27" name="TextBox 26"/>
          <p:cNvSpPr txBox="1"/>
          <p:nvPr/>
        </p:nvSpPr>
        <p:spPr>
          <a:xfrm>
            <a:off x="5399568" y="6371319"/>
            <a:ext cx="80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taged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1279974" y="2360781"/>
            <a:ext cx="2115447" cy="71789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files </a:t>
            </a:r>
            <a:endParaRPr lang="en-US" dirty="0"/>
          </a:p>
        </p:txBody>
      </p:sp>
      <p:pic>
        <p:nvPicPr>
          <p:cNvPr id="29" name="Picture 28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95" y="2843981"/>
            <a:ext cx="359247" cy="46939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</p:pic>
      <p:sp>
        <p:nvSpPr>
          <p:cNvPr id="30" name="Right Arrow 29"/>
          <p:cNvSpPr/>
          <p:nvPr/>
        </p:nvSpPr>
        <p:spPr>
          <a:xfrm>
            <a:off x="3395421" y="2861237"/>
            <a:ext cx="2115447" cy="90295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ommit files </a:t>
            </a:r>
            <a:endParaRPr lang="en-US" dirty="0"/>
          </a:p>
        </p:txBody>
      </p:sp>
      <p:pic>
        <p:nvPicPr>
          <p:cNvPr id="31" name="Picture 30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022" y="3507349"/>
            <a:ext cx="359247" cy="469395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</p:pic>
      <p:pic>
        <p:nvPicPr>
          <p:cNvPr id="32" name="Picture 31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094" y="3529496"/>
            <a:ext cx="359247" cy="469395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</p:pic>
      <p:sp>
        <p:nvSpPr>
          <p:cNvPr id="34" name="Right Arrow 33"/>
          <p:cNvSpPr/>
          <p:nvPr/>
        </p:nvSpPr>
        <p:spPr>
          <a:xfrm rot="10800000">
            <a:off x="1234253" y="3764195"/>
            <a:ext cx="2115449" cy="90006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710811" y="4017929"/>
            <a:ext cx="168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Checkout  </a:t>
            </a:r>
          </a:p>
          <a:p>
            <a:endParaRPr lang="en-US" dirty="0"/>
          </a:p>
        </p:txBody>
      </p:sp>
      <p:pic>
        <p:nvPicPr>
          <p:cNvPr id="36" name="Picture 35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155" y="2861238"/>
            <a:ext cx="359247" cy="46939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sp>
        <p:nvSpPr>
          <p:cNvPr id="38" name="Right Arrow 37"/>
          <p:cNvSpPr/>
          <p:nvPr/>
        </p:nvSpPr>
        <p:spPr>
          <a:xfrm>
            <a:off x="5441985" y="3313376"/>
            <a:ext cx="2115447" cy="8281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  <p:pic>
        <p:nvPicPr>
          <p:cNvPr id="39" name="Picture 38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317" y="3829419"/>
            <a:ext cx="359247" cy="469395"/>
          </a:xfrm>
          <a:prstGeom prst="rect">
            <a:avLst/>
          </a:prstGeom>
        </p:spPr>
      </p:pic>
      <p:pic>
        <p:nvPicPr>
          <p:cNvPr id="40" name="Picture 39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41" y="3877846"/>
            <a:ext cx="359247" cy="469395"/>
          </a:xfrm>
          <a:prstGeom prst="rect">
            <a:avLst/>
          </a:prstGeom>
        </p:spPr>
      </p:pic>
      <p:pic>
        <p:nvPicPr>
          <p:cNvPr id="41" name="Picture 40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564" y="3938744"/>
            <a:ext cx="359247" cy="469395"/>
          </a:xfrm>
          <a:prstGeom prst="rect">
            <a:avLst/>
          </a:prstGeom>
        </p:spPr>
      </p:pic>
      <p:sp>
        <p:nvSpPr>
          <p:cNvPr id="43" name="Right Arrow 42"/>
          <p:cNvSpPr/>
          <p:nvPr/>
        </p:nvSpPr>
        <p:spPr>
          <a:xfrm rot="10800000">
            <a:off x="5422694" y="4590471"/>
            <a:ext cx="2112145" cy="76317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921234" y="4746673"/>
            <a:ext cx="85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Fetch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Picture 45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92" y="5035432"/>
            <a:ext cx="359247" cy="469395"/>
          </a:xfrm>
          <a:prstGeom prst="rect">
            <a:avLst/>
          </a:prstGeom>
        </p:spPr>
      </p:pic>
      <p:sp>
        <p:nvSpPr>
          <p:cNvPr id="48" name="Right Arrow 47"/>
          <p:cNvSpPr/>
          <p:nvPr/>
        </p:nvSpPr>
        <p:spPr>
          <a:xfrm rot="10800000">
            <a:off x="1279974" y="5471254"/>
            <a:ext cx="6248686" cy="90006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938750" y="5751801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Pull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1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5" grpId="0"/>
      <p:bldP spid="27" grpId="0"/>
      <p:bldP spid="28" grpId="0" animBg="1"/>
      <p:bldP spid="30" grpId="0" animBg="1"/>
      <p:bldP spid="34" grpId="0" animBg="1"/>
      <p:bldP spid="38" grpId="0" animBg="1"/>
      <p:bldP spid="43" grpId="0" animBg="1"/>
      <p:bldP spid="43" grpId="1" animBg="1"/>
      <p:bldP spid="48" grpId="0" animBg="1"/>
    </p:bldLst>
  </p:timing>
</p:sld>
</file>

<file path=ppt/theme/theme1.xml><?xml version="1.0" encoding="utf-8"?>
<a:theme xmlns:a="http://schemas.openxmlformats.org/drawingml/2006/main" name="HiQ_Template_101010 DRAFT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HiQ_Template_101010 DRAFT1</Template>
  <TotalTime>4721</TotalTime>
  <Words>245</Words>
  <Application>Microsoft Office PowerPoint</Application>
  <PresentationFormat>Bildspel på skärmen (4:3)</PresentationFormat>
  <Paragraphs>123</Paragraphs>
  <Slides>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Bildrubriker</vt:lpstr>
      </vt:variant>
      <vt:variant>
        <vt:i4>6</vt:i4>
      </vt:variant>
    </vt:vector>
  </HeadingPairs>
  <TitlesOfParts>
    <vt:vector size="9" baseType="lpstr">
      <vt:lpstr>HiQ_Template_101010 DRAFT1</vt:lpstr>
      <vt:lpstr>1_Office Theme</vt:lpstr>
      <vt:lpstr>2_Office Theme</vt:lpstr>
      <vt:lpstr>11-10-11</vt:lpstr>
      <vt:lpstr>Python</vt:lpstr>
      <vt:lpstr>An example scenario </vt:lpstr>
      <vt:lpstr>Branch &amp; merge - a case scenario !</vt:lpstr>
      <vt:lpstr>GIT commits </vt:lpstr>
      <vt:lpstr>GIT state operation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title, arial 32p</dc:title>
  <dc:creator>CJ Sveningsson;Naim Latifi</dc:creator>
  <cp:lastModifiedBy>Carl-Johan Sveningsson</cp:lastModifiedBy>
  <cp:revision>676</cp:revision>
  <dcterms:created xsi:type="dcterms:W3CDTF">2010-10-10T15:05:12Z</dcterms:created>
  <dcterms:modified xsi:type="dcterms:W3CDTF">2014-11-11T18:59:40Z</dcterms:modified>
</cp:coreProperties>
</file>