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10"/>
  </p:notesMasterIdLst>
  <p:handoutMasterIdLst>
    <p:handoutMasterId r:id="rId11"/>
  </p:handoutMasterIdLst>
  <p:sldIdLst>
    <p:sldId id="282" r:id="rId4"/>
    <p:sldId id="316" r:id="rId5"/>
    <p:sldId id="320" r:id="rId6"/>
    <p:sldId id="318" r:id="rId7"/>
    <p:sldId id="319" r:id="rId8"/>
    <p:sldId id="32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009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79225" autoAdjust="0"/>
  </p:normalViewPr>
  <p:slideViewPr>
    <p:cSldViewPr showGuides="1">
      <p:cViewPr>
        <p:scale>
          <a:sx n="81" d="100"/>
          <a:sy n="81" d="100"/>
        </p:scale>
        <p:origin x="-1888" y="-80"/>
      </p:cViewPr>
      <p:guideLst>
        <p:guide orient="horz" pos="2205"/>
        <p:guide orient="horz" pos="3566"/>
        <p:guide orient="horz" pos="845"/>
        <p:guide orient="horz" pos="119"/>
        <p:guide pos="249"/>
        <p:guide pos="5239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CF10-915A-49F5-B6D7-514E231DCDF1}" type="datetimeFigureOut">
              <a:rPr lang="en-US" smtClean="0"/>
              <a:pPr/>
              <a:t>11/12/14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C76-1ABD-462B-91E9-FA78F3122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678E-F882-4F2D-B288-7FD22A23E63D}" type="datetimeFigureOut">
              <a:rPr lang="en-US" smtClean="0"/>
              <a:pPr/>
              <a:t>11/12/14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CD79-E8EA-4F14-B85B-563E12975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the remote branch to local master</a:t>
            </a:r>
            <a:r>
              <a:rPr lang="en-US" baseline="0" dirty="0" smtClean="0"/>
              <a:t> branch *(if any conflicts fix them and commit)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troSlide_TriMaran_im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287" y="16401"/>
            <a:ext cx="8353425" cy="4116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DF9C-874E-47D4-81D0-65C9DE5115B7}" type="datetime1">
              <a:rPr lang="en-US" smtClean="0"/>
              <a:pPr/>
              <a:t>11/12/14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callout_box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179" y="2018652"/>
            <a:ext cx="5853842" cy="2820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1" y="405028"/>
            <a:ext cx="2593207" cy="215602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2F3D-312F-4B9D-A6D5-98FA0DBD9BEB}" type="datetime1">
              <a:rPr lang="en-US" smtClean="0"/>
              <a:pPr/>
              <a:t>11/12/14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999D-B673-4BF6-AFED-DE82BB78A551}" type="datetime1">
              <a:rPr lang="en-US" smtClean="0"/>
              <a:pPr/>
              <a:t>11/12/14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Relationship Id="rId5" Type="http://schemas.openxmlformats.org/officeDocument/2006/relationships/image" Target="../media/image7.w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q_attributlogotyp_ne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36143" y="5734050"/>
            <a:ext cx="1406220" cy="11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0"/>
            <a:ext cx="7921625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5C9-4165-49D6-889E-AD319E617BC4}" type="datetime1">
              <a:rPr lang="en-US" smtClean="0"/>
              <a:pPr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4" r:id="rId4"/>
    <p:sldLayoutId id="214748365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74440" y="44450"/>
            <a:ext cx="8795118" cy="900113"/>
          </a:xfrm>
          <a:prstGeom prst="rect">
            <a:avLst/>
          </a:prstGeom>
          <a:noFill/>
        </p:spPr>
      </p:pic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760-8281-4D63-AA62-EE78DA6EC742}" type="datetime1">
              <a:rPr lang="en-US" smtClean="0"/>
              <a:pPr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07C-A2E4-4F88-9519-110C5AA102FA}" type="datetime1">
              <a:rPr lang="en-US" smtClean="0"/>
              <a:pPr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5229298"/>
            <a:ext cx="8353425" cy="647974"/>
          </a:xfrm>
        </p:spPr>
        <p:txBody>
          <a:bodyPr/>
          <a:lstStyle/>
          <a:p>
            <a:r>
              <a:rPr lang="sv-SE" dirty="0" smtClean="0"/>
              <a:t>11-10-11</a:t>
            </a:r>
            <a:endParaRPr lang="en-US" sz="2000" cap="none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484784"/>
            <a:ext cx="7772400" cy="461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import os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from os.path import join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sv-SE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 root, dirs, files in os.walk('.', topdown=False):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for file in files + dirs: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if file.upper() == file: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old = join(root, file)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new = join(root, file.lower())</a:t>
            </a: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os.rename(old, new)</a:t>
            </a:r>
          </a:p>
          <a:p>
            <a:pPr marL="180975" marR="0" lvl="0" indent="-180975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GIT state operation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53" y="1242515"/>
            <a:ext cx="8177175" cy="569923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536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4673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10092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directory</a:t>
            </a:r>
          </a:p>
          <a:p>
            <a:pPr algn="ctr"/>
            <a:r>
              <a:rPr lang="en-US" dirty="0" smtClean="0"/>
              <a:t>(repo)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0474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9702" y="2182658"/>
            <a:ext cx="45719" cy="4112759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9568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11713" y="2182658"/>
            <a:ext cx="45719" cy="4188661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3" y="2305558"/>
            <a:ext cx="359247" cy="469395"/>
          </a:xfrm>
          <a:prstGeom prst="rect">
            <a:avLst/>
          </a:prstGeom>
        </p:spPr>
      </p:pic>
      <p:pic>
        <p:nvPicPr>
          <p:cNvPr id="15" name="Picture 14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7" y="2360781"/>
            <a:ext cx="359247" cy="469395"/>
          </a:xfrm>
          <a:prstGeom prst="rect">
            <a:avLst/>
          </a:prstGeom>
        </p:spPr>
      </p:pic>
      <p:pic>
        <p:nvPicPr>
          <p:cNvPr id="16" name="Picture 1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0" y="2540255"/>
            <a:ext cx="359247" cy="469395"/>
          </a:xfrm>
          <a:prstGeom prst="rect">
            <a:avLst/>
          </a:prstGeom>
        </p:spPr>
      </p:pic>
      <p:pic>
        <p:nvPicPr>
          <p:cNvPr id="17" name="Picture 16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2" y="6388605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17547" y="6409285"/>
            <a:ext cx="128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Untracked</a:t>
            </a:r>
          </a:p>
          <a:p>
            <a:endParaRPr lang="en-US" dirty="0"/>
          </a:p>
        </p:txBody>
      </p:sp>
      <p:pic>
        <p:nvPicPr>
          <p:cNvPr id="19" name="Picture 1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42" y="6388605"/>
            <a:ext cx="359247" cy="46939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2208779" y="6388605"/>
            <a:ext cx="137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unmodified</a:t>
            </a:r>
          </a:p>
          <a:p>
            <a:endParaRPr lang="en-US" dirty="0"/>
          </a:p>
        </p:txBody>
      </p:sp>
      <p:pic>
        <p:nvPicPr>
          <p:cNvPr id="23" name="Picture 22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3" y="6388605"/>
            <a:ext cx="359247" cy="46939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3938750" y="6388605"/>
            <a:ext cx="103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</a:t>
            </a:r>
          </a:p>
          <a:p>
            <a:endParaRPr lang="en-US" dirty="0"/>
          </a:p>
        </p:txBody>
      </p:sp>
      <p:pic>
        <p:nvPicPr>
          <p:cNvPr id="26" name="Picture 2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43" y="6388605"/>
            <a:ext cx="359247" cy="46939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5399568" y="6371319"/>
            <a:ext cx="8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taged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1279974" y="2360781"/>
            <a:ext cx="2115447" cy="7178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files </a:t>
            </a:r>
            <a:endParaRPr lang="en-US" dirty="0"/>
          </a:p>
        </p:txBody>
      </p:sp>
      <p:pic>
        <p:nvPicPr>
          <p:cNvPr id="29" name="Picture 2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5" y="2843981"/>
            <a:ext cx="359247" cy="46939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pic>
      <p:sp>
        <p:nvSpPr>
          <p:cNvPr id="30" name="Right Arrow 29"/>
          <p:cNvSpPr/>
          <p:nvPr/>
        </p:nvSpPr>
        <p:spPr>
          <a:xfrm>
            <a:off x="3395421" y="2861237"/>
            <a:ext cx="2115447" cy="9029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ommit files </a:t>
            </a:r>
            <a:endParaRPr lang="en-US" dirty="0"/>
          </a:p>
        </p:txBody>
      </p:sp>
      <p:pic>
        <p:nvPicPr>
          <p:cNvPr id="31" name="Picture 3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022" y="3507349"/>
            <a:ext cx="359247" cy="469395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</p:pic>
      <p:pic>
        <p:nvPicPr>
          <p:cNvPr id="32" name="Picture 31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94" y="3529496"/>
            <a:ext cx="359247" cy="469395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</p:pic>
      <p:sp>
        <p:nvSpPr>
          <p:cNvPr id="34" name="Right Arrow 33"/>
          <p:cNvSpPr/>
          <p:nvPr/>
        </p:nvSpPr>
        <p:spPr>
          <a:xfrm rot="10800000">
            <a:off x="1234253" y="3764195"/>
            <a:ext cx="2115449" cy="9000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10811" y="4017929"/>
            <a:ext cx="168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Checkout  </a:t>
            </a:r>
          </a:p>
          <a:p>
            <a:endParaRPr lang="en-US" dirty="0"/>
          </a:p>
        </p:txBody>
      </p:sp>
      <p:pic>
        <p:nvPicPr>
          <p:cNvPr id="36" name="Picture 3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55" y="2861238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38" name="Right Arrow 37"/>
          <p:cNvSpPr/>
          <p:nvPr/>
        </p:nvSpPr>
        <p:spPr>
          <a:xfrm>
            <a:off x="5441985" y="3313376"/>
            <a:ext cx="2115447" cy="8281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39" name="Picture 3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17" y="3829419"/>
            <a:ext cx="359247" cy="469395"/>
          </a:xfrm>
          <a:prstGeom prst="rect">
            <a:avLst/>
          </a:prstGeom>
        </p:spPr>
      </p:pic>
      <p:pic>
        <p:nvPicPr>
          <p:cNvPr id="40" name="Picture 3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41" y="3877846"/>
            <a:ext cx="359247" cy="469395"/>
          </a:xfrm>
          <a:prstGeom prst="rect">
            <a:avLst/>
          </a:prstGeom>
        </p:spPr>
      </p:pic>
      <p:pic>
        <p:nvPicPr>
          <p:cNvPr id="41" name="Picture 4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564" y="3938744"/>
            <a:ext cx="359247" cy="469395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10800000">
            <a:off x="5422694" y="4590471"/>
            <a:ext cx="2112145" cy="7631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21234" y="4746673"/>
            <a:ext cx="85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Fetch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6" name="Picture 4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92" y="5035432"/>
            <a:ext cx="359247" cy="469395"/>
          </a:xfrm>
          <a:prstGeom prst="rect">
            <a:avLst/>
          </a:prstGeom>
        </p:spPr>
      </p:pic>
      <p:sp>
        <p:nvSpPr>
          <p:cNvPr id="48" name="Right Arrow 47"/>
          <p:cNvSpPr/>
          <p:nvPr/>
        </p:nvSpPr>
        <p:spPr>
          <a:xfrm rot="10800000">
            <a:off x="1279974" y="5471254"/>
            <a:ext cx="6248686" cy="9000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38750" y="575180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Pull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9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5" grpId="0"/>
      <p:bldP spid="27" grpId="0"/>
      <p:bldP spid="28" grpId="0" animBg="1"/>
      <p:bldP spid="30" grpId="0" animBg="1"/>
      <p:bldP spid="34" grpId="0" animBg="1"/>
      <p:bldP spid="38" grpId="0" animBg="1"/>
      <p:bldP spid="43" grpId="0" animBg="1"/>
      <p:bldP spid="43" grpId="1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620000" cy="49006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Branch &amp; merge - a case scenario 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17012"/>
            <a:ext cx="7797475" cy="5949787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11760" y="1052736"/>
            <a:ext cx="274827" cy="5390299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86628" y="6051970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86587" y="5870050"/>
            <a:ext cx="1466755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32240" y="2060848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32240" y="1196752"/>
            <a:ext cx="180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 branches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4288" y="2060848"/>
            <a:ext cx="11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732240" y="2564904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64288" y="2564904"/>
            <a:ext cx="11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2523725" y="5489188"/>
            <a:ext cx="425722" cy="562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102719" y="5015231"/>
            <a:ext cx="1432423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a82bc13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26781" y="1808578"/>
            <a:ext cx="245331" cy="3680610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28525" y="5116243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30269" y="4301813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104464" y="4171941"/>
            <a:ext cx="1430678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79c6e38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401931" y="3825613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055705" y="3724601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55706" y="3029147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fa00e49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386628" y="3166514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97918" y="2820186"/>
            <a:ext cx="274194" cy="346328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104464" y="2740541"/>
            <a:ext cx="1313802" cy="577212"/>
          </a:xfrm>
          <a:prstGeom prst="roundRect">
            <a:avLst/>
          </a:prstGeom>
          <a:solidFill>
            <a:srgbClr val="4942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eb97f66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397090" y="2200843"/>
            <a:ext cx="274194" cy="34632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55705" y="2163329"/>
            <a:ext cx="1330922" cy="5772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fa00e44</a:t>
            </a:r>
            <a:endParaRPr lang="en-US" dirty="0"/>
          </a:p>
        </p:txBody>
      </p:sp>
      <p:pic>
        <p:nvPicPr>
          <p:cNvPr id="30" name="Picture 2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97" y="1078962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31" name="Picture 3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402" y="1573880"/>
            <a:ext cx="359247" cy="469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32" name="TextBox 31"/>
          <p:cNvSpPr txBox="1"/>
          <p:nvPr/>
        </p:nvSpPr>
        <p:spPr>
          <a:xfrm>
            <a:off x="3163402" y="19786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file.x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10392" y="14294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file.x</a:t>
            </a:r>
            <a:endParaRPr lang="en-US" dirty="0"/>
          </a:p>
        </p:txBody>
      </p:sp>
      <p:sp>
        <p:nvSpPr>
          <p:cNvPr id="37" name="Lightning Bolt 36"/>
          <p:cNvSpPr/>
          <p:nvPr/>
        </p:nvSpPr>
        <p:spPr>
          <a:xfrm>
            <a:off x="1763688" y="1124744"/>
            <a:ext cx="1324558" cy="588263"/>
          </a:xfrm>
          <a:prstGeom prst="lightningBol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40642" y="1741120"/>
            <a:ext cx="233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CONFLICT 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411760" y="980728"/>
            <a:ext cx="216024" cy="21602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677026" y="908720"/>
            <a:ext cx="1208737" cy="4049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8cf9d22</a:t>
            </a:r>
            <a:endParaRPr lang="en-US" dirty="0"/>
          </a:p>
        </p:txBody>
      </p:sp>
      <p:cxnSp>
        <p:nvCxnSpPr>
          <p:cNvPr id="42" name="Straight Connector 41"/>
          <p:cNvCxnSpPr>
            <a:endCxn id="17" idx="0"/>
          </p:cNvCxnSpPr>
          <p:nvPr/>
        </p:nvCxnSpPr>
        <p:spPr>
          <a:xfrm>
            <a:off x="2627784" y="1268760"/>
            <a:ext cx="321663" cy="539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860032" y="908720"/>
            <a:ext cx="52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03243" y="3724601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4192035" y="5870050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535142" y="4990885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3885763" y="908720"/>
            <a:ext cx="952462" cy="40494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440076" y="2740541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103243" y="2163329"/>
            <a:ext cx="952462" cy="57721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  <p:bldP spid="13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4" grpId="0"/>
      <p:bldP spid="37" grpId="0" animBg="1"/>
      <p:bldP spid="38" grpId="0"/>
      <p:bldP spid="39" grpId="0" animBg="1"/>
      <p:bldP spid="40" grpId="0" animBg="1"/>
      <p:bldP spid="46" grpId="0"/>
      <p:bldP spid="45" grpId="0" animBg="1"/>
      <p:bldP spid="48" grpId="0" animBg="1"/>
      <p:bldP spid="53" grpId="0" animBg="1"/>
      <p:bldP spid="44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05610"/>
          </a:xfrm>
        </p:spPr>
        <p:txBody>
          <a:bodyPr/>
          <a:lstStyle/>
          <a:p>
            <a:r>
              <a:rPr lang="en-US" dirty="0" smtClean="0"/>
              <a:t>GIT commits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0248"/>
            <a:ext cx="7853667" cy="5813688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7138" y="1075392"/>
            <a:ext cx="1577607" cy="52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</a:p>
        </p:txBody>
      </p:sp>
      <p:pic>
        <p:nvPicPr>
          <p:cNvPr id="6" name="Picture 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8" y="1121976"/>
            <a:ext cx="359247" cy="469395"/>
          </a:xfrm>
          <a:prstGeom prst="rect">
            <a:avLst/>
          </a:prstGeom>
        </p:spPr>
      </p:pic>
      <p:pic>
        <p:nvPicPr>
          <p:cNvPr id="7" name="Picture 6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5" y="1356673"/>
            <a:ext cx="359247" cy="469395"/>
          </a:xfrm>
          <a:prstGeom prst="rect">
            <a:avLst/>
          </a:prstGeom>
        </p:spPr>
      </p:pic>
      <p:pic>
        <p:nvPicPr>
          <p:cNvPr id="8" name="Picture 7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78" y="2070860"/>
            <a:ext cx="359247" cy="469395"/>
          </a:xfrm>
          <a:prstGeom prst="rect">
            <a:avLst/>
          </a:prstGeom>
        </p:spPr>
      </p:pic>
      <p:pic>
        <p:nvPicPr>
          <p:cNvPr id="9" name="Picture 8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35" y="2305557"/>
            <a:ext cx="359247" cy="469395"/>
          </a:xfrm>
          <a:prstGeom prst="rect">
            <a:avLst/>
          </a:prstGeom>
        </p:spPr>
      </p:pic>
      <p:pic>
        <p:nvPicPr>
          <p:cNvPr id="10" name="Picture 9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8" y="2305557"/>
            <a:ext cx="359247" cy="469395"/>
          </a:xfrm>
          <a:prstGeom prst="rect">
            <a:avLst/>
          </a:prstGeom>
        </p:spPr>
      </p:pic>
      <p:pic>
        <p:nvPicPr>
          <p:cNvPr id="11" name="Picture 10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95" y="2540254"/>
            <a:ext cx="359247" cy="46939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465811" y="1075392"/>
            <a:ext cx="1438624" cy="52237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US" dirty="0"/>
          </a:p>
        </p:txBody>
      </p:sp>
      <p:pic>
        <p:nvPicPr>
          <p:cNvPr id="14" name="Picture 1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53" y="1316896"/>
            <a:ext cx="359247" cy="469395"/>
          </a:xfrm>
          <a:prstGeom prst="rect">
            <a:avLst/>
          </a:prstGeom>
        </p:spPr>
      </p:pic>
      <p:pic>
        <p:nvPicPr>
          <p:cNvPr id="15" name="Picture 14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12" y="1601465"/>
            <a:ext cx="359247" cy="469395"/>
          </a:xfrm>
          <a:prstGeom prst="rect">
            <a:avLst/>
          </a:prstGeom>
        </p:spPr>
      </p:pic>
      <p:pic>
        <p:nvPicPr>
          <p:cNvPr id="16" name="Picture 15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76" y="2070859"/>
            <a:ext cx="359247" cy="4693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39952" y="1340768"/>
            <a:ext cx="1847200" cy="18838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5" idx="3"/>
            <a:endCxn id="12" idx="1"/>
          </p:cNvCxnSpPr>
          <p:nvPr/>
        </p:nvCxnSpPr>
        <p:spPr>
          <a:xfrm>
            <a:off x="2214745" y="3687276"/>
            <a:ext cx="2510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3968" y="1268760"/>
            <a:ext cx="14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object</a:t>
            </a:r>
            <a:endParaRPr lang="en-US" dirty="0"/>
          </a:p>
        </p:txBody>
      </p:sp>
      <p:pic>
        <p:nvPicPr>
          <p:cNvPr id="22" name="Picture 21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56792"/>
            <a:ext cx="359247" cy="469395"/>
          </a:xfrm>
          <a:prstGeom prst="rect">
            <a:avLst/>
          </a:prstGeom>
        </p:spPr>
      </p:pic>
      <p:pic>
        <p:nvPicPr>
          <p:cNvPr id="23" name="Picture 22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50" y="1695373"/>
            <a:ext cx="359247" cy="469395"/>
          </a:xfrm>
          <a:prstGeom prst="rect">
            <a:avLst/>
          </a:prstGeom>
        </p:spPr>
      </p:pic>
      <p:pic>
        <p:nvPicPr>
          <p:cNvPr id="24" name="Picture 23" descr="fi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187" y="2240688"/>
            <a:ext cx="359247" cy="4693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27984" y="908720"/>
            <a:ext cx="10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ab3342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11960" y="1988840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ab3342c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68446" y="2164768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ab3354c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08533" y="2651841"/>
            <a:ext cx="70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abffs42c</a:t>
            </a:r>
            <a:endParaRPr lang="en-US" sz="1000" dirty="0"/>
          </a:p>
        </p:txBody>
      </p:sp>
      <p:sp>
        <p:nvSpPr>
          <p:cNvPr id="33" name="Left Arrow 32"/>
          <p:cNvSpPr/>
          <p:nvPr/>
        </p:nvSpPr>
        <p:spPr>
          <a:xfrm>
            <a:off x="6012160" y="1556792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83706" y="2070860"/>
            <a:ext cx="13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checksum</a:t>
            </a:r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>
            <a:off x="5974532" y="2078185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883706" y="1456882"/>
            <a:ext cx="138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Blob-stores data</a:t>
            </a:r>
          </a:p>
          <a:p>
            <a:endParaRPr lang="en-US" dirty="0"/>
          </a:p>
        </p:txBody>
      </p:sp>
      <p:sp>
        <p:nvSpPr>
          <p:cNvPr id="37" name="Left Arrow 36"/>
          <p:cNvSpPr/>
          <p:nvPr/>
        </p:nvSpPr>
        <p:spPr>
          <a:xfrm>
            <a:off x="5940152" y="980728"/>
            <a:ext cx="894740" cy="434575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948264" y="980728"/>
            <a:ext cx="13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 rot="10800000">
            <a:off x="4860032" y="3284984"/>
            <a:ext cx="425191" cy="453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39952" y="4293096"/>
            <a:ext cx="1847200" cy="14499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67944" y="38610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- ad4435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11960" y="4365104"/>
            <a:ext cx="171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 – ab3342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4725144"/>
            <a:ext cx="173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author   Alice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11960" y="5013176"/>
            <a:ext cx="168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“test commit” 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5400000">
            <a:off x="6035367" y="4382468"/>
            <a:ext cx="425191" cy="4056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51786" y="3900134"/>
            <a:ext cx="1717319" cy="13524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50768" y="3501008"/>
            <a:ext cx="2009664" cy="37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- ad5643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16216" y="4005064"/>
            <a:ext cx="16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tree – 1csd32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16216" y="4293096"/>
            <a:ext cx="184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– ad4435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4653136"/>
            <a:ext cx="146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author……</a:t>
            </a:r>
            <a:endParaRPr lang="en-US" dirty="0"/>
          </a:p>
        </p:txBody>
      </p:sp>
      <p:sp>
        <p:nvSpPr>
          <p:cNvPr id="57" name="Down Arrow 56"/>
          <p:cNvSpPr/>
          <p:nvPr/>
        </p:nvSpPr>
        <p:spPr>
          <a:xfrm>
            <a:off x="7169092" y="5285007"/>
            <a:ext cx="425191" cy="4056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936926" y="5904383"/>
            <a:ext cx="1985830" cy="789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3568" y="5535050"/>
            <a:ext cx="20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– 637ddx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74532" y="5929828"/>
            <a:ext cx="161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tree – 321dzr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4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80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1" grpId="0"/>
      <p:bldP spid="25" grpId="0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39" grpId="0"/>
      <p:bldP spid="40" grpId="0" animBg="1"/>
      <p:bldP spid="41" grpId="0" animBg="1"/>
      <p:bldP spid="43" grpId="0"/>
      <p:bldP spid="44" grpId="0"/>
      <p:bldP spid="46" grpId="0"/>
      <p:bldP spid="48" grpId="0"/>
      <p:bldP spid="50" grpId="0" animBg="1"/>
      <p:bldP spid="51" grpId="0" animBg="1"/>
      <p:bldP spid="52" grpId="0"/>
      <p:bldP spid="54" grpId="0"/>
      <p:bldP spid="55" grpId="0"/>
      <p:bldP spid="56" grpId="0"/>
      <p:bldP spid="57" grpId="0" animBg="1"/>
      <p:bldP spid="58" grpId="0" animBg="1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75738"/>
          </a:xfrm>
        </p:spPr>
        <p:txBody>
          <a:bodyPr/>
          <a:lstStyle/>
          <a:p>
            <a:r>
              <a:rPr lang="en-US" dirty="0" smtClean="0"/>
              <a:t>An example scenario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3115" t="-37525" r="-48603" b="2182"/>
          <a:stretch/>
        </p:blipFill>
        <p:spPr>
          <a:xfrm>
            <a:off x="284687" y="4646934"/>
            <a:ext cx="1113487" cy="1806716"/>
          </a:xfrm>
        </p:spPr>
      </p:pic>
      <p:sp>
        <p:nvSpPr>
          <p:cNvPr id="4" name="Rectangle 3"/>
          <p:cNvSpPr/>
          <p:nvPr/>
        </p:nvSpPr>
        <p:spPr>
          <a:xfrm>
            <a:off x="2788947" y="1709093"/>
            <a:ext cx="3059425" cy="304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dsf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607811" y="2286305"/>
            <a:ext cx="1428695" cy="1890369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Remote repo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2799663" y="1916301"/>
            <a:ext cx="620543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5226" y="1275722"/>
            <a:ext cx="8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6927" y="2440238"/>
            <a:ext cx="1746181" cy="2249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39" y="6439766"/>
            <a:ext cx="6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 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523093" y="3168810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0534" y="2862158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rapezoid 15"/>
          <p:cNvSpPr/>
          <p:nvPr/>
        </p:nvSpPr>
        <p:spPr>
          <a:xfrm>
            <a:off x="146927" y="2461247"/>
            <a:ext cx="616938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>
            <a:off x="841431" y="2454913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1834" y="2492826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2348880"/>
            <a:ext cx="7920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936402" y="3816814"/>
            <a:ext cx="913767" cy="57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1900321" y="2696867"/>
            <a:ext cx="906554" cy="5388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669030" y="4689847"/>
            <a:ext cx="310270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36917" y="2286305"/>
            <a:ext cx="1795523" cy="2249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>
            <a:off x="3013470" y="4105420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56" y="5093896"/>
            <a:ext cx="745017" cy="1544327"/>
          </a:xfrm>
          <a:prstGeom prst="rect">
            <a:avLst/>
          </a:prstGeom>
        </p:spPr>
      </p:pic>
      <p:sp>
        <p:nvSpPr>
          <p:cNvPr id="28" name="Up Arrow 27"/>
          <p:cNvSpPr/>
          <p:nvPr/>
        </p:nvSpPr>
        <p:spPr>
          <a:xfrm>
            <a:off x="7380312" y="4581128"/>
            <a:ext cx="310270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869319" y="2764175"/>
            <a:ext cx="907593" cy="5772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rapezoid 29"/>
          <p:cNvSpPr/>
          <p:nvPr/>
        </p:nvSpPr>
        <p:spPr>
          <a:xfrm>
            <a:off x="6776912" y="2382278"/>
            <a:ext cx="616938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36381" y="2409318"/>
            <a:ext cx="61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1800" y="2348880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43808" y="4077072"/>
            <a:ext cx="817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32240" y="2276872"/>
            <a:ext cx="8173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23592" y="2691657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rapezoid 36"/>
          <p:cNvSpPr/>
          <p:nvPr/>
        </p:nvSpPr>
        <p:spPr>
          <a:xfrm>
            <a:off x="7726473" y="2321231"/>
            <a:ext cx="620543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36912"/>
            <a:ext cx="359247" cy="469395"/>
          </a:xfrm>
          <a:prstGeom prst="rect">
            <a:avLst/>
          </a:prstGeom>
        </p:spPr>
      </p:pic>
      <p:sp>
        <p:nvSpPr>
          <p:cNvPr id="41" name="Left Arrow 40"/>
          <p:cNvSpPr/>
          <p:nvPr/>
        </p:nvSpPr>
        <p:spPr>
          <a:xfrm>
            <a:off x="5833923" y="3855145"/>
            <a:ext cx="906554" cy="53888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Picture 41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87" y="4159328"/>
            <a:ext cx="359247" cy="469395"/>
          </a:xfrm>
          <a:prstGeom prst="rect">
            <a:avLst/>
          </a:prstGeom>
        </p:spPr>
      </p:pic>
      <p:pic>
        <p:nvPicPr>
          <p:cNvPr id="43" name="Picture 42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28" y="2591594"/>
            <a:ext cx="359247" cy="46939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915816" y="5255071"/>
            <a:ext cx="2304255" cy="1486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n 44"/>
          <p:cNvSpPr/>
          <p:nvPr/>
        </p:nvSpPr>
        <p:spPr>
          <a:xfrm>
            <a:off x="7170140" y="3236674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46" name="Up Arrow 45"/>
          <p:cNvSpPr/>
          <p:nvPr/>
        </p:nvSpPr>
        <p:spPr>
          <a:xfrm rot="10800000">
            <a:off x="4026933" y="4798485"/>
            <a:ext cx="422488" cy="40404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3586162" y="5464858"/>
            <a:ext cx="863259" cy="1160280"/>
          </a:xfrm>
          <a:prstGeom prst="can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9421" y="4847826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lone</a:t>
            </a:r>
            <a:endParaRPr lang="en-US" dirty="0"/>
          </a:p>
        </p:txBody>
      </p:sp>
      <p:sp>
        <p:nvSpPr>
          <p:cNvPr id="48" name="Trapezoid 47"/>
          <p:cNvSpPr/>
          <p:nvPr/>
        </p:nvSpPr>
        <p:spPr>
          <a:xfrm>
            <a:off x="2987824" y="5301208"/>
            <a:ext cx="558397" cy="50506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apezoid 49"/>
          <p:cNvSpPr/>
          <p:nvPr/>
        </p:nvSpPr>
        <p:spPr>
          <a:xfrm>
            <a:off x="4572000" y="5301208"/>
            <a:ext cx="485861" cy="505061"/>
          </a:xfrm>
          <a:prstGeom prst="trapezoid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016595" y="6488668"/>
            <a:ext cx="8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720" y="5078200"/>
            <a:ext cx="854326" cy="143414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398497" y="6439766"/>
            <a:ext cx="6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15816" y="5661248"/>
            <a:ext cx="92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99992" y="5805264"/>
            <a:ext cx="7679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Boxes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7" name="Picture 56" descr="fil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40" y="4207514"/>
            <a:ext cx="359247" cy="4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0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1" grpId="0" animBg="1"/>
      <p:bldP spid="12" grpId="0"/>
      <p:bldP spid="14" grpId="0" animBg="1"/>
      <p:bldP spid="15" grpId="0"/>
      <p:bldP spid="16" grpId="0" animBg="1"/>
      <p:bldP spid="18" grpId="0" animBg="1"/>
      <p:bldP spid="19" grpId="0"/>
      <p:bldP spid="20" grpId="0"/>
      <p:bldP spid="21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29" grpId="1" animBg="1"/>
      <p:bldP spid="30" grpId="0" animBg="1"/>
      <p:bldP spid="31" grpId="0"/>
      <p:bldP spid="33" grpId="0"/>
      <p:bldP spid="34" grpId="0"/>
      <p:bldP spid="35" grpId="0"/>
      <p:bldP spid="36" grpId="0"/>
      <p:bldP spid="37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8" grpId="0"/>
      <p:bldP spid="48" grpId="0" animBg="1"/>
      <p:bldP spid="50" grpId="0" animBg="1"/>
      <p:bldP spid="51" grpId="0"/>
      <p:bldP spid="52" grpId="0"/>
      <p:bldP spid="53" grpId="0"/>
      <p:bldP spid="56" grpId="0"/>
    </p:bldLst>
  </p:timing>
</p:sld>
</file>

<file path=ppt/theme/theme1.xml><?xml version="1.0" encoding="utf-8"?>
<a:theme xmlns:a="http://schemas.openxmlformats.org/drawingml/2006/main" name="HiQ_Template_101010 DRAFT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HiQ_Template_101010 DRAFT1</Template>
  <TotalTime>4751</TotalTime>
  <Words>257</Words>
  <Application>Microsoft Macintosh PowerPoint</Application>
  <PresentationFormat>On-screen Show (4:3)</PresentationFormat>
  <Paragraphs>116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HiQ_Template_101010 DRAFT1</vt:lpstr>
      <vt:lpstr>1_Office Theme</vt:lpstr>
      <vt:lpstr>2_Office Theme</vt:lpstr>
      <vt:lpstr>11-10-11</vt:lpstr>
      <vt:lpstr>Python</vt:lpstr>
      <vt:lpstr>GIT state operation </vt:lpstr>
      <vt:lpstr>Branch &amp; merge - a case scenario !</vt:lpstr>
      <vt:lpstr>GIT commits </vt:lpstr>
      <vt:lpstr>An example scenario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32p</dc:title>
  <dc:creator>CJ Sveningsson;Naim Latifi</dc:creator>
  <cp:lastModifiedBy>Naim Latifi</cp:lastModifiedBy>
  <cp:revision>681</cp:revision>
  <dcterms:created xsi:type="dcterms:W3CDTF">2010-10-10T15:05:12Z</dcterms:created>
  <dcterms:modified xsi:type="dcterms:W3CDTF">2014-11-12T19:36:53Z</dcterms:modified>
</cp:coreProperties>
</file>