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10"/>
  </p:notesMasterIdLst>
  <p:handoutMasterIdLst>
    <p:handoutMasterId r:id="rId11"/>
  </p:handoutMasterIdLst>
  <p:sldIdLst>
    <p:sldId id="282" r:id="rId4"/>
    <p:sldId id="316" r:id="rId5"/>
    <p:sldId id="320" r:id="rId6"/>
    <p:sldId id="318" r:id="rId7"/>
    <p:sldId id="319" r:id="rId8"/>
    <p:sldId id="32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6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79225" autoAdjust="0"/>
  </p:normalViewPr>
  <p:slideViewPr>
    <p:cSldViewPr showGuides="1">
      <p:cViewPr>
        <p:scale>
          <a:sx n="81" d="100"/>
          <a:sy n="81" d="100"/>
        </p:scale>
        <p:origin x="-1158" y="90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the remote branch to local master</a:t>
            </a:r>
            <a:r>
              <a:rPr lang="en-US" baseline="0" dirty="0" smtClean="0"/>
              <a:t> branch *(if any conflicts fix them and commit)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11/12/2014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w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5229298"/>
            <a:ext cx="8353425" cy="647974"/>
          </a:xfrm>
        </p:spPr>
        <p:txBody>
          <a:bodyPr/>
          <a:lstStyle/>
          <a:p>
            <a:r>
              <a:rPr lang="sv-SE" dirty="0" smtClean="0"/>
              <a:t>11-10-11</a:t>
            </a:r>
            <a:endParaRPr lang="en-US" sz="2000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46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import os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from os.path import join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root, dirs, files in os.walk('.', topdown=False):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for file in files + dirs: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if file.upper() == file: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old = join(root, file)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new = join(root, file.lower())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os.rename(old, new)</a:t>
            </a:r>
          </a:p>
          <a:p>
            <a:pPr marL="180975" marR="0" lvl="0" indent="-180975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GIT state operation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3" y="1242515"/>
            <a:ext cx="8177175" cy="569923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0474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" y="2305558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7" y="2360781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" y="2540255"/>
            <a:ext cx="359247" cy="469395"/>
          </a:xfrm>
          <a:prstGeom prst="rect">
            <a:avLst/>
          </a:prstGeom>
        </p:spPr>
      </p:pic>
      <p:pic>
        <p:nvPicPr>
          <p:cNvPr id="17" name="Picture 1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" y="6388605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17547" y="6409285"/>
            <a:ext cx="12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Untracked</a:t>
            </a:r>
          </a:p>
          <a:p>
            <a:endParaRPr lang="en-US" dirty="0"/>
          </a:p>
        </p:txBody>
      </p:sp>
      <p:pic>
        <p:nvPicPr>
          <p:cNvPr id="19" name="Picture 1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42" y="6388605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2208779" y="6388605"/>
            <a:ext cx="137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unmodified</a:t>
            </a:r>
          </a:p>
          <a:p>
            <a:endParaRPr lang="en-US" dirty="0"/>
          </a:p>
        </p:txBody>
      </p:sp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3" y="6388605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3938750" y="6388605"/>
            <a:ext cx="103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</a:p>
          <a:p>
            <a:endParaRPr lang="en-US" dirty="0"/>
          </a:p>
        </p:txBody>
      </p:sp>
      <p:pic>
        <p:nvPicPr>
          <p:cNvPr id="26" name="Picture 2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3" y="6388605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399568" y="6371319"/>
            <a:ext cx="8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taged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files </a:t>
            </a:r>
            <a:endParaRPr lang="en-US" dirty="0"/>
          </a:p>
        </p:txBody>
      </p:sp>
      <p:pic>
        <p:nvPicPr>
          <p:cNvPr id="29" name="Picture 2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5" y="2843981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30" name="Right Arrow 29"/>
          <p:cNvSpPr/>
          <p:nvPr/>
        </p:nvSpPr>
        <p:spPr>
          <a:xfrm>
            <a:off x="3395421" y="2861237"/>
            <a:ext cx="2115447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ommit files </a:t>
            </a:r>
            <a:endParaRPr lang="en-US" dirty="0"/>
          </a:p>
        </p:txBody>
      </p:sp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22" y="3507349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pic>
        <p:nvPicPr>
          <p:cNvPr id="32" name="Picture 3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94" y="3529496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34" name="Right Arrow 33"/>
          <p:cNvSpPr/>
          <p:nvPr/>
        </p:nvSpPr>
        <p:spPr>
          <a:xfrm rot="10800000">
            <a:off x="1234253" y="3764195"/>
            <a:ext cx="2115449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10811" y="4017929"/>
            <a:ext cx="168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Checkout  </a:t>
            </a:r>
          </a:p>
          <a:p>
            <a:endParaRPr lang="en-US" dirty="0"/>
          </a:p>
        </p:txBody>
      </p:sp>
      <p:pic>
        <p:nvPicPr>
          <p:cNvPr id="36" name="Picture 3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55" y="2861238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8" name="Right Arrow 37"/>
          <p:cNvSpPr/>
          <p:nvPr/>
        </p:nvSpPr>
        <p:spPr>
          <a:xfrm>
            <a:off x="5441985" y="33133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17" y="3829419"/>
            <a:ext cx="359247" cy="469395"/>
          </a:xfrm>
          <a:prstGeom prst="rect">
            <a:avLst/>
          </a:prstGeom>
        </p:spPr>
      </p:pic>
      <p:pic>
        <p:nvPicPr>
          <p:cNvPr id="40" name="Picture 3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41" y="3877846"/>
            <a:ext cx="359247" cy="469395"/>
          </a:xfrm>
          <a:prstGeom prst="rect">
            <a:avLst/>
          </a:prstGeom>
        </p:spPr>
      </p:pic>
      <p:pic>
        <p:nvPicPr>
          <p:cNvPr id="41" name="Picture 4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64" y="3938744"/>
            <a:ext cx="359247" cy="469395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0800000">
            <a:off x="5422694" y="4590471"/>
            <a:ext cx="2112145" cy="7631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21234" y="4746673"/>
            <a:ext cx="85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Fetch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Picture 4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92" y="5035432"/>
            <a:ext cx="359247" cy="469395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 rot="10800000">
            <a:off x="1279974" y="5471254"/>
            <a:ext cx="6248686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38750" y="575180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5" grpId="0"/>
      <p:bldP spid="27" grpId="0"/>
      <p:bldP spid="28" grpId="0" animBg="1"/>
      <p:bldP spid="30" grpId="0" animBg="1"/>
      <p:bldP spid="34" grpId="0" animBg="1"/>
      <p:bldP spid="38" grpId="0" animBg="1"/>
      <p:bldP spid="43" grpId="0" animBg="1"/>
      <p:bldP spid="43" grpId="1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620000" cy="49006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Branch &amp; merge - a case scenario 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17012"/>
            <a:ext cx="7797475" cy="5949787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00551" y="1225900"/>
            <a:ext cx="274827" cy="5390299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5419" y="6225134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75378" y="6043214"/>
            <a:ext cx="1466755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59986" y="1745166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4101" y="1099688"/>
            <a:ext cx="20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Alice’s </a:t>
            </a:r>
            <a:r>
              <a:rPr lang="en-US" i="1" dirty="0" smtClean="0"/>
              <a:t>branches: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92034" y="1745166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76715" y="1782495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4763" y="1782495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4212516" y="5662352"/>
            <a:ext cx="425722" cy="562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91510" y="5188395"/>
            <a:ext cx="1432423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a82bc13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15572" y="1981742"/>
            <a:ext cx="245331" cy="3680610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17316" y="5289407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19060" y="4474977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793255" y="4345105"/>
            <a:ext cx="1430678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79c6e38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090722" y="3998777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44496" y="3897765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744497" y="3202311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75419" y="3339678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86709" y="2993350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793255" y="2913705"/>
            <a:ext cx="1313802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eb97f66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085881" y="2374007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744496" y="2336493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fa00e44</a:t>
            </a:r>
            <a:endParaRPr lang="en-US" dirty="0"/>
          </a:p>
        </p:txBody>
      </p:sp>
      <p:pic>
        <p:nvPicPr>
          <p:cNvPr id="30" name="Picture 2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88" y="1252126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93" y="1747044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4852193" y="21518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99183" y="16026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7" name="Lightning Bolt 36"/>
          <p:cNvSpPr/>
          <p:nvPr/>
        </p:nvSpPr>
        <p:spPr>
          <a:xfrm>
            <a:off x="3452479" y="1297908"/>
            <a:ext cx="1324558" cy="588263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00551" y="1153892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365817" y="1081884"/>
            <a:ext cx="1208737" cy="4049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8cf9d22</a:t>
            </a:r>
            <a:endParaRPr lang="en-US" dirty="0"/>
          </a:p>
        </p:txBody>
      </p:sp>
      <p:cxnSp>
        <p:nvCxnSpPr>
          <p:cNvPr id="42" name="Straight Connector 41"/>
          <p:cNvCxnSpPr>
            <a:endCxn id="17" idx="0"/>
          </p:cNvCxnSpPr>
          <p:nvPr/>
        </p:nvCxnSpPr>
        <p:spPr>
          <a:xfrm>
            <a:off x="4316575" y="1441924"/>
            <a:ext cx="321663" cy="539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792034" y="3897765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80826" y="6043214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223933" y="5164049"/>
            <a:ext cx="952462" cy="577212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574554" y="1081884"/>
            <a:ext cx="952462" cy="4049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128867" y="2913705"/>
            <a:ext cx="952462" cy="577212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792034" y="2336493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944479" y="1631989"/>
            <a:ext cx="7632848" cy="5028985"/>
          </a:xfrm>
          <a:prstGeom prst="irregularSeal2">
            <a:avLst/>
          </a:prstGeom>
          <a:solidFill>
            <a:srgbClr val="FF0000"/>
          </a:solidFill>
          <a:ln w="76200">
            <a:solidFill>
              <a:srgbClr val="FF0096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/>
          <p:cNvSpPr txBox="1"/>
          <p:nvPr/>
        </p:nvSpPr>
        <p:spPr>
          <a:xfrm>
            <a:off x="1497083" y="3717854"/>
            <a:ext cx="62110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CONFLICT </a:t>
            </a:r>
            <a:endParaRPr lang="en-US" sz="65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4" grpId="0"/>
      <p:bldP spid="37" grpId="0" animBg="1"/>
      <p:bldP spid="39" grpId="0" animBg="1"/>
      <p:bldP spid="40" grpId="0" animBg="1"/>
      <p:bldP spid="45" grpId="0" animBg="1"/>
      <p:bldP spid="45" grpId="1" animBg="1"/>
      <p:bldP spid="48" grpId="0" animBg="1"/>
      <p:bldP spid="48" grpId="1" animBg="1"/>
      <p:bldP spid="53" grpId="0" animBg="1"/>
      <p:bldP spid="44" grpId="0" animBg="1"/>
      <p:bldP spid="54" grpId="0" animBg="1"/>
      <p:bldP spid="54" grpId="1" animBg="1"/>
      <p:bldP spid="4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5610"/>
          </a:xfrm>
        </p:spPr>
        <p:txBody>
          <a:bodyPr/>
          <a:lstStyle/>
          <a:p>
            <a:r>
              <a:rPr lang="en-US" dirty="0" smtClean="0"/>
              <a:t>GIT commits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0248"/>
            <a:ext cx="7853667" cy="5813688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138" y="1075392"/>
            <a:ext cx="1577607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pic>
        <p:nvPicPr>
          <p:cNvPr id="6" name="Picture 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8" y="1121976"/>
            <a:ext cx="359247" cy="469395"/>
          </a:xfrm>
          <a:prstGeom prst="rect">
            <a:avLst/>
          </a:prstGeom>
        </p:spPr>
      </p:pic>
      <p:pic>
        <p:nvPicPr>
          <p:cNvPr id="7" name="Picture 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5" y="1356673"/>
            <a:ext cx="359247" cy="469395"/>
          </a:xfrm>
          <a:prstGeom prst="rect">
            <a:avLst/>
          </a:prstGeom>
        </p:spPr>
      </p:pic>
      <p:pic>
        <p:nvPicPr>
          <p:cNvPr id="8" name="Picture 7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78" y="2070860"/>
            <a:ext cx="359247" cy="469395"/>
          </a:xfrm>
          <a:prstGeom prst="rect">
            <a:avLst/>
          </a:prstGeom>
        </p:spPr>
      </p:pic>
      <p:pic>
        <p:nvPicPr>
          <p:cNvPr id="9" name="Picture 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35" y="2305557"/>
            <a:ext cx="359247" cy="469395"/>
          </a:xfrm>
          <a:prstGeom prst="rect">
            <a:avLst/>
          </a:prstGeom>
        </p:spPr>
      </p:pic>
      <p:pic>
        <p:nvPicPr>
          <p:cNvPr id="10" name="Picture 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8" y="2305557"/>
            <a:ext cx="359247" cy="469395"/>
          </a:xfrm>
          <a:prstGeom prst="rect">
            <a:avLst/>
          </a:prstGeom>
        </p:spPr>
      </p:pic>
      <p:pic>
        <p:nvPicPr>
          <p:cNvPr id="11" name="Picture 1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5" y="2540254"/>
            <a:ext cx="359247" cy="46939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465811" y="1075392"/>
            <a:ext cx="1438624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53" y="1316896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12" y="1601465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76" y="2070859"/>
            <a:ext cx="359247" cy="4693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39952" y="1340768"/>
            <a:ext cx="1847200" cy="1883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5" idx="3"/>
            <a:endCxn id="12" idx="1"/>
          </p:cNvCxnSpPr>
          <p:nvPr/>
        </p:nvCxnSpPr>
        <p:spPr>
          <a:xfrm>
            <a:off x="2214745" y="3687276"/>
            <a:ext cx="251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1268760"/>
            <a:ext cx="14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object</a:t>
            </a:r>
            <a:endParaRPr lang="en-US" dirty="0"/>
          </a:p>
        </p:txBody>
      </p:sp>
      <p:pic>
        <p:nvPicPr>
          <p:cNvPr id="22" name="Picture 2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6792"/>
            <a:ext cx="359247" cy="469395"/>
          </a:xfrm>
          <a:prstGeom prst="rect">
            <a:avLst/>
          </a:prstGeom>
        </p:spPr>
      </p:pic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50" y="1695373"/>
            <a:ext cx="359247" cy="469395"/>
          </a:xfrm>
          <a:prstGeom prst="rect">
            <a:avLst/>
          </a:prstGeom>
        </p:spPr>
      </p:pic>
      <p:pic>
        <p:nvPicPr>
          <p:cNvPr id="24" name="Picture 2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2240688"/>
            <a:ext cx="359247" cy="4693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27984" y="908720"/>
            <a:ext cx="10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ab3342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1988840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ab3342c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68446" y="2164768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ab3354c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08533" y="2651841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abffs42c</a:t>
            </a:r>
            <a:endParaRPr lang="en-US" sz="1000" dirty="0"/>
          </a:p>
        </p:txBody>
      </p:sp>
      <p:sp>
        <p:nvSpPr>
          <p:cNvPr id="33" name="Left Arrow 32"/>
          <p:cNvSpPr/>
          <p:nvPr/>
        </p:nvSpPr>
        <p:spPr>
          <a:xfrm>
            <a:off x="6012160" y="1556792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83706" y="2070860"/>
            <a:ext cx="13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checksum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974532" y="2078185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83706" y="1456882"/>
            <a:ext cx="138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Blob-stores data</a:t>
            </a:r>
          </a:p>
          <a:p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5940152" y="980728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48264" y="980728"/>
            <a:ext cx="13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 rot="10800000">
            <a:off x="4860032" y="3284984"/>
            <a:ext cx="425191" cy="453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39952" y="4293096"/>
            <a:ext cx="1847200" cy="1449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67944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ad4435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11960" y="4365104"/>
            <a:ext cx="17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– ab3342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4725144"/>
            <a:ext cx="17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   Alice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0" y="5013176"/>
            <a:ext cx="16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“test commit” 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6035367" y="4382468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1786" y="3900134"/>
            <a:ext cx="1717319" cy="1352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50768" y="3501008"/>
            <a:ext cx="2009664" cy="37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ad5643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16216" y="4005064"/>
            <a:ext cx="16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1csd32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16216" y="4293096"/>
            <a:ext cx="184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– ad4435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4653136"/>
            <a:ext cx="14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author……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>
            <a:off x="7169092" y="5285007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36926" y="5904383"/>
            <a:ext cx="1985830" cy="789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3568" y="5535050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– 637ddx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74532" y="5929828"/>
            <a:ext cx="1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321dzr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8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/>
      <p:bldP spid="25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9" grpId="0"/>
      <p:bldP spid="40" grpId="0" animBg="1"/>
      <p:bldP spid="41" grpId="0" animBg="1"/>
      <p:bldP spid="43" grpId="0"/>
      <p:bldP spid="44" grpId="0"/>
      <p:bldP spid="46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75738"/>
          </a:xfrm>
        </p:spPr>
        <p:txBody>
          <a:bodyPr/>
          <a:lstStyle/>
          <a:p>
            <a:r>
              <a:rPr lang="en-US" dirty="0" smtClean="0"/>
              <a:t>An example scenario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115" t="-37525" r="-48603" b="2182"/>
          <a:stretch/>
        </p:blipFill>
        <p:spPr>
          <a:xfrm>
            <a:off x="284687" y="4646934"/>
            <a:ext cx="1113487" cy="1806716"/>
          </a:xfrm>
        </p:spPr>
      </p:pic>
      <p:sp>
        <p:nvSpPr>
          <p:cNvPr id="4" name="Rectangle 3"/>
          <p:cNvSpPr/>
          <p:nvPr/>
        </p:nvSpPr>
        <p:spPr>
          <a:xfrm>
            <a:off x="2788947" y="1709093"/>
            <a:ext cx="3059425" cy="304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dsf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607811" y="2286305"/>
            <a:ext cx="1428695" cy="1890369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Remote repo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799663" y="191630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5226" y="1275722"/>
            <a:ext cx="8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6927" y="2440238"/>
            <a:ext cx="1746181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39" y="6439766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3093" y="3168810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534" y="286215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rapezoid 15"/>
          <p:cNvSpPr/>
          <p:nvPr/>
        </p:nvSpPr>
        <p:spPr>
          <a:xfrm>
            <a:off x="146927" y="2461247"/>
            <a:ext cx="616938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841431" y="2454913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1834" y="2492826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348880"/>
            <a:ext cx="7920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936402" y="3816814"/>
            <a:ext cx="913767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1900321" y="2696867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69030" y="4689847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6917" y="2286305"/>
            <a:ext cx="1795523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3013470" y="4105420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56" y="5093896"/>
            <a:ext cx="745017" cy="1544327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7380312" y="4581128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69319" y="2764175"/>
            <a:ext cx="907593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>
            <a:off x="6776912" y="2382278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36381" y="2409318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2348880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43808" y="4077072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32240" y="2276872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3592" y="2691657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rapezoid 36"/>
          <p:cNvSpPr/>
          <p:nvPr/>
        </p:nvSpPr>
        <p:spPr>
          <a:xfrm>
            <a:off x="7726473" y="232123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36912"/>
            <a:ext cx="359247" cy="469395"/>
          </a:xfrm>
          <a:prstGeom prst="rect">
            <a:avLst/>
          </a:prstGeom>
        </p:spPr>
      </p:pic>
      <p:sp>
        <p:nvSpPr>
          <p:cNvPr id="41" name="Left Arrow 40"/>
          <p:cNvSpPr/>
          <p:nvPr/>
        </p:nvSpPr>
        <p:spPr>
          <a:xfrm>
            <a:off x="5833923" y="3855145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Picture 41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87" y="4159328"/>
            <a:ext cx="359247" cy="469395"/>
          </a:xfrm>
          <a:prstGeom prst="rect">
            <a:avLst/>
          </a:prstGeom>
        </p:spPr>
      </p:pic>
      <p:pic>
        <p:nvPicPr>
          <p:cNvPr id="43" name="Picture 42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8" y="2591594"/>
            <a:ext cx="359247" cy="46939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915816" y="5255071"/>
            <a:ext cx="2304255" cy="1486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170140" y="3236674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4026933" y="4798485"/>
            <a:ext cx="422488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3586162" y="5464858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9421" y="4847826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48" name="Trapezoid 47"/>
          <p:cNvSpPr/>
          <p:nvPr/>
        </p:nvSpPr>
        <p:spPr>
          <a:xfrm>
            <a:off x="2987824" y="5301208"/>
            <a:ext cx="558397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/>
          <p:cNvSpPr/>
          <p:nvPr/>
        </p:nvSpPr>
        <p:spPr>
          <a:xfrm>
            <a:off x="4572000" y="5301208"/>
            <a:ext cx="485861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16595" y="6488668"/>
            <a:ext cx="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720" y="5078200"/>
            <a:ext cx="854326" cy="14341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98497" y="6439766"/>
            <a:ext cx="6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15816" y="566124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99992" y="5805264"/>
            <a:ext cx="7679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7" name="Picture 56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40" y="4207514"/>
            <a:ext cx="359247" cy="4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1" grpId="0" animBg="1"/>
      <p:bldP spid="12" grpId="0"/>
      <p:bldP spid="14" grpId="0" animBg="1"/>
      <p:bldP spid="15" grpId="0"/>
      <p:bldP spid="16" grpId="0" animBg="1"/>
      <p:bldP spid="18" grpId="0" animBg="1"/>
      <p:bldP spid="19" grpId="0"/>
      <p:bldP spid="20" grpId="0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29" grpId="1" animBg="1"/>
      <p:bldP spid="30" grpId="0" animBg="1"/>
      <p:bldP spid="31" grpId="0"/>
      <p:bldP spid="33" grpId="0"/>
      <p:bldP spid="34" grpId="0"/>
      <p:bldP spid="35" grpId="0"/>
      <p:bldP spid="36" grpId="0"/>
      <p:bldP spid="37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8" grpId="0"/>
      <p:bldP spid="48" grpId="0" animBg="1"/>
      <p:bldP spid="50" grpId="0" animBg="1"/>
      <p:bldP spid="51" grpId="0"/>
      <p:bldP spid="52" grpId="0"/>
      <p:bldP spid="53" grpId="0"/>
      <p:bldP spid="56" grpId="0"/>
    </p:bld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4765</TotalTime>
  <Words>230</Words>
  <Application>Microsoft Office PowerPoint</Application>
  <PresentationFormat>Bildspel på skärmen (4:3)</PresentationFormat>
  <Paragraphs>115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HiQ_Template_101010 DRAFT1</vt:lpstr>
      <vt:lpstr>1_Office Theme</vt:lpstr>
      <vt:lpstr>2_Office Theme</vt:lpstr>
      <vt:lpstr>11-10-11</vt:lpstr>
      <vt:lpstr>Python</vt:lpstr>
      <vt:lpstr>GIT state operation </vt:lpstr>
      <vt:lpstr>Branch &amp; merge - a case scenario !</vt:lpstr>
      <vt:lpstr>GIT commits </vt:lpstr>
      <vt:lpstr>An example scenario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Carl-Johan Sveningsson</cp:lastModifiedBy>
  <cp:revision>683</cp:revision>
  <dcterms:created xsi:type="dcterms:W3CDTF">2010-10-10T15:05:12Z</dcterms:created>
  <dcterms:modified xsi:type="dcterms:W3CDTF">2014-11-12T22:20:46Z</dcterms:modified>
</cp:coreProperties>
</file>