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8"/>
  </p:notesMasterIdLst>
  <p:handoutMasterIdLst>
    <p:handoutMasterId r:id="rId9"/>
  </p:handoutMasterIdLst>
  <p:sldIdLst>
    <p:sldId id="336" r:id="rId4"/>
    <p:sldId id="328" r:id="rId5"/>
    <p:sldId id="372" r:id="rId6"/>
    <p:sldId id="3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6"/>
    <a:srgbClr val="3AB7CF"/>
    <a:srgbClr val="E7EFEC"/>
    <a:srgbClr val="00BA98"/>
    <a:srgbClr val="BFDDFD"/>
    <a:srgbClr val="DAEBFE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6" autoAdjust="0"/>
    <p:restoredTop sz="88556" autoAdjust="0"/>
  </p:normalViewPr>
  <p:slideViewPr>
    <p:cSldViewPr showGuides="1">
      <p:cViewPr>
        <p:scale>
          <a:sx n="100" d="100"/>
          <a:sy n="100" d="100"/>
        </p:scale>
        <p:origin x="-1018" y="-58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42" y="42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10/5/2015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82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7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82" r:id="rId5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2800" b="1" dirty="0" err="1" smtClean="0"/>
              <a:t>How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to</a:t>
            </a:r>
            <a:r>
              <a:rPr lang="sv-SE" sz="2800" b="1" dirty="0" smtClean="0"/>
              <a:t> do </a:t>
            </a:r>
            <a:r>
              <a:rPr lang="sv-SE" sz="2800" b="1" dirty="0" err="1" smtClean="0"/>
              <a:t>open</a:t>
            </a:r>
            <a:r>
              <a:rPr lang="sv-SE" sz="2800" b="1" dirty="0" smtClean="0"/>
              <a:t> space?</a:t>
            </a:r>
            <a:endParaRPr lang="sv-SE" sz="2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Open</a:t>
            </a:r>
            <a:r>
              <a:rPr lang="sv-SE" dirty="0" smtClean="0"/>
              <a:t> space –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it </a:t>
            </a:r>
            <a:r>
              <a:rPr lang="sv-SE" dirty="0" err="1" smtClean="0"/>
              <a:t>work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968800" cy="4319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The law of two feet:</a:t>
            </a:r>
          </a:p>
          <a:p>
            <a:r>
              <a:rPr lang="en-US" sz="1500" dirty="0" smtClean="0">
                <a:latin typeface="Garamond" panose="02020404030301010803" pitchFamily="18" charset="0"/>
              </a:rPr>
              <a:t>Foot of passion</a:t>
            </a:r>
          </a:p>
          <a:p>
            <a:r>
              <a:rPr lang="en-US" sz="1500" dirty="0" smtClean="0">
                <a:latin typeface="Garamond" panose="02020404030301010803" pitchFamily="18" charset="0"/>
              </a:rPr>
              <a:t>Foot of responsibility</a:t>
            </a:r>
          </a:p>
          <a:p>
            <a:pPr marL="0" indent="0">
              <a:buNone/>
            </a:pP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Four principles:</a:t>
            </a:r>
          </a:p>
          <a:p>
            <a:r>
              <a:rPr lang="en-US" sz="1500" dirty="0">
                <a:latin typeface="Garamond" panose="02020404030301010803" pitchFamily="18" charset="0"/>
              </a:rPr>
              <a:t>Whoever comes is the right people</a:t>
            </a:r>
          </a:p>
          <a:p>
            <a:r>
              <a:rPr lang="en-US" sz="1500" dirty="0">
                <a:latin typeface="Garamond" panose="02020404030301010803" pitchFamily="18" charset="0"/>
              </a:rPr>
              <a:t>Whatever happens is the only thing that could have</a:t>
            </a:r>
          </a:p>
          <a:p>
            <a:r>
              <a:rPr lang="en-US" sz="1500" dirty="0">
                <a:latin typeface="Garamond" panose="02020404030301010803" pitchFamily="18" charset="0"/>
              </a:rPr>
              <a:t>Whenever it starts is the right time</a:t>
            </a:r>
          </a:p>
          <a:p>
            <a:r>
              <a:rPr lang="en-US" sz="1500" dirty="0">
                <a:latin typeface="Garamond" panose="02020404030301010803" pitchFamily="18" charset="0"/>
              </a:rPr>
              <a:t>When it’s over, it’s </a:t>
            </a:r>
            <a:r>
              <a:rPr lang="en-US" sz="1500" dirty="0" smtClean="0">
                <a:latin typeface="Garamond" panose="02020404030301010803" pitchFamily="18" charset="0"/>
              </a:rPr>
              <a:t>over</a:t>
            </a:r>
          </a:p>
          <a:p>
            <a:pPr marL="0" indent="0">
              <a:buNone/>
            </a:pPr>
            <a:endParaRPr lang="en-US" sz="15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Prepare to be surprised!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4088" y="1341438"/>
            <a:ext cx="3337862" cy="4319587"/>
          </a:xfrm>
        </p:spPr>
      </p:pic>
    </p:spTree>
    <p:extLst>
      <p:ext uri="{BB962C8B-B14F-4D97-AF65-F5344CB8AC3E}">
        <p14:creationId xmlns:p14="http://schemas.microsoft.com/office/powerpoint/2010/main" val="115075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Open</a:t>
            </a:r>
            <a:r>
              <a:rPr lang="sv-SE" dirty="0" smtClean="0"/>
              <a:t> space – Schedule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Opening</a:t>
            </a:r>
            <a:r>
              <a:rPr lang="sv-SE" dirty="0" smtClean="0"/>
              <a:t> (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already</a:t>
            </a:r>
            <a:r>
              <a:rPr lang="sv-SE" dirty="0" smtClean="0"/>
              <a:t>)</a:t>
            </a:r>
          </a:p>
          <a:p>
            <a:endParaRPr lang="sv-SE" dirty="0"/>
          </a:p>
          <a:p>
            <a:r>
              <a:rPr lang="sv-SE" dirty="0" err="1" smtClean="0"/>
              <a:t>Marketplace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ideas</a:t>
            </a:r>
            <a:endParaRPr lang="sv-SE" dirty="0" smtClean="0"/>
          </a:p>
          <a:p>
            <a:pPr lvl="1"/>
            <a:r>
              <a:rPr lang="sv-SE" dirty="0" err="1" smtClean="0"/>
              <a:t>Suggest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endParaRPr lang="sv-SE" dirty="0" smtClean="0"/>
          </a:p>
          <a:p>
            <a:pPr lvl="1"/>
            <a:r>
              <a:rPr lang="sv-SE" dirty="0" err="1" smtClean="0"/>
              <a:t>Choose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slot</a:t>
            </a:r>
            <a:endParaRPr lang="sv-SE" dirty="0" smtClean="0"/>
          </a:p>
          <a:p>
            <a:pPr lvl="1"/>
            <a:r>
              <a:rPr lang="sv-SE" dirty="0" err="1" smtClean="0"/>
              <a:t>Explain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Break </a:t>
            </a:r>
            <a:r>
              <a:rPr lang="sv-SE" dirty="0" err="1" smtClean="0"/>
              <a:t>out</a:t>
            </a:r>
            <a:r>
              <a:rPr lang="sv-SE" dirty="0" smtClean="0"/>
              <a:t> sessions</a:t>
            </a:r>
          </a:p>
          <a:p>
            <a:pPr lvl="1"/>
            <a:r>
              <a:rPr lang="sv-SE" dirty="0" err="1" smtClean="0"/>
              <a:t>Choose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adventure</a:t>
            </a:r>
            <a:r>
              <a:rPr lang="sv-SE" dirty="0" smtClean="0"/>
              <a:t> (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choose</a:t>
            </a:r>
            <a:r>
              <a:rPr lang="sv-SE" dirty="0" smtClean="0"/>
              <a:t>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adventures</a:t>
            </a:r>
            <a:r>
              <a:rPr lang="sv-SE" dirty="0" smtClean="0"/>
              <a:t>!)</a:t>
            </a:r>
          </a:p>
          <a:p>
            <a:pPr lvl="1"/>
            <a:r>
              <a:rPr lang="sv-SE" dirty="0" err="1" smtClean="0"/>
              <a:t>Utilize</a:t>
            </a:r>
            <a:r>
              <a:rPr lang="sv-SE" dirty="0" smtClean="0"/>
              <a:t> the </a:t>
            </a:r>
            <a:r>
              <a:rPr lang="sv-SE" dirty="0" err="1" smtClean="0"/>
              <a:t>Law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feet</a:t>
            </a:r>
            <a:endParaRPr lang="sv-SE" dirty="0" smtClean="0"/>
          </a:p>
          <a:p>
            <a:pPr lvl="1"/>
            <a:r>
              <a:rPr lang="sv-SE" dirty="0" err="1" smtClean="0"/>
              <a:t>Contribute</a:t>
            </a:r>
            <a:r>
              <a:rPr lang="sv-SE" dirty="0" smtClean="0"/>
              <a:t> (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repository</a:t>
            </a:r>
            <a:r>
              <a:rPr lang="sv-SE" dirty="0" smtClean="0"/>
              <a:t> or </a:t>
            </a:r>
            <a:r>
              <a:rPr lang="sv-SE" dirty="0" err="1" smtClean="0"/>
              <a:t>otherwise</a:t>
            </a:r>
            <a:r>
              <a:rPr lang="sv-SE" dirty="0" smtClean="0"/>
              <a:t>)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 smtClean="0"/>
              <a:t>Closing</a:t>
            </a:r>
            <a:r>
              <a:rPr lang="sv-SE" dirty="0" smtClean="0"/>
              <a:t> (20:45)</a:t>
            </a:r>
          </a:p>
          <a:p>
            <a:pPr lvl="1"/>
            <a:r>
              <a:rPr lang="sv-SE" dirty="0" err="1" smtClean="0"/>
              <a:t>Fill</a:t>
            </a:r>
            <a:r>
              <a:rPr lang="sv-SE" dirty="0" smtClean="0"/>
              <a:t> in feedback </a:t>
            </a:r>
            <a:r>
              <a:rPr lang="sv-SE" dirty="0" err="1" smtClean="0"/>
              <a:t>papers</a:t>
            </a:r>
            <a:endParaRPr lang="sv-SE" dirty="0"/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40172"/>
            <a:ext cx="3817020" cy="3817020"/>
          </a:xfrm>
        </p:spPr>
      </p:pic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Let’s</a:t>
            </a:r>
            <a:r>
              <a:rPr lang="sv-SE" dirty="0" smtClean="0"/>
              <a:t> go gos</a:t>
            </a:r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>
            <a:off x="1763688" y="1484784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/>
              <a:t>THANK YOU FOR LISTENING!</a:t>
            </a:r>
          </a:p>
        </p:txBody>
      </p:sp>
      <p:sp>
        <p:nvSpPr>
          <p:cNvPr id="4" name="Rektangel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v-SE" dirty="0" err="1" smtClean="0"/>
              <a:t>Fork</a:t>
            </a:r>
            <a:r>
              <a:rPr lang="sv-SE" dirty="0" smtClean="0"/>
              <a:t> the repo</a:t>
            </a:r>
            <a:r>
              <a:rPr lang="sv-SE" b="1" dirty="0" smtClean="0"/>
              <a:t>! </a:t>
            </a:r>
          </a:p>
          <a:p>
            <a:pPr algn="ctr"/>
            <a:r>
              <a:rPr lang="sv-SE" dirty="0" smtClean="0"/>
              <a:t>https</a:t>
            </a:r>
            <a:r>
              <a:rPr lang="sv-SE" dirty="0"/>
              <a:t>://github.com/UncleCJ </a:t>
            </a:r>
          </a:p>
        </p:txBody>
      </p:sp>
    </p:spTree>
    <p:extLst>
      <p:ext uri="{BB962C8B-B14F-4D97-AF65-F5344CB8AC3E}">
        <p14:creationId xmlns:p14="http://schemas.microsoft.com/office/powerpoint/2010/main" val="3232326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5525</TotalTime>
  <Words>135</Words>
  <Application>Microsoft Office PowerPoint</Application>
  <PresentationFormat>Bildspel på skärmen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4</vt:i4>
      </vt:variant>
    </vt:vector>
  </HeadingPairs>
  <TitlesOfParts>
    <vt:vector size="7" baseType="lpstr">
      <vt:lpstr>HiQ_Template_101010 DRAFT1</vt:lpstr>
      <vt:lpstr>1_Office Theme</vt:lpstr>
      <vt:lpstr>2_Office Theme</vt:lpstr>
      <vt:lpstr>PowerPoint-presentation</vt:lpstr>
      <vt:lpstr>Open space – How does it work</vt:lpstr>
      <vt:lpstr>Open space – Schedule</vt:lpstr>
      <vt:lpstr>Let’s go 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Erik Lundgren</cp:lastModifiedBy>
  <cp:revision>740</cp:revision>
  <dcterms:created xsi:type="dcterms:W3CDTF">2010-10-10T15:05:12Z</dcterms:created>
  <dcterms:modified xsi:type="dcterms:W3CDTF">2015-10-05T17:38:17Z</dcterms:modified>
</cp:coreProperties>
</file>