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4" r:id="rId6"/>
    <p:sldId id="262" r:id="rId7"/>
    <p:sldId id="263" r:id="rId8"/>
    <p:sldId id="265"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5CDA465-B026-479D-A40D-806C54C20F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96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65AA0-61E2-4AB4-AF8E-1C17D3EA0D00}"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DA465-B026-479D-A40D-806C54C20F8D}" type="slidenum">
              <a:rPr lang="en-US" smtClean="0"/>
              <a:t>‹#›</a:t>
            </a:fld>
            <a:endParaRPr lang="en-US"/>
          </a:p>
        </p:txBody>
      </p:sp>
    </p:spTree>
    <p:extLst>
      <p:ext uri="{BB962C8B-B14F-4D97-AF65-F5344CB8AC3E}">
        <p14:creationId xmlns:p14="http://schemas.microsoft.com/office/powerpoint/2010/main" val="353662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03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749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spTree>
    <p:extLst>
      <p:ext uri="{BB962C8B-B14F-4D97-AF65-F5344CB8AC3E}">
        <p14:creationId xmlns:p14="http://schemas.microsoft.com/office/powerpoint/2010/main" val="1345667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407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829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681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330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spTree>
    <p:extLst>
      <p:ext uri="{BB962C8B-B14F-4D97-AF65-F5344CB8AC3E}">
        <p14:creationId xmlns:p14="http://schemas.microsoft.com/office/powerpoint/2010/main" val="280503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65AA0-61E2-4AB4-AF8E-1C17D3EA0D00}"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DA465-B026-479D-A40D-806C54C20F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69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465AA0-61E2-4AB4-AF8E-1C17D3EA0D00}"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DA465-B026-479D-A40D-806C54C20F8D}" type="slidenum">
              <a:rPr lang="en-US" smtClean="0"/>
              <a:t>‹#›</a:t>
            </a:fld>
            <a:endParaRPr lang="en-US"/>
          </a:p>
        </p:txBody>
      </p:sp>
    </p:spTree>
    <p:extLst>
      <p:ext uri="{BB962C8B-B14F-4D97-AF65-F5344CB8AC3E}">
        <p14:creationId xmlns:p14="http://schemas.microsoft.com/office/powerpoint/2010/main" val="20590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65AA0-61E2-4AB4-AF8E-1C17D3EA0D00}"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DA465-B026-479D-A40D-806C54C20F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1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465AA0-61E2-4AB4-AF8E-1C17D3EA0D00}"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CDA465-B026-479D-A40D-806C54C20F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94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65AA0-61E2-4AB4-AF8E-1C17D3EA0D00}" type="datetimeFigureOut">
              <a:rPr lang="en-US" smtClean="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CDA465-B026-479D-A40D-806C54C20F8D}" type="slidenum">
              <a:rPr lang="en-US" smtClean="0"/>
              <a:t>‹#›</a:t>
            </a:fld>
            <a:endParaRPr lang="en-US"/>
          </a:p>
        </p:txBody>
      </p:sp>
    </p:spTree>
    <p:extLst>
      <p:ext uri="{BB962C8B-B14F-4D97-AF65-F5344CB8AC3E}">
        <p14:creationId xmlns:p14="http://schemas.microsoft.com/office/powerpoint/2010/main" val="307097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65AA0-61E2-4AB4-AF8E-1C17D3EA0D00}"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DA465-B026-479D-A40D-806C54C20F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65AA0-61E2-4AB4-AF8E-1C17D3EA0D00}"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DA465-B026-479D-A40D-806C54C20F8D}" type="slidenum">
              <a:rPr lang="en-US" smtClean="0"/>
              <a:t>‹#›</a:t>
            </a:fld>
            <a:endParaRPr lang="en-US"/>
          </a:p>
        </p:txBody>
      </p:sp>
    </p:spTree>
    <p:extLst>
      <p:ext uri="{BB962C8B-B14F-4D97-AF65-F5344CB8AC3E}">
        <p14:creationId xmlns:p14="http://schemas.microsoft.com/office/powerpoint/2010/main" val="372038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65AA0-61E2-4AB4-AF8E-1C17D3EA0D00}" type="datetimeFigureOut">
              <a:rPr lang="en-US" smtClean="0"/>
              <a:t>3/18/2024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CDA465-B026-479D-A40D-806C54C20F8D}" type="slidenum">
              <a:rPr lang="en-US" smtClean="0"/>
              <a:t>‹#›</a:t>
            </a:fld>
            <a:endParaRPr lang="en-US"/>
          </a:p>
        </p:txBody>
      </p:sp>
    </p:spTree>
    <p:extLst>
      <p:ext uri="{BB962C8B-B14F-4D97-AF65-F5344CB8AC3E}">
        <p14:creationId xmlns:p14="http://schemas.microsoft.com/office/powerpoint/2010/main" val="32449017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solidFill>
                  <a:schemeClr val="accent3">
                    <a:lumMod val="75000"/>
                  </a:schemeClr>
                </a:solidFill>
                <a:latin typeface="Times New Roman" panose="02020603050405020304" pitchFamily="18" charset="0"/>
                <a:cs typeface="Times New Roman" panose="02020603050405020304" pitchFamily="18" charset="0"/>
              </a:rPr>
              <a:t>DATA STORY TELLING</a:t>
            </a:r>
            <a:endParaRPr lang="en-US" sz="44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92398" y="3657596"/>
            <a:ext cx="6815669" cy="1712893"/>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BY</a:t>
            </a:r>
          </a:p>
          <a:p>
            <a:r>
              <a:rPr lang="en-US" b="1" dirty="0" smtClean="0">
                <a:latin typeface="Times New Roman" panose="02020603050405020304" pitchFamily="18" charset="0"/>
                <a:cs typeface="Times New Roman" panose="02020603050405020304" pitchFamily="18" charset="0"/>
              </a:rPr>
              <a:t>HABIBU ABDULLAHI</a:t>
            </a:r>
          </a:p>
          <a:p>
            <a:r>
              <a:rPr lang="en-US" b="1" dirty="0" smtClean="0">
                <a:latin typeface="Times New Roman" panose="02020603050405020304" pitchFamily="18" charset="0"/>
                <a:cs typeface="Times New Roman" panose="02020603050405020304" pitchFamily="18" charset="0"/>
              </a:rPr>
              <a:t>3MTT FELLOW</a:t>
            </a:r>
          </a:p>
          <a:p>
            <a:r>
              <a:rPr lang="en-US" b="1" dirty="0" smtClean="0">
                <a:latin typeface="Times New Roman" panose="02020603050405020304" pitchFamily="18" charset="0"/>
                <a:cs typeface="Times New Roman" panose="02020603050405020304" pitchFamily="18" charset="0"/>
              </a:rPr>
              <a:t>FE/23/30296093</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940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Times New Roman" panose="02020603050405020304" pitchFamily="18" charset="0"/>
                <a:cs typeface="Times New Roman" panose="02020603050405020304" pitchFamily="18" charset="0"/>
              </a:rPr>
              <a:t>RECOMMENDATION</a:t>
            </a:r>
            <a:endParaRPr 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recommendation, male students has the lowest marks as shown in the average performance as such, the male students need to be engaged with more reading activities and extra curriculum that will encourage them to develop a good reading habit.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743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Times New Roman" panose="02020603050405020304" pitchFamily="18" charset="0"/>
                <a:cs typeface="Times New Roman" panose="02020603050405020304" pitchFamily="18" charset="0"/>
              </a:rPr>
              <a:t>CONCLUSION</a:t>
            </a:r>
            <a:endParaRPr 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conclusion, male performance is lower than that of female despite the lack of female participation in group D.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herefore, female are the best student as the conclusion drawn from the average presented in the first chart.</a:t>
            </a:r>
            <a:endParaRPr lang="en-US" dirty="0"/>
          </a:p>
        </p:txBody>
      </p:sp>
    </p:spTree>
    <p:extLst>
      <p:ext uri="{BB962C8B-B14F-4D97-AF65-F5344CB8AC3E}">
        <p14:creationId xmlns:p14="http://schemas.microsoft.com/office/powerpoint/2010/main" val="42902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464" y="918214"/>
            <a:ext cx="9601196" cy="1303867"/>
          </a:xfrm>
        </p:spPr>
        <p:txBody>
          <a:bodyPr/>
          <a:lstStyle/>
          <a:p>
            <a:r>
              <a:rPr lang="en-US" b="1" dirty="0" smtClean="0">
                <a:solidFill>
                  <a:schemeClr val="accent3">
                    <a:lumMod val="75000"/>
                  </a:schemeClr>
                </a:solidFill>
                <a:latin typeface="Times New Roman" panose="02020603050405020304" pitchFamily="18" charset="0"/>
                <a:cs typeface="Times New Roman" panose="02020603050405020304" pitchFamily="18" charset="0"/>
              </a:rPr>
              <a:t>INTRODUCTION</a:t>
            </a:r>
            <a:endParaRPr 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This project understands how the student’s performance (test scores) is affected by other variables such as Gender, Ethnicity, Parental level of Education , Lunch and Test preparation course.</a:t>
            </a:r>
          </a:p>
        </p:txBody>
      </p:sp>
    </p:spTree>
    <p:extLst>
      <p:ext uri="{BB962C8B-B14F-4D97-AF65-F5344CB8AC3E}">
        <p14:creationId xmlns:p14="http://schemas.microsoft.com/office/powerpoint/2010/main" val="41161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Times New Roman" panose="02020603050405020304" pitchFamily="18" charset="0"/>
                <a:cs typeface="Times New Roman" panose="02020603050405020304" pitchFamily="18" charset="0"/>
              </a:rPr>
              <a:t>AIMS AND OBJECTIVES</a:t>
            </a:r>
            <a:endParaRPr 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To understand the influence of the parent's background, test preparation etc. on students’ performance.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26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smtClean="0">
                <a:solidFill>
                  <a:schemeClr val="accent3">
                    <a:lumMod val="75000"/>
                  </a:schemeClr>
                </a:solidFill>
                <a:latin typeface="Times New Roman" panose="02020603050405020304" pitchFamily="18" charset="0"/>
                <a:cs typeface="Times New Roman" panose="02020603050405020304" pitchFamily="18" charset="0"/>
              </a:rPr>
              <a:t>METHODOLOGY</a:t>
            </a:r>
            <a:endParaRPr lang="en-US" sz="44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4294967295"/>
          </p:nvPr>
        </p:nvSpPr>
        <p:spPr>
          <a:xfrm>
            <a:off x="1295398" y="2534187"/>
            <a:ext cx="9601200" cy="182880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dataset used in this work is gotten from “KAGGLE” which is an online data base.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87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Times New Roman" panose="02020603050405020304" pitchFamily="18" charset="0"/>
                <a:cs typeface="Times New Roman" panose="02020603050405020304" pitchFamily="18" charset="0"/>
              </a:rPr>
              <a:t>KEY QUESTIONS</a:t>
            </a:r>
            <a:endParaRPr 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Which gender has the highest average?</a:t>
            </a:r>
          </a:p>
          <a:p>
            <a:pPr algn="just"/>
            <a:r>
              <a:rPr lang="en-US" dirty="0" smtClean="0">
                <a:latin typeface="Times New Roman" panose="02020603050405020304" pitchFamily="18" charset="0"/>
                <a:cs typeface="Times New Roman" panose="02020603050405020304" pitchFamily="18" charset="0"/>
              </a:rPr>
              <a:t>Which among the classes of groups has the best performance?</a:t>
            </a:r>
          </a:p>
          <a:p>
            <a:pPr algn="just"/>
            <a:r>
              <a:rPr lang="en-US" dirty="0" smtClean="0">
                <a:latin typeface="Times New Roman" panose="02020603050405020304" pitchFamily="18" charset="0"/>
                <a:cs typeface="Times New Roman" panose="02020603050405020304" pitchFamily="18" charset="0"/>
              </a:rPr>
              <a:t>Which gender in each classes performs best in the test?</a:t>
            </a:r>
          </a:p>
        </p:txBody>
      </p:sp>
    </p:spTree>
    <p:extLst>
      <p:ext uri="{BB962C8B-B14F-4D97-AF65-F5344CB8AC3E}">
        <p14:creationId xmlns:p14="http://schemas.microsoft.com/office/powerpoint/2010/main" val="326403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59797" y="2682143"/>
            <a:ext cx="9601196" cy="1303867"/>
          </a:xfrm>
        </p:spPr>
        <p:txBody>
          <a:bodyPr/>
          <a:lstStyle/>
          <a:p>
            <a:r>
              <a:rPr lang="en-US" b="1" dirty="0" smtClean="0">
                <a:solidFill>
                  <a:schemeClr val="accent3">
                    <a:lumMod val="75000"/>
                  </a:schemeClr>
                </a:solidFill>
                <a:latin typeface="Times New Roman" panose="02020603050405020304" pitchFamily="18" charset="0"/>
                <a:cs typeface="Times New Roman" panose="02020603050405020304" pitchFamily="18" charset="0"/>
              </a:rPr>
              <a:t>FINDINGS AND INSIGHTS</a:t>
            </a:r>
            <a:endParaRPr 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13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Which gender has the highest average?</a:t>
            </a:r>
            <a:br>
              <a:rPr lang="en-US" sz="1600" b="1" dirty="0">
                <a:latin typeface="Times New Roman" panose="02020603050405020304" pitchFamily="18" charset="0"/>
                <a:cs typeface="Times New Roman" panose="02020603050405020304" pitchFamily="18" charset="0"/>
              </a:rPr>
            </a:br>
            <a:endParaRPr lang="en-US" sz="1600" b="1" dirty="0"/>
          </a:p>
        </p:txBody>
      </p:sp>
      <p:pic>
        <p:nvPicPr>
          <p:cNvPr id="6" name="Content Placeholder 5"/>
          <p:cNvPicPr>
            <a:picLocks noGrp="1" noChangeAspect="1"/>
          </p:cNvPicPr>
          <p:nvPr>
            <p:ph idx="1"/>
          </p:nvPr>
        </p:nvPicPr>
        <p:blipFill>
          <a:blip r:embed="rId2"/>
          <a:stretch>
            <a:fillRect/>
          </a:stretch>
        </p:blipFill>
        <p:spPr>
          <a:xfrm>
            <a:off x="5861106" y="2051185"/>
            <a:ext cx="4584589" cy="2755631"/>
          </a:xfrm>
          <a:prstGeom prst="rect">
            <a:avLst/>
          </a:prstGeom>
        </p:spPr>
      </p:pic>
      <p:sp>
        <p:nvSpPr>
          <p:cNvPr id="5" name="Text Placeholder 4"/>
          <p:cNvSpPr>
            <a:spLocks noGrp="1"/>
          </p:cNvSpPr>
          <p:nvPr>
            <p:ph type="body" sz="half" idx="2"/>
          </p:nvPr>
        </p:nvSpPr>
        <p:spPr/>
        <p:txBody>
          <a:bodyPr/>
          <a:lstStyle/>
          <a:p>
            <a:pPr algn="just"/>
            <a:r>
              <a:rPr lang="en-US" dirty="0" smtClean="0">
                <a:latin typeface="Times New Roman" panose="02020603050405020304" pitchFamily="18" charset="0"/>
                <a:cs typeface="Times New Roman" panose="02020603050405020304" pitchFamily="18" charset="0"/>
              </a:rPr>
              <a:t>From the analysis presented, it shows that female students have the highest average, which means that the total marks of the females is high than that of male students</a:t>
            </a:r>
            <a:r>
              <a:rPr lang="en-US" dirty="0" smtClean="0"/>
              <a:t>.</a:t>
            </a:r>
            <a:endParaRPr lang="en-US" dirty="0"/>
          </a:p>
        </p:txBody>
      </p:sp>
    </p:spTree>
    <p:extLst>
      <p:ext uri="{BB962C8B-B14F-4D97-AF65-F5344CB8AC3E}">
        <p14:creationId xmlns:p14="http://schemas.microsoft.com/office/powerpoint/2010/main" val="286880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latin typeface="Times New Roman" panose="02020603050405020304" pitchFamily="18" charset="0"/>
                <a:cs typeface="Times New Roman" panose="02020603050405020304" pitchFamily="18" charset="0"/>
              </a:rPr>
              <a:t>Which among the classes of groups has the best performance?</a:t>
            </a:r>
            <a:br>
              <a:rPr lang="en-US" sz="1600" dirty="0">
                <a:latin typeface="Times New Roman" panose="02020603050405020304" pitchFamily="18" charset="0"/>
                <a:cs typeface="Times New Roman" panose="02020603050405020304" pitchFamily="18" charset="0"/>
              </a:rPr>
            </a:br>
            <a:endParaRPr lang="en-US" sz="1600" dirty="0"/>
          </a:p>
        </p:txBody>
      </p:sp>
      <p:pic>
        <p:nvPicPr>
          <p:cNvPr id="5" name="Content Placeholder 4"/>
          <p:cNvPicPr>
            <a:picLocks noGrp="1" noChangeAspect="1"/>
          </p:cNvPicPr>
          <p:nvPr>
            <p:ph idx="1"/>
          </p:nvPr>
        </p:nvPicPr>
        <p:blipFill>
          <a:blip r:embed="rId2"/>
          <a:stretch>
            <a:fillRect/>
          </a:stretch>
        </p:blipFill>
        <p:spPr>
          <a:xfrm>
            <a:off x="6312249" y="2090812"/>
            <a:ext cx="3682303" cy="2676376"/>
          </a:xfrm>
          <a:prstGeom prst="rect">
            <a:avLst/>
          </a:prstGeom>
        </p:spPr>
      </p:pic>
      <p:sp>
        <p:nvSpPr>
          <p:cNvPr id="4" name="Text Placeholder 3"/>
          <p:cNvSpPr>
            <a:spLocks noGrp="1"/>
          </p:cNvSpPr>
          <p:nvPr>
            <p:ph type="body" sz="half" idx="2"/>
          </p:nvPr>
        </p:nvSpPr>
        <p:spPr/>
        <p:txBody>
          <a:bodyPr/>
          <a:lstStyle/>
          <a:p>
            <a:pPr algn="just"/>
            <a:r>
              <a:rPr lang="en-US" dirty="0" smtClean="0">
                <a:latin typeface="Times New Roman" panose="02020603050405020304" pitchFamily="18" charset="0"/>
                <a:cs typeface="Times New Roman" panose="02020603050405020304" pitchFamily="18" charset="0"/>
              </a:rPr>
              <a:t>Every group has a combination of male and female and with the contribution each gender gives in their respective class, group C scores the highest percentage because they have highest reading score. Followed by group B, C then A.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31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latin typeface="Times New Roman" panose="02020603050405020304" pitchFamily="18" charset="0"/>
                <a:cs typeface="Times New Roman" panose="02020603050405020304" pitchFamily="18" charset="0"/>
              </a:rPr>
              <a:t>Which gender in each classes performs best in the test?</a:t>
            </a:r>
          </a:p>
        </p:txBody>
      </p:sp>
      <p:pic>
        <p:nvPicPr>
          <p:cNvPr id="5" name="Content Placeholder 4"/>
          <p:cNvPicPr>
            <a:picLocks noGrp="1" noChangeAspect="1"/>
          </p:cNvPicPr>
          <p:nvPr>
            <p:ph idx="1"/>
          </p:nvPr>
        </p:nvPicPr>
        <p:blipFill>
          <a:blip r:embed="rId2"/>
          <a:stretch>
            <a:fillRect/>
          </a:stretch>
        </p:blipFill>
        <p:spPr>
          <a:xfrm>
            <a:off x="6318345" y="2051185"/>
            <a:ext cx="3670110" cy="2755631"/>
          </a:xfrm>
          <a:prstGeom prst="rect">
            <a:avLst/>
          </a:prstGeom>
        </p:spPr>
      </p:pic>
      <p:sp>
        <p:nvSpPr>
          <p:cNvPr id="6" name="Text Placeholder 5"/>
          <p:cNvSpPr>
            <a:spLocks noGrp="1"/>
          </p:cNvSpPr>
          <p:nvPr>
            <p:ph type="body" sz="half" idx="2"/>
          </p:nvPr>
        </p:nvSpPr>
        <p:spPr>
          <a:xfrm>
            <a:off x="1396842" y="2953792"/>
            <a:ext cx="3718455" cy="2438404"/>
          </a:xfrm>
        </p:spPr>
        <p:txBody>
          <a:bodyPr/>
          <a:lstStyle/>
          <a:p>
            <a:pPr algn="just"/>
            <a:r>
              <a:rPr lang="en-US" dirty="0" smtClean="0">
                <a:latin typeface="Times New Roman" panose="02020603050405020304" pitchFamily="18" charset="0"/>
                <a:cs typeface="Times New Roman" panose="02020603050405020304" pitchFamily="18" charset="0"/>
              </a:rPr>
              <a:t>In this analysis, we can identify that there is no any female student in group D which gives the male students a chance to defeat their counter gender with 51.72% and leaving the female with 48.28% as shown in the chart.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969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237</TotalTime>
  <Words>353</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DATA STORY TELLING</vt:lpstr>
      <vt:lpstr>INTRODUCTION</vt:lpstr>
      <vt:lpstr>AIMS AND OBJECTIVES</vt:lpstr>
      <vt:lpstr>METHODOLOGY</vt:lpstr>
      <vt:lpstr>KEY QUESTIONS</vt:lpstr>
      <vt:lpstr>FINDINGS AND INSIGHTS</vt:lpstr>
      <vt:lpstr>Which gender has the highest average? </vt:lpstr>
      <vt:lpstr>Which among the classes of groups has the best performance? </vt:lpstr>
      <vt:lpstr>Which gender in each classes performs best in the test?</vt:lpstr>
      <vt:lpstr>RECOMMENDATION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 TELLING</dc:title>
  <dc:creator>NITDA</dc:creator>
  <cp:lastModifiedBy>NITDA</cp:lastModifiedBy>
  <cp:revision>49</cp:revision>
  <dcterms:created xsi:type="dcterms:W3CDTF">2024-03-17T23:57:50Z</dcterms:created>
  <dcterms:modified xsi:type="dcterms:W3CDTF">2024-03-18T03:54:53Z</dcterms:modified>
</cp:coreProperties>
</file>