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UncleJesse/S16D5_DMProject.git" TargetMode="External"/><Relationship Id="rId4" Type="http://schemas.openxmlformats.org/officeDocument/2006/relationships/hyperlink" Target="https://apex.oracle.com/pls/apex/f?p=106876:5:15989110061627::N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-363475"/>
            <a:ext cx="8520600" cy="264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Project A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Final Project Review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2834125"/>
            <a:ext cx="8520600" cy="153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Jesse Mendoza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Jake Miller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Braden Stotmeister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7"/>
            <a:ext cx="914400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731"/>
            <a:ext cx="9144000" cy="487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2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9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31"/>
            <a:ext cx="9144000" cy="510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324"/>
            <a:ext cx="9144000" cy="488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Differences Between SIM and Relational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understands object oriented-ness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"/>
              <a:t>No need to make DDL’s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Github, Apex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https://github.com/UncleJesse/S16D5_DMProject.git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https://apex.oracle.com/pls/apex/f?p=106876:5:15989110061627::NO</a:t>
            </a:r>
            <a:r>
              <a:rPr lang="en"/>
              <a:t>:::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288525"/>
            <a:ext cx="8222100" cy="121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7200"/>
              <a:t>Thank you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316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Jesse Mendoza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Jake Miller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Braden Stotmeister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1397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250"/>
            <a:ext cx="9143999" cy="428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60950" y="1098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Model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525"/>
            <a:ext cx="9143998" cy="42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11550" y="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Model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7700"/>
            <a:ext cx="9143999" cy="41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7"/>
            <a:ext cx="914400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" y="153590"/>
            <a:ext cx="9144000" cy="483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34"/>
            <a:ext cx="9144000" cy="482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303"/>
            <a:ext cx="9144000" cy="486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