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7" r:id="rId2"/>
    <p:sldId id="295" r:id="rId3"/>
    <p:sldId id="270" r:id="rId4"/>
    <p:sldId id="327" r:id="rId5"/>
    <p:sldId id="271" r:id="rId6"/>
    <p:sldId id="262" r:id="rId7"/>
    <p:sldId id="263" r:id="rId8"/>
    <p:sldId id="294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313" r:id="rId22"/>
    <p:sldId id="323" r:id="rId23"/>
    <p:sldId id="281" r:id="rId24"/>
    <p:sldId id="282" r:id="rId25"/>
    <p:sldId id="283" r:id="rId26"/>
    <p:sldId id="284" r:id="rId27"/>
    <p:sldId id="285" r:id="rId28"/>
    <p:sldId id="329" r:id="rId29"/>
    <p:sldId id="330" r:id="rId30"/>
    <p:sldId id="33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1" r:id="rId40"/>
    <p:sldId id="302" r:id="rId41"/>
    <p:sldId id="307" r:id="rId42"/>
    <p:sldId id="308" r:id="rId43"/>
    <p:sldId id="32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72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, hashes and objects" id="{62E9E99A-EB2B-4025-9754-00F44166C9C4}">
          <p14:sldIdLst>
            <p14:sldId id="281"/>
            <p14:sldId id="282"/>
            <p14:sldId id="283"/>
            <p14:sldId id="284"/>
            <p14:sldId id="285"/>
            <p14:sldId id="329"/>
            <p14:sldId id="330"/>
            <p14:sldId id="331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The end" id="{4D2D592E-E027-4629-A33D-91BD27C0A6AC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E4A0771-6F12-4E37-B357-AD903E5C93CC}"/>
    <pc:docChg chg="modSld">
      <pc:chgData name="Jochen Mariën" userId="a4f8d9ed-3895-4365-b2d5-9432cb8a20d4" providerId="ADAL" clId="{DE4A0771-6F12-4E37-B357-AD903E5C93CC}" dt="2020-10-08T09:36:37.691" v="17" actId="20577"/>
      <pc:docMkLst>
        <pc:docMk/>
      </pc:docMkLst>
      <pc:sldChg chg="modSp mod">
        <pc:chgData name="Jochen Mariën" userId="a4f8d9ed-3895-4365-b2d5-9432cb8a20d4" providerId="ADAL" clId="{DE4A0771-6F12-4E37-B357-AD903E5C93CC}" dt="2020-10-08T09:36:37.691" v="17" actId="20577"/>
        <pc:sldMkLst>
          <pc:docMk/>
          <pc:sldMk cId="4160523287" sldId="292"/>
        </pc:sldMkLst>
        <pc:spChg chg="mod">
          <ac:chgData name="Jochen Mariën" userId="a4f8d9ed-3895-4365-b2d5-9432cb8a20d4" providerId="ADAL" clId="{DE4A0771-6F12-4E37-B357-AD903E5C93CC}" dt="2020-10-08T09:36:37.691" v="17" actId="20577"/>
          <ac:spMkLst>
            <pc:docMk/>
            <pc:sldMk cId="4160523287" sldId="292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D8863647-8C64-4389-8197-37EEB8290D34}"/>
    <pc:docChg chg="undo custSel modSld">
      <pc:chgData name="Jochen Mariën" userId="a4f8d9ed-3895-4365-b2d5-9432cb8a20d4" providerId="ADAL" clId="{D8863647-8C64-4389-8197-37EEB8290D34}" dt="2020-05-07T07:17:02.121" v="1" actId="15"/>
      <pc:docMkLst>
        <pc:docMk/>
      </pc:docMkLst>
      <pc:sldChg chg="modSp mod">
        <pc:chgData name="Jochen Mariën" userId="a4f8d9ed-3895-4365-b2d5-9432cb8a20d4" providerId="ADAL" clId="{D8863647-8C64-4389-8197-37EEB8290D34}" dt="2020-05-07T07:17:02.121" v="1" actId="15"/>
        <pc:sldMkLst>
          <pc:docMk/>
          <pc:sldMk cId="3068882927" sldId="285"/>
        </pc:sldMkLst>
        <pc:spChg chg="mod">
          <ac:chgData name="Jochen Mariën" userId="a4f8d9ed-3895-4365-b2d5-9432cb8a20d4" providerId="ADAL" clId="{D8863647-8C64-4389-8197-37EEB8290D34}" dt="2020-05-07T07:17:02.121" v="1" actId="15"/>
          <ac:spMkLst>
            <pc:docMk/>
            <pc:sldMk cId="3068882927" sldId="28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8/10/2020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6A1A-D954-489E-B02A-3391A292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D483-84E4-42D3-859D-F43403F4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are used in object-oriented languages such as java, C++, …</a:t>
            </a:r>
          </a:p>
          <a:p>
            <a:pPr lvl="1"/>
            <a:r>
              <a:rPr lang="en-GB" dirty="0"/>
              <a:t>Any modern language really</a:t>
            </a:r>
          </a:p>
          <a:p>
            <a:r>
              <a:rPr lang="en-GB" dirty="0"/>
              <a:t>PS hides the objects pretty good: you don’t call a constructor to create a </a:t>
            </a:r>
            <a:r>
              <a:rPr lang="en-GB" dirty="0" err="1"/>
              <a:t>System.Diagnostics.Process</a:t>
            </a:r>
            <a:r>
              <a:rPr lang="en-GB" dirty="0"/>
              <a:t>-object</a:t>
            </a:r>
          </a:p>
          <a:p>
            <a:pPr lvl="1"/>
            <a:r>
              <a:rPr lang="en-GB" dirty="0"/>
              <a:t>You call “Get-Process”</a:t>
            </a:r>
          </a:p>
          <a:p>
            <a:r>
              <a:rPr lang="en-GB" dirty="0"/>
              <a:t>But sometimes you want to create your own objects</a:t>
            </a:r>
          </a:p>
          <a:p>
            <a:pPr lvl="1"/>
            <a:r>
              <a:rPr lang="en-GB" dirty="0"/>
              <a:t>For presentation: a list of objects is easily stored in CSV</a:t>
            </a:r>
          </a:p>
          <a:p>
            <a:pPr lvl="1"/>
            <a:r>
              <a:rPr lang="en-GB" dirty="0"/>
              <a:t>For returning: a list of objects can contain a lot of data</a:t>
            </a:r>
          </a:p>
          <a:p>
            <a:pPr lvl="1"/>
            <a:r>
              <a:rPr lang="en-GB" dirty="0"/>
              <a:t>For returning: an objects can various data</a:t>
            </a:r>
          </a:p>
          <a:p>
            <a:pPr lvl="1"/>
            <a:r>
              <a:rPr lang="en-GB" dirty="0"/>
              <a:t>To combine information from many cmdlets in one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3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2827-9799-4A28-9E6F-0FD91E7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8CFF-CB2B-49D2-AED2-281524F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an empty object with New-Object, then Add-Members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use it with New-Object </a:t>
            </a:r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convert it to a </a:t>
            </a:r>
            <a:r>
              <a:rPr lang="en-GB" dirty="0" err="1"/>
              <a:t>PSCustomObject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7B320-93C5-462B-9DDB-B4A016BE351C}"/>
              </a:ext>
            </a:extLst>
          </p:cNvPr>
          <p:cNvSpPr/>
          <p:nvPr/>
        </p:nvSpPr>
        <p:spPr>
          <a:xfrm>
            <a:off x="838200" y="226612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"Prop1"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"314"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5B079-4FE4-40FF-A701-79C78358FF12}"/>
              </a:ext>
            </a:extLst>
          </p:cNvPr>
          <p:cNvSpPr/>
          <p:nvPr/>
        </p:nvSpPr>
        <p:spPr>
          <a:xfrm>
            <a:off x="838199" y="3431506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6161"/>
                </a:solidFill>
                <a:latin typeface="Lucida Console" panose="020B0609040504020204" pitchFamily="49" charset="0"/>
              </a:rPr>
              <a:t>ordered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"315"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E9D07-C013-429E-9CAE-CCBF8F4A68D2}"/>
              </a:ext>
            </a:extLst>
          </p:cNvPr>
          <p:cNvSpPr/>
          <p:nvPr/>
        </p:nvSpPr>
        <p:spPr>
          <a:xfrm>
            <a:off x="838199" y="5218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"316"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</p:spTree>
    <p:extLst>
      <p:ext uri="{BB962C8B-B14F-4D97-AF65-F5344CB8AC3E}">
        <p14:creationId xmlns:p14="http://schemas.microsoft.com/office/powerpoint/2010/main" val="1641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4E7-1389-47F1-AB9A-832A1624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4098-1967-4B35-91F2-F5635EF4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2 and 3 only work in PS3.0 (and higher)</a:t>
            </a:r>
          </a:p>
          <a:p>
            <a:r>
              <a:rPr lang="en-GB" dirty="0"/>
              <a:t>Method 1 is nice when you want to keep on adding members</a:t>
            </a:r>
          </a:p>
          <a:p>
            <a:pPr lvl="1"/>
            <a:r>
              <a:rPr lang="en-GB" dirty="0"/>
              <a:t>Can also be used on existing objects, by the way</a:t>
            </a:r>
          </a:p>
          <a:p>
            <a:r>
              <a:rPr lang="en-GB" dirty="0"/>
              <a:t>Method 3 is by far the easiest to read (and write)</a:t>
            </a:r>
          </a:p>
        </p:txBody>
      </p:sp>
    </p:spTree>
    <p:extLst>
      <p:ext uri="{BB962C8B-B14F-4D97-AF65-F5344CB8AC3E}">
        <p14:creationId xmlns:p14="http://schemas.microsoft.com/office/powerpoint/2010/main" val="35812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-in, 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 sometimes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B10-C633-430A-83FB-E506701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CC8-A786-4FF1-956D-0EAD211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presentation we talked about writing scripts</a:t>
            </a:r>
          </a:p>
          <a:p>
            <a:r>
              <a:rPr lang="en-GB" dirty="0"/>
              <a:t>This was the part most like programming</a:t>
            </a:r>
          </a:p>
          <a:p>
            <a:pPr lvl="1"/>
            <a:r>
              <a:rPr lang="en-GB" dirty="0"/>
              <a:t>PowerShell is actually a pretty powerful programming language</a:t>
            </a:r>
          </a:p>
          <a:p>
            <a:r>
              <a:rPr lang="en-GB" dirty="0"/>
              <a:t>It didn’t contain any new cmdlets, but did show how to tie together the existing cmdlets</a:t>
            </a:r>
          </a:p>
          <a:p>
            <a:endParaRPr lang="en-GB" dirty="0"/>
          </a:p>
          <a:p>
            <a:r>
              <a:rPr lang="en-GB" dirty="0"/>
              <a:t>You just crossed the line between a </a:t>
            </a:r>
            <a:r>
              <a:rPr lang="en-GB" dirty="0" err="1"/>
              <a:t>oneliner</a:t>
            </a:r>
            <a:br>
              <a:rPr lang="en-GB" dirty="0"/>
            </a:br>
            <a:r>
              <a:rPr lang="en-GB" dirty="0"/>
              <a:t>with to many pipes to a real script</a:t>
            </a:r>
          </a:p>
        </p:txBody>
      </p:sp>
      <p:pic>
        <p:nvPicPr>
          <p:cNvPr id="1026" name="Picture 2" descr="Image result for medal">
            <a:extLst>
              <a:ext uri="{FF2B5EF4-FFF2-40B4-BE49-F238E27FC236}">
                <a16:creationId xmlns:a16="http://schemas.microsoft.com/office/drawing/2014/main" id="{C52E3B66-F4CB-4461-9DCF-B08A3370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19" y="4001294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3320</TotalTime>
  <Words>3393</Words>
  <Application>Microsoft Office PowerPoint</Application>
  <PresentationFormat>Widescreen</PresentationFormat>
  <Paragraphs>573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Comment</vt:lpstr>
      <vt:lpstr>Region</vt:lpstr>
      <vt:lpstr>Newlines</vt:lpstr>
      <vt:lpstr>Variables</vt:lpstr>
      <vt:lpstr>Variable types</vt:lpstr>
      <vt:lpstr>Type accelerators</vt:lpstr>
      <vt:lpstr>Datatypes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Object</vt:lpstr>
      <vt:lpstr>Creating an object</vt:lpstr>
      <vt:lpstr>Creating an object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Scopes</vt:lpstr>
      <vt:lpstr>Scope examples</vt:lpstr>
      <vt:lpstr>The . and the &amp;</vt:lpstr>
      <vt:lpstr>Examples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2016-01-25T12:22:04Z</dcterms:created>
  <dcterms:modified xsi:type="dcterms:W3CDTF">2020-10-08T09:37:07Z</dcterms:modified>
</cp:coreProperties>
</file>